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p4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EECE"/>
          </a:solidFill>
        </a:fill>
      </a:tcStyle>
    </a:wholeTbl>
    <a:band2H>
      <a:tcTxStyle b="def" i="def"/>
      <a:tcStyle>
        <a:tcBdr/>
        <a:fill>
          <a:solidFill>
            <a:srgbClr val="FCF6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FAFA"/>
          </a:solidFill>
        </a:fill>
      </a:tcStyle>
    </a:wholeTbl>
    <a:band2H>
      <a:tcTxStyle b="def" i="def"/>
      <a:tcStyle>
        <a:tcBdr/>
        <a:fill>
          <a:solidFill>
            <a:srgbClr val="F9FC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9D7"/>
          </a:solidFill>
        </a:fill>
      </a:tcStyle>
    </a:wholeTbl>
    <a:band2H>
      <a:tcTxStyle b="def" i="def"/>
      <a:tcStyle>
        <a:tcBdr/>
        <a:fill>
          <a:solidFill>
            <a:srgbClr val="EAED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4" name="Shape 18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6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7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100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3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8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6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1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9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2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5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9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5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7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8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6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7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8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4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6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7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8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4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6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7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8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9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0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1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2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5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3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9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7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80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1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2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3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5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6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6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7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0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200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11" name="Google Shape;632;p19"/>
          <p:cNvSpPr txBox="1"/>
          <p:nvPr/>
        </p:nvSpPr>
        <p:spPr>
          <a:xfrm rot="5400000">
            <a:off x="-327080" y="3551783"/>
            <a:ext cx="844384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1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13" name="IMG_5931.jpeg" descr="IMG_59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316" y="4355221"/>
            <a:ext cx="450387" cy="49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807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0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808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11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814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812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7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815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0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818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3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821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26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824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27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0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31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2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3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4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5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6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7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8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39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0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1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2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3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4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5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6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7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8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9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0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1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2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3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4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5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6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7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8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9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1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2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3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4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5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6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7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8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69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0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1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2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3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4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75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2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93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96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94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99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97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2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900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5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903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08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906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11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909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12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3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4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5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6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8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9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0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1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2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3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6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7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8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9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0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1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2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3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4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5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8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9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0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1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2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3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4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5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6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7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8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9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0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1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2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3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4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5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6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7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58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61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59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2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62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75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73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976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7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78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979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980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9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88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1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89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92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995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93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98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96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1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99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4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02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3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7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05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6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08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14" name="Google Shape;1016;p14"/>
          <p:cNvGrpSpPr/>
          <p:nvPr/>
        </p:nvGrpSpPr>
        <p:grpSpPr>
          <a:xfrm>
            <a:off x="830471" y="4584498"/>
            <a:ext cx="297886" cy="313811"/>
            <a:chOff x="0" y="0"/>
            <a:chExt cx="297884" cy="313810"/>
          </a:xfrm>
        </p:grpSpPr>
        <p:sp>
          <p:nvSpPr>
            <p:cNvPr id="1012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5" name="Google Shape;1019;p14"/>
          <p:cNvGrpSpPr/>
          <p:nvPr/>
        </p:nvGrpSpPr>
        <p:grpSpPr>
          <a:xfrm>
            <a:off x="7240775" y="398375"/>
            <a:ext cx="291351" cy="281326"/>
            <a:chOff x="24" y="24"/>
            <a:chExt cx="291350" cy="281325"/>
          </a:xfrm>
        </p:grpSpPr>
        <p:sp>
          <p:nvSpPr>
            <p:cNvPr id="1015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28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1026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29" name="Google Shape;1033;p14"/>
          <p:cNvSpPr/>
          <p:nvPr/>
        </p:nvSpPr>
        <p:spPr>
          <a:xfrm>
            <a:off x="1563741" y="477375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0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033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1031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34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5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6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7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8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39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0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1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2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3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4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5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6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7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8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49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0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1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2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3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4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5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6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7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8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59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0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1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2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3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4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5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6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7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8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69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0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1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2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3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4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5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076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077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078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86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89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87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90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093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91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6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94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99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97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2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00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5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03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06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112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110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3" name="Google Shape;1116;p15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113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6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124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27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28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131" name="Google Shape;1132;p15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129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132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3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4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5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6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7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8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39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0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1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2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3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4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5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6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7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8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49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0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1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2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3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4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5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6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7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8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59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0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1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2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3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4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5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6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7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8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69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0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1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2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3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74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175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17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84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87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85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88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191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89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4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92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7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95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0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98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03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01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04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7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8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09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0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1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2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3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4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5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6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7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8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19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0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1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2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3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4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5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6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7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8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29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0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1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2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3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4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5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6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7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8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39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0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1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2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3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4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5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6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7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48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49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0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263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61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64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6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26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6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2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75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76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79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80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83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86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89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92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95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98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299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0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1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2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3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4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5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6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7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8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09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0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1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2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3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4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5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6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7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8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19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0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1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2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3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4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5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6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7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8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29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0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1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2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3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4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5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6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7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8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9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42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40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3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43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6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54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57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8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361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59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6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36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36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72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75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73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76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379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77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2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80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5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83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88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86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1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89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92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6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7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8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99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0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1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2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3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4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5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6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7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8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09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0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1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2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3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4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5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6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7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8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9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0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1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2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3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4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5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6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7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8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29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0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1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2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3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4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5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6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7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440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38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1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41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54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52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55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6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5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45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5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9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67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0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68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69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474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72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3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77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75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6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0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78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79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3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81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2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86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84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85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490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1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2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3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4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5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6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7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8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99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0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1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2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3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4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5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6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7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8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09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0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1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2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3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4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5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6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7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8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19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0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1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2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3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4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5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6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7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8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29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0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31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34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532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5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535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8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46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49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0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1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2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553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564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54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7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65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78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68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1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79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84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82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8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58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95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598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99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602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5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08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1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14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615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18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19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20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1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2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3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4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5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6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7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8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29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0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1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2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3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4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5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6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7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8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39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0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1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2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3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4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5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6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7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8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49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0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1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2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3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4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5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6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7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8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59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0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61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64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62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5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65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8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76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679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0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1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2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683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694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84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97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95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08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98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1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709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4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712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1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71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71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7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44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22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5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23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6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29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7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8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2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30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5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33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4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8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6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7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1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39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0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42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5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6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7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8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9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0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1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2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4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5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6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7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8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9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0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1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2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4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3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5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6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7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8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9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0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1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2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3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4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5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6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7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8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91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89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2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92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5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303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6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7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10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8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11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1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3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406;p6"/>
          <p:cNvSpPr/>
          <p:nvPr/>
        </p:nvSpPr>
        <p:spPr>
          <a:xfrm>
            <a:off x="395956" y="291355"/>
            <a:ext cx="8336032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33" name="Google Shape;407;p6"/>
          <p:cNvSpPr/>
          <p:nvPr/>
        </p:nvSpPr>
        <p:spPr>
          <a:xfrm>
            <a:off x="661216" y="219550"/>
            <a:ext cx="8068790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34" name="Google Shape;408;p6"/>
          <p:cNvSpPr/>
          <p:nvPr/>
        </p:nvSpPr>
        <p:spPr>
          <a:xfrm>
            <a:off x="8341542" y="4447718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grpSp>
        <p:nvGrpSpPr>
          <p:cNvPr id="1737" name="Google Shape;409;p6"/>
          <p:cNvGrpSpPr/>
          <p:nvPr/>
        </p:nvGrpSpPr>
        <p:grpSpPr>
          <a:xfrm>
            <a:off x="8341541" y="2282039"/>
            <a:ext cx="569679" cy="380584"/>
            <a:chOff x="0" y="0"/>
            <a:chExt cx="569678" cy="380582"/>
          </a:xfrm>
        </p:grpSpPr>
        <p:sp>
          <p:nvSpPr>
            <p:cNvPr id="1735" name="Google Shape;410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36" name="Google Shape;411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grpSp>
        <p:nvGrpSpPr>
          <p:cNvPr id="1740" name="Google Shape;412;p6"/>
          <p:cNvGrpSpPr/>
          <p:nvPr/>
        </p:nvGrpSpPr>
        <p:grpSpPr>
          <a:xfrm>
            <a:off x="8341541" y="1721092"/>
            <a:ext cx="569679" cy="380583"/>
            <a:chOff x="0" y="0"/>
            <a:chExt cx="569678" cy="380582"/>
          </a:xfrm>
        </p:grpSpPr>
        <p:sp>
          <p:nvSpPr>
            <p:cNvPr id="1738" name="Google Shape;413;p6"/>
            <p:cNvSpPr/>
            <p:nvPr/>
          </p:nvSpPr>
          <p:spPr>
            <a:xfrm>
              <a:off x="-1" y="79774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39" name="Google Shape;414;p6"/>
            <p:cNvSpPr/>
            <p:nvPr/>
          </p:nvSpPr>
          <p:spPr>
            <a:xfrm>
              <a:off x="-1" y="-1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grpSp>
        <p:nvGrpSpPr>
          <p:cNvPr id="1743" name="Google Shape;415;p6"/>
          <p:cNvGrpSpPr/>
          <p:nvPr/>
        </p:nvGrpSpPr>
        <p:grpSpPr>
          <a:xfrm>
            <a:off x="8346270" y="1183589"/>
            <a:ext cx="568490" cy="387986"/>
            <a:chOff x="0" y="-1"/>
            <a:chExt cx="568488" cy="387985"/>
          </a:xfrm>
        </p:grpSpPr>
        <p:sp>
          <p:nvSpPr>
            <p:cNvPr id="1741" name="Google Shape;416;p6"/>
            <p:cNvSpPr/>
            <p:nvPr/>
          </p:nvSpPr>
          <p:spPr>
            <a:xfrm>
              <a:off x="-1" y="79774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42" name="Google Shape;417;p6"/>
            <p:cNvSpPr/>
            <p:nvPr/>
          </p:nvSpPr>
          <p:spPr>
            <a:xfrm>
              <a:off x="-1" y="-2"/>
              <a:ext cx="568490" cy="30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grpSp>
        <p:nvGrpSpPr>
          <p:cNvPr id="1746" name="Google Shape;418;p6"/>
          <p:cNvGrpSpPr/>
          <p:nvPr/>
        </p:nvGrpSpPr>
        <p:grpSpPr>
          <a:xfrm>
            <a:off x="8341541" y="606633"/>
            <a:ext cx="569679" cy="387985"/>
            <a:chOff x="0" y="0"/>
            <a:chExt cx="569678" cy="387984"/>
          </a:xfrm>
        </p:grpSpPr>
        <p:sp>
          <p:nvSpPr>
            <p:cNvPr id="1744" name="Google Shape;419;p6"/>
            <p:cNvSpPr/>
            <p:nvPr/>
          </p:nvSpPr>
          <p:spPr>
            <a:xfrm>
              <a:off x="-1" y="79774"/>
              <a:ext cx="569679" cy="30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45" name="Google Shape;420;p6"/>
            <p:cNvSpPr/>
            <p:nvPr/>
          </p:nvSpPr>
          <p:spPr>
            <a:xfrm>
              <a:off x="-1" y="-1"/>
              <a:ext cx="569679" cy="30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grpSp>
        <p:nvGrpSpPr>
          <p:cNvPr id="1749" name="Google Shape;421;p6"/>
          <p:cNvGrpSpPr/>
          <p:nvPr/>
        </p:nvGrpSpPr>
        <p:grpSpPr>
          <a:xfrm>
            <a:off x="8341541" y="2842965"/>
            <a:ext cx="569679" cy="380584"/>
            <a:chOff x="0" y="0"/>
            <a:chExt cx="569678" cy="380582"/>
          </a:xfrm>
        </p:grpSpPr>
        <p:sp>
          <p:nvSpPr>
            <p:cNvPr id="1747" name="Google Shape;422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48" name="Google Shape;423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grpSp>
        <p:nvGrpSpPr>
          <p:cNvPr id="1752" name="Google Shape;424;p6"/>
          <p:cNvGrpSpPr/>
          <p:nvPr/>
        </p:nvGrpSpPr>
        <p:grpSpPr>
          <a:xfrm>
            <a:off x="8341541" y="3403889"/>
            <a:ext cx="569679" cy="380584"/>
            <a:chOff x="0" y="0"/>
            <a:chExt cx="569678" cy="380582"/>
          </a:xfrm>
        </p:grpSpPr>
        <p:sp>
          <p:nvSpPr>
            <p:cNvPr id="1750" name="Google Shape;425;p6"/>
            <p:cNvSpPr/>
            <p:nvPr/>
          </p:nvSpPr>
          <p:spPr>
            <a:xfrm>
              <a:off x="-1" y="79775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51" name="Google Shape;426;p6"/>
            <p:cNvSpPr/>
            <p:nvPr/>
          </p:nvSpPr>
          <p:spPr>
            <a:xfrm>
              <a:off x="-1" y="0"/>
              <a:ext cx="569679" cy="30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sp>
        <p:nvSpPr>
          <p:cNvPr id="1753" name="Google Shape;427;p6"/>
          <p:cNvSpPr/>
          <p:nvPr/>
        </p:nvSpPr>
        <p:spPr>
          <a:xfrm>
            <a:off x="8341542" y="4367943"/>
            <a:ext cx="569678" cy="30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54" name="Google Shape;428;p6"/>
          <p:cNvSpPr/>
          <p:nvPr/>
        </p:nvSpPr>
        <p:spPr>
          <a:xfrm>
            <a:off x="395924" y="219550"/>
            <a:ext cx="8053409" cy="478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55" name="Google Shape;429;p6"/>
          <p:cNvSpPr/>
          <p:nvPr/>
        </p:nvSpPr>
        <p:spPr>
          <a:xfrm>
            <a:off x="546315" y="941970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56" name="Google Shape;430;p6"/>
          <p:cNvSpPr/>
          <p:nvPr/>
        </p:nvSpPr>
        <p:spPr>
          <a:xfrm>
            <a:off x="281023" y="966621"/>
            <a:ext cx="324529" cy="82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57" name="Google Shape;433;p6"/>
          <p:cNvSpPr/>
          <p:nvPr/>
        </p:nvSpPr>
        <p:spPr>
          <a:xfrm>
            <a:off x="546315" y="1298239"/>
            <a:ext cx="79349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58" name="Google Shape;434;p6"/>
          <p:cNvSpPr/>
          <p:nvPr/>
        </p:nvSpPr>
        <p:spPr>
          <a:xfrm>
            <a:off x="281023" y="1324129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59" name="Google Shape;437;p6"/>
          <p:cNvSpPr/>
          <p:nvPr/>
        </p:nvSpPr>
        <p:spPr>
          <a:xfrm>
            <a:off x="282215" y="13352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0" name="Google Shape;438;p6"/>
          <p:cNvSpPr/>
          <p:nvPr/>
        </p:nvSpPr>
        <p:spPr>
          <a:xfrm>
            <a:off x="546315" y="1655747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1" name="Google Shape;439;p6"/>
          <p:cNvSpPr/>
          <p:nvPr/>
        </p:nvSpPr>
        <p:spPr>
          <a:xfrm>
            <a:off x="281023" y="168043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2" name="Google Shape;440;p6"/>
          <p:cNvSpPr/>
          <p:nvPr/>
        </p:nvSpPr>
        <p:spPr>
          <a:xfrm>
            <a:off x="304737" y="1756057"/>
            <a:ext cx="31953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3" name="Google Shape;442;p6"/>
          <p:cNvSpPr/>
          <p:nvPr/>
        </p:nvSpPr>
        <p:spPr>
          <a:xfrm>
            <a:off x="282215" y="169151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4" name="Google Shape;443;p6"/>
          <p:cNvSpPr/>
          <p:nvPr/>
        </p:nvSpPr>
        <p:spPr>
          <a:xfrm>
            <a:off x="546315" y="2012050"/>
            <a:ext cx="79349" cy="133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5" name="Google Shape;444;p6"/>
          <p:cNvSpPr/>
          <p:nvPr/>
        </p:nvSpPr>
        <p:spPr>
          <a:xfrm>
            <a:off x="281023" y="2037940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6" name="Google Shape;447;p6"/>
          <p:cNvSpPr/>
          <p:nvPr/>
        </p:nvSpPr>
        <p:spPr>
          <a:xfrm>
            <a:off x="282215" y="204902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7" name="Google Shape;448;p6"/>
          <p:cNvSpPr/>
          <p:nvPr/>
        </p:nvSpPr>
        <p:spPr>
          <a:xfrm>
            <a:off x="546315" y="236956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8" name="Google Shape;449;p6"/>
          <p:cNvSpPr/>
          <p:nvPr/>
        </p:nvSpPr>
        <p:spPr>
          <a:xfrm>
            <a:off x="281023" y="2394211"/>
            <a:ext cx="324529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69" name="Google Shape;452;p6"/>
          <p:cNvSpPr/>
          <p:nvPr/>
        </p:nvSpPr>
        <p:spPr>
          <a:xfrm>
            <a:off x="282215" y="2405296"/>
            <a:ext cx="323339" cy="70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0" name="Google Shape;453;p6"/>
          <p:cNvSpPr/>
          <p:nvPr/>
        </p:nvSpPr>
        <p:spPr>
          <a:xfrm>
            <a:off x="546315" y="2725828"/>
            <a:ext cx="79349" cy="13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1" name="Google Shape;454;p6"/>
          <p:cNvSpPr/>
          <p:nvPr/>
        </p:nvSpPr>
        <p:spPr>
          <a:xfrm>
            <a:off x="281023" y="2751718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2" name="Google Shape;457;p6"/>
          <p:cNvSpPr/>
          <p:nvPr/>
        </p:nvSpPr>
        <p:spPr>
          <a:xfrm>
            <a:off x="282215" y="2761599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3" name="Google Shape;458;p6"/>
          <p:cNvSpPr/>
          <p:nvPr/>
        </p:nvSpPr>
        <p:spPr>
          <a:xfrm>
            <a:off x="546315" y="308336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4" name="Google Shape;459;p6"/>
          <p:cNvSpPr/>
          <p:nvPr/>
        </p:nvSpPr>
        <p:spPr>
          <a:xfrm>
            <a:off x="281023" y="3108021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5" name="Google Shape;462;p6"/>
          <p:cNvSpPr/>
          <p:nvPr/>
        </p:nvSpPr>
        <p:spPr>
          <a:xfrm>
            <a:off x="282215" y="3119108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6" name="Google Shape;463;p6"/>
          <p:cNvSpPr/>
          <p:nvPr/>
        </p:nvSpPr>
        <p:spPr>
          <a:xfrm>
            <a:off x="546315" y="3439640"/>
            <a:ext cx="79349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7" name="Google Shape;464;p6"/>
          <p:cNvSpPr/>
          <p:nvPr/>
        </p:nvSpPr>
        <p:spPr>
          <a:xfrm>
            <a:off x="281023" y="3465529"/>
            <a:ext cx="324529" cy="81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8" name="Google Shape;467;p6"/>
          <p:cNvSpPr/>
          <p:nvPr/>
        </p:nvSpPr>
        <p:spPr>
          <a:xfrm>
            <a:off x="282215" y="347537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79" name="Google Shape;468;p6"/>
          <p:cNvSpPr/>
          <p:nvPr/>
        </p:nvSpPr>
        <p:spPr>
          <a:xfrm>
            <a:off x="546315" y="3795907"/>
            <a:ext cx="79349" cy="13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0" name="Google Shape;469;p6"/>
          <p:cNvSpPr/>
          <p:nvPr/>
        </p:nvSpPr>
        <p:spPr>
          <a:xfrm>
            <a:off x="281023" y="3821800"/>
            <a:ext cx="324529" cy="81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1" name="Google Shape;472;p6"/>
          <p:cNvSpPr/>
          <p:nvPr/>
        </p:nvSpPr>
        <p:spPr>
          <a:xfrm>
            <a:off x="282215" y="3832917"/>
            <a:ext cx="32333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2" name="Google Shape;473;p6"/>
          <p:cNvSpPr/>
          <p:nvPr/>
        </p:nvSpPr>
        <p:spPr>
          <a:xfrm>
            <a:off x="546315" y="4153449"/>
            <a:ext cx="79349" cy="13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3" name="Google Shape;474;p6"/>
          <p:cNvSpPr/>
          <p:nvPr/>
        </p:nvSpPr>
        <p:spPr>
          <a:xfrm>
            <a:off x="281023" y="4178101"/>
            <a:ext cx="324529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4" name="Google Shape;477;p6"/>
          <p:cNvSpPr/>
          <p:nvPr/>
        </p:nvSpPr>
        <p:spPr>
          <a:xfrm>
            <a:off x="282215" y="4189188"/>
            <a:ext cx="323339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5" name="Google Shape;479;p6"/>
          <p:cNvSpPr/>
          <p:nvPr/>
        </p:nvSpPr>
        <p:spPr>
          <a:xfrm>
            <a:off x="282215" y="977706"/>
            <a:ext cx="323339" cy="71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786" name="نص العنوان"/>
          <p:cNvSpPr txBox="1"/>
          <p:nvPr>
            <p:ph type="title"/>
          </p:nvPr>
        </p:nvSpPr>
        <p:spPr>
          <a:xfrm>
            <a:off x="1091334" y="514274"/>
            <a:ext cx="7691403" cy="572702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2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grpSp>
        <p:nvGrpSpPr>
          <p:cNvPr id="1797" name="Google Shape;481;p6"/>
          <p:cNvGrpSpPr/>
          <p:nvPr/>
        </p:nvGrpSpPr>
        <p:grpSpPr>
          <a:xfrm>
            <a:off x="726236" y="4500449"/>
            <a:ext cx="291353" cy="281329"/>
            <a:chOff x="0" y="0"/>
            <a:chExt cx="291352" cy="281327"/>
          </a:xfrm>
        </p:grpSpPr>
        <p:sp>
          <p:nvSpPr>
            <p:cNvPr id="1787" name="Google Shape;482;p6"/>
            <p:cNvSpPr/>
            <p:nvPr/>
          </p:nvSpPr>
          <p:spPr>
            <a:xfrm>
              <a:off x="43225" y="30700"/>
              <a:ext cx="205527" cy="20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88" name="Google Shape;483;p6"/>
            <p:cNvSpPr/>
            <p:nvPr/>
          </p:nvSpPr>
          <p:spPr>
            <a:xfrm>
              <a:off x="60150" y="30700"/>
              <a:ext cx="191102" cy="210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89" name="Google Shape;484;p6"/>
            <p:cNvSpPr/>
            <p:nvPr/>
          </p:nvSpPr>
          <p:spPr>
            <a:xfrm>
              <a:off x="149746" y="0"/>
              <a:ext cx="12702" cy="28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0" name="Google Shape;485;p6"/>
            <p:cNvSpPr/>
            <p:nvPr/>
          </p:nvSpPr>
          <p:spPr>
            <a:xfrm>
              <a:off x="-1" y="122401"/>
              <a:ext cx="28507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1" name="Google Shape;486;p6"/>
            <p:cNvSpPr/>
            <p:nvPr/>
          </p:nvSpPr>
          <p:spPr>
            <a:xfrm>
              <a:off x="96475" y="6276"/>
              <a:ext cx="104652" cy="26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2" name="Google Shape;487;p6"/>
            <p:cNvSpPr/>
            <p:nvPr/>
          </p:nvSpPr>
          <p:spPr>
            <a:xfrm>
              <a:off x="23175" y="85850"/>
              <a:ext cx="268177" cy="9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3" name="Google Shape;488;p6"/>
            <p:cNvSpPr/>
            <p:nvPr/>
          </p:nvSpPr>
          <p:spPr>
            <a:xfrm>
              <a:off x="32575" y="78951"/>
              <a:ext cx="257527" cy="11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4" name="Google Shape;489;p6"/>
            <p:cNvSpPr/>
            <p:nvPr/>
          </p:nvSpPr>
          <p:spPr>
            <a:xfrm>
              <a:off x="85200" y="12526"/>
              <a:ext cx="120303" cy="258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5" name="Google Shape;490;p6"/>
            <p:cNvSpPr/>
            <p:nvPr/>
          </p:nvSpPr>
          <p:spPr>
            <a:xfrm>
              <a:off x="91572" y="73337"/>
              <a:ext cx="118223" cy="1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796" name="Google Shape;491;p6"/>
            <p:cNvSpPr/>
            <p:nvPr/>
          </p:nvSpPr>
          <p:spPr>
            <a:xfrm>
              <a:off x="118815" y="100348"/>
              <a:ext cx="63663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sp>
        <p:nvSpPr>
          <p:cNvPr id="1798" name="Google Shape;492;p6"/>
          <p:cNvSpPr/>
          <p:nvPr/>
        </p:nvSpPr>
        <p:spPr>
          <a:xfrm>
            <a:off x="7346054" y="508098"/>
            <a:ext cx="67019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grpSp>
        <p:nvGrpSpPr>
          <p:cNvPr id="1801" name="Google Shape;493;p6"/>
          <p:cNvGrpSpPr/>
          <p:nvPr/>
        </p:nvGrpSpPr>
        <p:grpSpPr>
          <a:xfrm>
            <a:off x="1539948" y="476518"/>
            <a:ext cx="122300" cy="132661"/>
            <a:chOff x="-1" y="2"/>
            <a:chExt cx="122299" cy="132660"/>
          </a:xfrm>
        </p:grpSpPr>
        <p:sp>
          <p:nvSpPr>
            <p:cNvPr id="1799" name="Google Shape;494;p6"/>
            <p:cNvSpPr/>
            <p:nvPr/>
          </p:nvSpPr>
          <p:spPr>
            <a:xfrm>
              <a:off x="-2" y="2"/>
              <a:ext cx="122300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  <p:sp>
          <p:nvSpPr>
            <p:cNvPr id="1800" name="Google Shape;495;p6"/>
            <p:cNvSpPr/>
            <p:nvPr/>
          </p:nvSpPr>
          <p:spPr>
            <a:xfrm>
              <a:off x="36099" y="46533"/>
              <a:ext cx="39471" cy="40727"/>
            </a:xfrm>
            <a:prstGeom prst="ellipse">
              <a:avLst/>
            </a:prstGeom>
            <a:solidFill>
              <a:schemeClr val="accent6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1200"/>
              </a:pPr>
            </a:p>
          </p:txBody>
        </p:sp>
      </p:grpSp>
      <p:sp>
        <p:nvSpPr>
          <p:cNvPr id="1802" name="Google Shape;496;p6"/>
          <p:cNvSpPr/>
          <p:nvPr/>
        </p:nvSpPr>
        <p:spPr>
          <a:xfrm>
            <a:off x="1438404" y="4781813"/>
            <a:ext cx="67017" cy="61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sp>
        <p:nvSpPr>
          <p:cNvPr id="1803" name="Google Shape;632;p19"/>
          <p:cNvSpPr txBox="1"/>
          <p:nvPr/>
        </p:nvSpPr>
        <p:spPr>
          <a:xfrm rot="5400000">
            <a:off x="-248648" y="3630215"/>
            <a:ext cx="941523" cy="36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rtl="0">
              <a:defRPr sz="1200">
                <a:solidFill>
                  <a:srgbClr val="ECACA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1804" name="Google Shape;1105;p42"/>
          <p:cNvSpPr/>
          <p:nvPr/>
        </p:nvSpPr>
        <p:spPr>
          <a:xfrm>
            <a:off x="81024" y="3189377"/>
            <a:ext cx="244075" cy="21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3175">
            <a:miter lim="400000"/>
          </a:ln>
        </p:spPr>
        <p:txBody>
          <a:bodyPr lIns="0" tIns="0" rIns="0" bIns="0" anchor="ctr"/>
          <a:lstStyle/>
          <a:p>
            <a:pPr rtl="0">
              <a:defRPr sz="1200"/>
            </a:pPr>
          </a:p>
        </p:txBody>
      </p:sp>
      <p:pic>
        <p:nvPicPr>
          <p:cNvPr id="1805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2" t="3020" r="30813" b="47658"/>
          <a:stretch>
            <a:fillRect/>
          </a:stretch>
        </p:blipFill>
        <p:spPr>
          <a:xfrm>
            <a:off x="412158" y="4189186"/>
            <a:ext cx="428069" cy="552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6" name="IMG_1584.png" descr="IMG_158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147" y="933837"/>
            <a:ext cx="5122927" cy="5143503"/>
          </a:xfrm>
          <a:prstGeom prst="rect">
            <a:avLst/>
          </a:prstGeom>
          <a:ln w="12700">
            <a:miter lim="400000"/>
          </a:ln>
        </p:spPr>
      </p:pic>
      <p:sp>
        <p:nvSpPr>
          <p:cNvPr id="1807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30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3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31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4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337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5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0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8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3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41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6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4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9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7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50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6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7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8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9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0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1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2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3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4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5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6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7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8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9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0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1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2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3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4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6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7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8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9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0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1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2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3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4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5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6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7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8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9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0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1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6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39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9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8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9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2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10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5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13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8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6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1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19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4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22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7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5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9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0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1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2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3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4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5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6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7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8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9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0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1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2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3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4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5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6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7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8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9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0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1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2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3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4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5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6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7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8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9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0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1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2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3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4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5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6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7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8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9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0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1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2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83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473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4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87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485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8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9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490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91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1662243" y="113767"/>
            <a:ext cx="707152" cy="912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IMG_5931.jpeg" descr="IMG_593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316" y="4326665"/>
            <a:ext cx="545020" cy="596831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00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3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4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07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0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3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6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19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20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2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24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5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6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7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8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0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1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2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3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4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5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6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7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8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9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0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1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2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3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4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5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6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7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8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9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0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6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7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8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9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0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1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2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3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4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5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6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56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6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77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0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1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584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7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0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3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97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00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601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2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3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4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5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6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7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8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9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0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1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2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3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4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5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6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7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8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9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0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1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2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3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4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5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6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7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8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9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0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1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2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3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4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645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646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54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57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55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8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661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59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4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62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67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65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0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68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3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71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74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77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78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9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0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1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2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3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4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5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6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7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8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0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1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2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3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5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6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7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8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9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0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1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2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3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4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5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6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7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8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9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0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1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2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3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4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5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6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7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8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9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0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1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22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23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31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4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32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35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738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36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1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39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4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42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7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45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50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48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51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54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5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6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7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8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59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0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1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2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3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4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5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6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7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8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69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0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1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2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3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5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6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7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8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0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1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2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3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4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5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6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7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8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89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0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1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2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3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4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5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6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97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798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79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6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7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1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82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2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83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4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5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86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87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Jua"/>
          <a:ea typeface="Jua"/>
          <a:cs typeface="Jua"/>
          <a:sym typeface="Ju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Quicksand Light"/>
          <a:ea typeface="Quicksand Light"/>
          <a:cs typeface="Quicksand Light"/>
          <a:sym typeface="Quicksand Light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.xml"/><Relationship Id="rId3" Type="http://schemas.openxmlformats.org/officeDocument/2006/relationships/slide" Target="slide10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2.xml"/><Relationship Id="rId8" Type="http://schemas.openxmlformats.org/officeDocument/2006/relationships/slide" Target="slide16.xml"/><Relationship Id="rId9" Type="http://schemas.openxmlformats.org/officeDocument/2006/relationships/image" Target="../media/image6.png"/><Relationship Id="rId10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3" Type="http://schemas.openxmlformats.org/officeDocument/2006/relationships/slide" Target="slide11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image" Target="../media/image5.png"/><Relationship Id="rId9" Type="http://schemas.openxmlformats.org/officeDocument/2006/relationships/image" Target="../media/image12.png"/><Relationship Id="rId10" Type="http://schemas.openxmlformats.org/officeDocument/2006/relationships/image" Target="../media/image6.png"/><Relationship Id="rId11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3" Type="http://schemas.openxmlformats.org/officeDocument/2006/relationships/slide" Target="slide12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6.xml"/><Relationship Id="rId8" Type="http://schemas.openxmlformats.org/officeDocument/2006/relationships/slide" Target="slide18.xml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13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slide" Target="slide18.xml"/><Relationship Id="rId9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4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slide" Target="slide18.xml"/><Relationship Id="rId9" Type="http://schemas.openxmlformats.org/officeDocument/2006/relationships/slide" Target="slide1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5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slide" Target="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3" Type="http://schemas.openxmlformats.org/officeDocument/2006/relationships/slide" Target="slide16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2.xml"/><Relationship Id="rId8" Type="http://schemas.openxmlformats.org/officeDocument/2006/relationships/slide" Target="slide15.xml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" Target="slide17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8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slide" Target="slide3.xml"/><Relationship Id="rId9" Type="http://schemas.openxmlformats.org/officeDocument/2006/relationships/slide" Target="slide5.xml"/><Relationship Id="rId10" Type="http://schemas.openxmlformats.org/officeDocument/2006/relationships/image" Target="../media/image5.png"/><Relationship Id="rId11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Relationship Id="rId3" Type="http://schemas.openxmlformats.org/officeDocument/2006/relationships/slide" Target="slide18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9.xml"/><Relationship Id="rId7" Type="http://schemas.openxmlformats.org/officeDocument/2006/relationships/slide" Target="slide11.xml"/><Relationship Id="rId8" Type="http://schemas.openxmlformats.org/officeDocument/2006/relationships/slide" Target="slide12.xml"/><Relationship Id="rId9" Type="http://schemas.openxmlformats.org/officeDocument/2006/relationships/slide" Target="slide16.xml"/><Relationship Id="rId10" Type="http://schemas.openxmlformats.org/officeDocument/2006/relationships/image" Target="../media/image5.png"/><Relationship Id="rId11" Type="http://schemas.openxmlformats.org/officeDocument/2006/relationships/image" Target="../media/image9.jpeg"/><Relationship Id="rId1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Relationship Id="rId3" Type="http://schemas.openxmlformats.org/officeDocument/2006/relationships/slide" Target="slide6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image" Target="../media/image5.png"/><Relationship Id="rId9" Type="http://schemas.openxmlformats.org/officeDocument/2006/relationships/image" Target="../media/image10.jpeg"/><Relationship Id="rId10" Type="http://schemas.openxmlformats.org/officeDocument/2006/relationships/image" Target="../media/image8.png"/><Relationship Id="rId11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6.xml"/><Relationship Id="rId3" Type="http://schemas.openxmlformats.org/officeDocument/2006/relationships/slide" Target="slide8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2.xml"/><Relationship Id="rId8" Type="http://schemas.openxmlformats.org/officeDocument/2006/relationships/slide" Target="slide16.xml"/><Relationship Id="rId9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18.xml"/><Relationship Id="rId3" Type="http://schemas.openxmlformats.org/officeDocument/2006/relationships/slide" Target="slide8.xml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2.xml"/><Relationship Id="rId8" Type="http://schemas.openxmlformats.org/officeDocument/2006/relationships/slide" Target="slide16.xml"/><Relationship Id="rId9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slide" Target="slide18.xml"/><Relationship Id="rId9" Type="http://schemas.openxmlformats.org/officeDocument/2006/relationships/image" Target="../media/image5.png"/><Relationship Id="rId10" Type="http://schemas.openxmlformats.org/officeDocument/2006/relationships/image" Target="../media/image9.png"/><Relationship Id="rId11" Type="http://schemas.openxmlformats.org/officeDocument/2006/relationships/image" Target="../media/image6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730;p23"/>
          <p:cNvSpPr txBox="1"/>
          <p:nvPr>
            <p:ph type="ctrTitle"/>
          </p:nvPr>
        </p:nvSpPr>
        <p:spPr>
          <a:xfrm>
            <a:off x="656844" y="1976939"/>
            <a:ext cx="7352953" cy="1543547"/>
          </a:xfrm>
          <a:prstGeom prst="rect">
            <a:avLst/>
          </a:prstGeom>
        </p:spPr>
        <p:txBody>
          <a:bodyPr/>
          <a:lstStyle/>
          <a:p>
            <a:pPr defTabSz="411479" rtl="0">
              <a:lnSpc>
                <a:spcPct val="100000"/>
              </a:lnSpc>
              <a:defRPr sz="3914">
                <a:ln w="12700">
                  <a:solidFill>
                    <a:srgbClr val="A7A7A7"/>
                  </a:solidFill>
                </a:ln>
                <a:solidFill>
                  <a:srgbClr val="ECACA7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رياضيات </a:t>
            </a:r>
          </a:p>
          <a:p>
            <a:pPr defTabSz="411479" rtl="0">
              <a:lnSpc>
                <a:spcPct val="100000"/>
              </a:lnSpc>
              <a:defRPr sz="3914">
                <a:ln w="12700">
                  <a:solidFill>
                    <a:srgbClr val="A7A7A7"/>
                  </a:solidFill>
                </a:ln>
                <a:solidFill>
                  <a:srgbClr val="ECACA7"/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ثاني  متوسط </a:t>
            </a:r>
          </a:p>
        </p:txBody>
      </p:sp>
      <p:sp>
        <p:nvSpPr>
          <p:cNvPr id="1817" name="Google Shape;1731;p23"/>
          <p:cNvSpPr txBox="1"/>
          <p:nvPr>
            <p:ph type="subTitle" sz="quarter" idx="1"/>
          </p:nvPr>
        </p:nvSpPr>
        <p:spPr>
          <a:xfrm>
            <a:off x="899970" y="3921949"/>
            <a:ext cx="6866701" cy="594901"/>
          </a:xfrm>
          <a:prstGeom prst="rect">
            <a:avLst/>
          </a:prstGeom>
        </p:spPr>
        <p:txBody>
          <a:bodyPr/>
          <a:lstStyle>
            <a:lvl1pPr marL="0" indent="0" rtl="0">
              <a:defRPr/>
            </a:lvl1pPr>
          </a:lstStyle>
          <a:p>
            <a:pPr/>
            <a:r>
              <a:t>الفصل الدراسي الأول </a:t>
            </a:r>
          </a:p>
        </p:txBody>
      </p:sp>
      <p:sp>
        <p:nvSpPr>
          <p:cNvPr id="1818" name="لقاء التهيئة"/>
          <p:cNvSpPr txBox="1"/>
          <p:nvPr/>
        </p:nvSpPr>
        <p:spPr>
          <a:xfrm>
            <a:off x="3569232" y="1454048"/>
            <a:ext cx="2252757" cy="61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4400">
                <a:solidFill>
                  <a:schemeClr val="accent3">
                    <a:satOff val="-27922"/>
                    <a:lumOff val="-18235"/>
                  </a:schemeClr>
                </a:solidFill>
              </a:defRPr>
            </a:lvl1pPr>
          </a:lstStyle>
          <a:p>
            <a:pPr rtl="0">
              <a:defRPr/>
            </a:pPr>
            <a:r>
              <a:t>لقاء التهيئة </a:t>
            </a:r>
          </a:p>
        </p:txBody>
      </p:sp>
      <p:pic>
        <p:nvPicPr>
          <p:cNvPr id="1819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791" y="26388"/>
            <a:ext cx="2587308" cy="259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0854" y="1367925"/>
            <a:ext cx="3549513" cy="7889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3194;p35"/>
          <p:cNvSpPr txBox="1"/>
          <p:nvPr>
            <p:ph type="title"/>
          </p:nvPr>
        </p:nvSpPr>
        <p:spPr>
          <a:xfrm>
            <a:off x="4563972" y="922009"/>
            <a:ext cx="4890475" cy="572701"/>
          </a:xfrm>
          <a:prstGeom prst="rect">
            <a:avLst/>
          </a:prstGeom>
        </p:spPr>
        <p:txBody>
          <a:bodyPr/>
          <a:lstStyle>
            <a:lvl1pPr defTabSz="777240" rtl="0">
              <a:defRPr sz="2380"/>
            </a:lvl1pPr>
          </a:lstStyle>
          <a:p>
            <a:pPr/>
            <a:r>
              <a:t>العام الدراسي</a:t>
            </a:r>
          </a:p>
        </p:txBody>
      </p:sp>
      <p:sp>
        <p:nvSpPr>
          <p:cNvPr id="2295" name="Google Shape;3199;p35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301" name="Google Shape;3266;p35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296" name="Google Shape;3267;p35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97" name="Google Shape;3268;p35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98" name="Google Shape;3269;p35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99" name="Google Shape;3270;p35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00" name="Google Shape;3271;p35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02" name="Google Shape;3272;p35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03" name="Google Shape;3273;p35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04" name="Google Shape;3274;p35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05" name="Google Shape;3275;p35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06" name="Google Shape;3276;p35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07" name="Google Shape;3277;p35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08" name="Google Shape;3279;p35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09" name="Google Shape;3280;p35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310" name="تجميع" descr="تجميع"/>
          <p:cNvPicPr>
            <a:picLocks noChangeAspect="1"/>
          </p:cNvPicPr>
          <p:nvPr/>
        </p:nvPicPr>
        <p:blipFill>
          <a:blip r:embed="rId9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1" name="IMG_6292.jpeg" descr="IMG_6292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54902" y="199843"/>
            <a:ext cx="2860024" cy="4723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3759;p39"/>
          <p:cNvSpPr/>
          <p:nvPr/>
        </p:nvSpPr>
        <p:spPr>
          <a:xfrm rot="21436818">
            <a:off x="1166336" y="959534"/>
            <a:ext cx="6709241" cy="366452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14" name="Google Shape;3760;p39"/>
          <p:cNvSpPr/>
          <p:nvPr/>
        </p:nvSpPr>
        <p:spPr>
          <a:xfrm rot="21174164">
            <a:off x="923230" y="1008512"/>
            <a:ext cx="671033" cy="436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15" name="Google Shape;3761;p39"/>
          <p:cNvSpPr/>
          <p:nvPr/>
        </p:nvSpPr>
        <p:spPr>
          <a:xfrm rot="4539554">
            <a:off x="7321918" y="572907"/>
            <a:ext cx="928915" cy="749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16" name="Google Shape;3763;p39"/>
          <p:cNvSpPr txBox="1"/>
          <p:nvPr/>
        </p:nvSpPr>
        <p:spPr>
          <a:xfrm>
            <a:off x="3965650" y="1122449"/>
            <a:ext cx="1032600" cy="65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67512">
              <a:lnSpc>
                <a:spcPct val="80000"/>
              </a:lnSpc>
              <a:defRPr b="1" sz="3139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17" name="Google Shape;3765;p3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323" name="Google Shape;3766;p3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18" name="Google Shape;3767;p3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19" name="Google Shape;3768;p3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0" name="Google Shape;3769;p3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1" name="Google Shape;3770;p3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22" name="Google Shape;3771;p3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24" name="Google Shape;3772;p3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25" name="Google Shape;3773;p3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26" name="Google Shape;3774;p39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27" name="Google Shape;3775;p3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28" name="Google Shape;3776;p39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29" name="Google Shape;3777;p39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30" name="Google Shape;3779;p3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31" name="Google Shape;3780;p3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332" name="IMG_0575.png" descr="IMG_057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sp>
        <p:nvSpPr>
          <p:cNvPr id="2333" name="Google Shape;147;p6"/>
          <p:cNvSpPr/>
          <p:nvPr/>
        </p:nvSpPr>
        <p:spPr>
          <a:xfrm>
            <a:off x="10319222" y="2041862"/>
            <a:ext cx="1358296" cy="1358295"/>
          </a:xfrm>
          <a:prstGeom prst="rect">
            <a:avLst/>
          </a:prstGeom>
          <a:solidFill>
            <a:srgbClr val="C8D2BC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التقويم </a:t>
            </a:r>
          </a:p>
        </p:txBody>
      </p:sp>
      <p:sp>
        <p:nvSpPr>
          <p:cNvPr id="2334" name="Google Shape;401;p21"/>
          <p:cNvSpPr/>
          <p:nvPr/>
        </p:nvSpPr>
        <p:spPr>
          <a:xfrm rot="13159110">
            <a:off x="11014291" y="2072245"/>
            <a:ext cx="925642" cy="168563"/>
          </a:xfrm>
          <a:prstGeom prst="rect">
            <a:avLst/>
          </a:prstGeom>
          <a:solidFill>
            <a:srgbClr val="FAF2D4">
              <a:alpha val="34900"/>
            </a:srgbClr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algn="ctr" rtl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35" name="Google Shape;1076;p40" descr="Google Shape;1076;p40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12015" y="1170956"/>
            <a:ext cx="3217883" cy="918961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336" name="تجميع" descr="تجميع"/>
          <p:cNvPicPr>
            <a:picLocks noChangeAspect="1"/>
          </p:cNvPicPr>
          <p:nvPr/>
        </p:nvPicPr>
        <p:blipFill>
          <a:blip r:embed="rId10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37" name="الجدول"/>
          <p:cNvGraphicFramePr/>
          <p:nvPr/>
        </p:nvGraphicFramePr>
        <p:xfrm>
          <a:off x="7897591" y="2225223"/>
          <a:ext cx="6655171" cy="124800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{CF821DB8-F4EB-4A41-A1BA-3FCAFE7338EE}</a:tableStyleId>
              </a:tblPr>
              <a:tblGrid>
                <a:gridCol w="833652"/>
                <a:gridCol w="901349"/>
                <a:gridCol w="920691"/>
                <a:gridCol w="1752394"/>
                <a:gridCol w="1407857"/>
                <a:gridCol w="826524"/>
              </a:tblGrid>
              <a:tr h="623503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blipFill rotWithShape="1">
                            <a:blip r:embed="rId11"/>
                            <a:srcRect l="0" t="0" r="0" b="0"/>
                            <a:tile tx="0" ty="0" sx="100000" sy="100000" flip="none" algn="tl"/>
                          </a:blipFill>
                        </a:rPr>
                        <a:t>المشاركة</a:t>
                      </a: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blipFill rotWithShape="1">
                            <a:blip r:embed="rId11"/>
                            <a:srcRect l="0" t="0" r="0" b="0"/>
                            <a:tile tx="0" ty="0" sx="100000" sy="100000" flip="none" algn="tl"/>
                          </a:blipFill>
                        </a:rPr>
                        <a:t>الواجبات</a:t>
                      </a: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blipFill rotWithShape="1">
                            <a:blip r:embed="rId11"/>
                            <a:srcRect l="0" t="0" r="0" b="0"/>
                            <a:tile tx="0" ty="0" sx="100000" sy="100000" flip="none" algn="tl"/>
                          </a:blipFill>
                        </a:rPr>
                        <a:t>الاختبارات القصيرة</a:t>
                      </a: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blipFill rotWithShape="1">
                            <a:blip r:embed="rId11"/>
                            <a:srcRect l="0" t="0" r="0" b="0"/>
                            <a:tile tx="0" ty="0" sx="100000" sy="100000" flip="none" algn="tl"/>
                          </a:blipFill>
                        </a:rPr>
                        <a:t>المهام الادائية</a:t>
                      </a: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blipFill rotWithShape="1">
                            <a:blip r:embed="rId11"/>
                            <a:srcRect l="0" t="0" r="0" b="0"/>
                            <a:tile tx="0" ty="0" sx="100000" sy="100000" flip="none" algn="tl"/>
                          </a:blipFill>
                        </a:rPr>
                        <a:t>الاختبار النهائي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blipFill rotWithShape="1">
                            <a:blip r:embed="rId11"/>
                            <a:srcRect l="0" t="0" r="0" b="0"/>
                            <a:tile tx="0" ty="0" sx="100000" sy="100000" flip="none" algn="tl"/>
                          </a:blipFill>
                        </a:rPr>
                        <a:t>المجموع </a:t>
                      </a: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</a:tr>
              <a:tr h="611797">
                <a:tc>
                  <a:txBody>
                    <a:bodyPr/>
                    <a:lstStyle/>
                    <a:p>
                      <a:pPr algn="ctr" rtl="0">
                        <a:defRPr sz="2000">
                          <a:solidFill>
                            <a:srgbClr val="E22400"/>
                          </a:solidFill>
                        </a:defRPr>
                      </a:pPr>
                      <a:r>
                        <a:t>١٠</a:t>
                      </a: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2000">
                          <a:solidFill>
                            <a:srgbClr val="E22400"/>
                          </a:solidFill>
                        </a:defRPr>
                      </a:pPr>
                      <a:r>
                        <a:t>١٠</a:t>
                      </a: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2000">
                          <a:solidFill>
                            <a:srgbClr val="E22400"/>
                          </a:solidFill>
                        </a:defRPr>
                      </a:pPr>
                      <a:r>
                        <a:t>٢٠</a:t>
                      </a: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2000">
                          <a:solidFill>
                            <a:srgbClr val="E22400"/>
                          </a:solidFill>
                        </a:defRPr>
                      </a:pPr>
                      <a:r>
                        <a:t>٢٠</a:t>
                      </a: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2000">
                          <a:solidFill>
                            <a:srgbClr val="E22400"/>
                          </a:solidFill>
                        </a:defRPr>
                      </a:pPr>
                      <a:r>
                        <a:t>٤٠</a:t>
                      </a: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solidFill>
                            <a:srgbClr val="E22400"/>
                          </a:solidFill>
                        </a:rPr>
                        <a:t>١٠٠</a:t>
                      </a: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4212;p44"/>
          <p:cNvSpPr/>
          <p:nvPr/>
        </p:nvSpPr>
        <p:spPr>
          <a:xfrm rot="126755">
            <a:off x="2150565" y="1012673"/>
            <a:ext cx="4703898" cy="2212327"/>
          </a:xfrm>
          <a:prstGeom prst="rect">
            <a:avLst/>
          </a:prstGeom>
          <a:solidFill>
            <a:schemeClr val="accent2">
              <a:lumOff val="1470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40" name="Google Shape;4213;p44"/>
          <p:cNvSpPr/>
          <p:nvPr/>
        </p:nvSpPr>
        <p:spPr>
          <a:xfrm rot="21464125">
            <a:off x="1903155" y="729963"/>
            <a:ext cx="686400" cy="593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41" name="Google Shape;4214;p44"/>
          <p:cNvSpPr/>
          <p:nvPr/>
        </p:nvSpPr>
        <p:spPr>
          <a:xfrm rot="4829594">
            <a:off x="6331178" y="906763"/>
            <a:ext cx="809473" cy="535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342" name="Google Shape;4215;p44"/>
          <p:cNvSpPr txBox="1"/>
          <p:nvPr>
            <p:ph type="title"/>
          </p:nvPr>
        </p:nvSpPr>
        <p:spPr>
          <a:xfrm>
            <a:off x="2857530" y="1294837"/>
            <a:ext cx="3248840" cy="148620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621791" rtl="0">
              <a:defRPr sz="3808"/>
            </a:lvl1pPr>
          </a:lstStyle>
          <a:p>
            <a:pPr/>
            <a:r>
              <a:t>الانظمة والقوانين </a:t>
            </a:r>
          </a:p>
        </p:txBody>
      </p:sp>
      <p:sp>
        <p:nvSpPr>
          <p:cNvPr id="2343" name="Google Shape;4216;p44"/>
          <p:cNvSpPr txBox="1"/>
          <p:nvPr/>
        </p:nvSpPr>
        <p:spPr>
          <a:xfrm>
            <a:off x="3965650" y="1122449"/>
            <a:ext cx="1032600" cy="65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67512">
              <a:lnSpc>
                <a:spcPct val="80000"/>
              </a:lnSpc>
              <a:defRPr b="1" sz="3139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344" name="Google Shape;4218;p4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350" name="Google Shape;4219;p4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45" name="Google Shape;4220;p4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46" name="Google Shape;4221;p4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47" name="Google Shape;4222;p4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48" name="Google Shape;4223;p4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49" name="Google Shape;4224;p4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51" name="Google Shape;4225;p4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52" name="Google Shape;4226;p4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53" name="Google Shape;4227;p44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54" name="Google Shape;4228;p44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55" name="Google Shape;4229;p4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56" name="Google Shape;4230;p44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57" name="Google Shape;4232;p44">
            <a:hlinkClick r:id="rId8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58" name="Google Shape;4233;p44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359" name="IMG_0575.png" descr="IMG_057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0" name="تجميع" descr="تجميع"/>
          <p:cNvPicPr>
            <a:picLocks noChangeAspect="1"/>
          </p:cNvPicPr>
          <p:nvPr/>
        </p:nvPicPr>
        <p:blipFill>
          <a:blip r:embed="rId10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4238;p45"/>
          <p:cNvSpPr/>
          <p:nvPr/>
        </p:nvSpPr>
        <p:spPr>
          <a:xfrm rot="599">
            <a:off x="2741272" y="1019953"/>
            <a:ext cx="3442133" cy="701996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>
                <a:lumOff val="-9411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368" name="Google Shape;4240;p45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363" name="Google Shape;4241;p45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64" name="Google Shape;4242;p45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65" name="Google Shape;4243;p45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66" name="Google Shape;4244;p45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367" name="Google Shape;4245;p45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369" name="Google Shape;4246;p45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370" name="Google Shape;4247;p45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371" name="Google Shape;4248;p45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372" name="Google Shape;4249;p45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373" name="Google Shape;4250;p45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374" name="Google Shape;4251;p45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375" name="Google Shape;4253;p45">
            <a:hlinkClick r:id="rId6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376" name="Google Shape;4254;p45">
            <a:hlinkClick r:id="rId8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380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377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11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381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15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412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36" name="Google Shape;4294;p45"/>
          <p:cNvGrpSpPr/>
          <p:nvPr/>
        </p:nvGrpSpPr>
        <p:grpSpPr>
          <a:xfrm>
            <a:off x="7340456" y="3946798"/>
            <a:ext cx="678810" cy="760832"/>
            <a:chOff x="0" y="0"/>
            <a:chExt cx="678809" cy="760831"/>
          </a:xfrm>
        </p:grpSpPr>
        <p:sp>
          <p:nvSpPr>
            <p:cNvPr id="2416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40" name="Google Shape;4315;p45"/>
          <p:cNvGrpSpPr/>
          <p:nvPr/>
        </p:nvGrpSpPr>
        <p:grpSpPr>
          <a:xfrm>
            <a:off x="1597803" y="715245"/>
            <a:ext cx="439113" cy="456514"/>
            <a:chOff x="0" y="0"/>
            <a:chExt cx="439111" cy="456512"/>
          </a:xfrm>
        </p:grpSpPr>
        <p:sp>
          <p:nvSpPr>
            <p:cNvPr id="2437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44" name="Google Shape;4319;p45"/>
          <p:cNvGrpSpPr/>
          <p:nvPr/>
        </p:nvGrpSpPr>
        <p:grpSpPr>
          <a:xfrm>
            <a:off x="1338666" y="1974163"/>
            <a:ext cx="335551" cy="333860"/>
            <a:chOff x="0" y="0"/>
            <a:chExt cx="335550" cy="333858"/>
          </a:xfrm>
        </p:grpSpPr>
        <p:sp>
          <p:nvSpPr>
            <p:cNvPr id="2441" name="Google Shape;4320;p45"/>
            <p:cNvSpPr/>
            <p:nvPr/>
          </p:nvSpPr>
          <p:spPr>
            <a:xfrm>
              <a:off x="0" y="0"/>
              <a:ext cx="335551" cy="33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21600" fill="norm" stroke="1" extrusionOk="0">
                  <a:moveTo>
                    <a:pt x="13272" y="0"/>
                  </a:moveTo>
                  <a:cubicBezTo>
                    <a:pt x="9508" y="0"/>
                    <a:pt x="9048" y="6462"/>
                    <a:pt x="9048" y="6462"/>
                  </a:cubicBezTo>
                  <a:cubicBezTo>
                    <a:pt x="9048" y="6462"/>
                    <a:pt x="7489" y="134"/>
                    <a:pt x="4990" y="134"/>
                  </a:cubicBezTo>
                  <a:cubicBezTo>
                    <a:pt x="4607" y="134"/>
                    <a:pt x="4203" y="283"/>
                    <a:pt x="3777" y="626"/>
                  </a:cubicBezTo>
                  <a:cubicBezTo>
                    <a:pt x="580" y="3224"/>
                    <a:pt x="5692" y="9870"/>
                    <a:pt x="5692" y="9870"/>
                  </a:cubicBezTo>
                  <a:cubicBezTo>
                    <a:pt x="5692" y="9870"/>
                    <a:pt x="3473" y="8956"/>
                    <a:pt x="1805" y="8956"/>
                  </a:cubicBezTo>
                  <a:cubicBezTo>
                    <a:pt x="786" y="8956"/>
                    <a:pt x="-26" y="9297"/>
                    <a:pt x="1" y="10397"/>
                  </a:cubicBezTo>
                  <a:cubicBezTo>
                    <a:pt x="70" y="13296"/>
                    <a:pt x="4779" y="13937"/>
                    <a:pt x="4779" y="13937"/>
                  </a:cubicBezTo>
                  <a:cubicBezTo>
                    <a:pt x="3426" y="14182"/>
                    <a:pt x="1142" y="19622"/>
                    <a:pt x="3918" y="20225"/>
                  </a:cubicBezTo>
                  <a:cubicBezTo>
                    <a:pt x="4118" y="20269"/>
                    <a:pt x="4312" y="20290"/>
                    <a:pt x="4499" y="20290"/>
                  </a:cubicBezTo>
                  <a:cubicBezTo>
                    <a:pt x="6920" y="20290"/>
                    <a:pt x="8327" y="16837"/>
                    <a:pt x="8328" y="16836"/>
                  </a:cubicBezTo>
                  <a:cubicBezTo>
                    <a:pt x="8328" y="16837"/>
                    <a:pt x="8047" y="21525"/>
                    <a:pt x="10822" y="21600"/>
                  </a:cubicBezTo>
                  <a:cubicBezTo>
                    <a:pt x="10847" y="21600"/>
                    <a:pt x="10871" y="21600"/>
                    <a:pt x="10893" y="21600"/>
                  </a:cubicBezTo>
                  <a:cubicBezTo>
                    <a:pt x="13582" y="21600"/>
                    <a:pt x="12667" y="17363"/>
                    <a:pt x="12667" y="17363"/>
                  </a:cubicBezTo>
                  <a:cubicBezTo>
                    <a:pt x="12667" y="17363"/>
                    <a:pt x="15600" y="19889"/>
                    <a:pt x="17586" y="19889"/>
                  </a:cubicBezTo>
                  <a:cubicBezTo>
                    <a:pt x="18333" y="19889"/>
                    <a:pt x="18946" y="19532"/>
                    <a:pt x="19220" y="18550"/>
                  </a:cubicBezTo>
                  <a:cubicBezTo>
                    <a:pt x="20222" y="14972"/>
                    <a:pt x="15443" y="12525"/>
                    <a:pt x="15443" y="12525"/>
                  </a:cubicBezTo>
                  <a:cubicBezTo>
                    <a:pt x="15443" y="12525"/>
                    <a:pt x="21574" y="11696"/>
                    <a:pt x="19993" y="8289"/>
                  </a:cubicBezTo>
                  <a:cubicBezTo>
                    <a:pt x="19472" y="7153"/>
                    <a:pt x="18595" y="6774"/>
                    <a:pt x="17658" y="6774"/>
                  </a:cubicBezTo>
                  <a:cubicBezTo>
                    <a:pt x="15784" y="6774"/>
                    <a:pt x="13668" y="8289"/>
                    <a:pt x="13668" y="8289"/>
                  </a:cubicBezTo>
                  <a:cubicBezTo>
                    <a:pt x="13668" y="8289"/>
                    <a:pt x="17797" y="476"/>
                    <a:pt x="13668" y="24"/>
                  </a:cubicBezTo>
                  <a:cubicBezTo>
                    <a:pt x="13532" y="8"/>
                    <a:pt x="13400" y="0"/>
                    <a:pt x="1327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4321;p45"/>
            <p:cNvSpPr/>
            <p:nvPr/>
          </p:nvSpPr>
          <p:spPr>
            <a:xfrm>
              <a:off x="58717" y="75440"/>
              <a:ext cx="228392" cy="22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11696" y="0"/>
                  </a:moveTo>
                  <a:cubicBezTo>
                    <a:pt x="8693" y="0"/>
                    <a:pt x="9686" y="8735"/>
                    <a:pt x="9686" y="8735"/>
                  </a:cubicBezTo>
                  <a:cubicBezTo>
                    <a:pt x="9686" y="8735"/>
                    <a:pt x="5719" y="1104"/>
                    <a:pt x="4522" y="1104"/>
                  </a:cubicBezTo>
                  <a:cubicBezTo>
                    <a:pt x="4283" y="1104"/>
                    <a:pt x="4154" y="1410"/>
                    <a:pt x="4189" y="2141"/>
                  </a:cubicBezTo>
                  <a:cubicBezTo>
                    <a:pt x="4378" y="6537"/>
                    <a:pt x="7942" y="9653"/>
                    <a:pt x="7942" y="9653"/>
                  </a:cubicBezTo>
                  <a:cubicBezTo>
                    <a:pt x="7942" y="9653"/>
                    <a:pt x="4480" y="8785"/>
                    <a:pt x="2127" y="8785"/>
                  </a:cubicBezTo>
                  <a:cubicBezTo>
                    <a:pt x="783" y="8785"/>
                    <a:pt x="-200" y="9069"/>
                    <a:pt x="35" y="9959"/>
                  </a:cubicBezTo>
                  <a:cubicBezTo>
                    <a:pt x="705" y="12380"/>
                    <a:pt x="7272" y="12491"/>
                    <a:pt x="7272" y="12491"/>
                  </a:cubicBezTo>
                  <a:cubicBezTo>
                    <a:pt x="7272" y="12491"/>
                    <a:pt x="329" y="19028"/>
                    <a:pt x="2205" y="19696"/>
                  </a:cubicBezTo>
                  <a:cubicBezTo>
                    <a:pt x="2302" y="19733"/>
                    <a:pt x="2405" y="19748"/>
                    <a:pt x="2515" y="19748"/>
                  </a:cubicBezTo>
                  <a:cubicBezTo>
                    <a:pt x="4568" y="19748"/>
                    <a:pt x="8961" y="13939"/>
                    <a:pt x="8961" y="13937"/>
                  </a:cubicBezTo>
                  <a:cubicBezTo>
                    <a:pt x="8961" y="13939"/>
                    <a:pt x="8881" y="20893"/>
                    <a:pt x="11320" y="21561"/>
                  </a:cubicBezTo>
                  <a:cubicBezTo>
                    <a:pt x="11413" y="21587"/>
                    <a:pt x="11500" y="21600"/>
                    <a:pt x="11584" y="21600"/>
                  </a:cubicBezTo>
                  <a:cubicBezTo>
                    <a:pt x="13690" y="21600"/>
                    <a:pt x="12821" y="13465"/>
                    <a:pt x="12821" y="13465"/>
                  </a:cubicBezTo>
                  <a:cubicBezTo>
                    <a:pt x="12823" y="13465"/>
                    <a:pt x="18065" y="17116"/>
                    <a:pt x="20174" y="17116"/>
                  </a:cubicBezTo>
                  <a:cubicBezTo>
                    <a:pt x="20642" y="17116"/>
                    <a:pt x="20956" y="16936"/>
                    <a:pt x="21024" y="16497"/>
                  </a:cubicBezTo>
                  <a:cubicBezTo>
                    <a:pt x="21400" y="14049"/>
                    <a:pt x="12071" y="10433"/>
                    <a:pt x="12071" y="10433"/>
                  </a:cubicBezTo>
                  <a:cubicBezTo>
                    <a:pt x="12071" y="10433"/>
                    <a:pt x="21293" y="9569"/>
                    <a:pt x="20060" y="6621"/>
                  </a:cubicBezTo>
                  <a:cubicBezTo>
                    <a:pt x="19743" y="5852"/>
                    <a:pt x="19007" y="5569"/>
                    <a:pt x="18096" y="5569"/>
                  </a:cubicBezTo>
                  <a:cubicBezTo>
                    <a:pt x="15545" y="5569"/>
                    <a:pt x="11615" y="7790"/>
                    <a:pt x="11615" y="7790"/>
                  </a:cubicBezTo>
                  <a:cubicBezTo>
                    <a:pt x="11615" y="7790"/>
                    <a:pt x="14697" y="0"/>
                    <a:pt x="116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4322;p45"/>
            <p:cNvSpPr/>
            <p:nvPr/>
          </p:nvSpPr>
          <p:spPr>
            <a:xfrm>
              <a:off x="120517" y="136544"/>
              <a:ext cx="87167" cy="9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5" h="21600" fill="norm" stroke="1" extrusionOk="0">
                  <a:moveTo>
                    <a:pt x="13359" y="0"/>
                  </a:moveTo>
                  <a:cubicBezTo>
                    <a:pt x="11567" y="0"/>
                    <a:pt x="9578" y="673"/>
                    <a:pt x="7769" y="1510"/>
                  </a:cubicBezTo>
                  <a:cubicBezTo>
                    <a:pt x="3590" y="3477"/>
                    <a:pt x="519" y="7412"/>
                    <a:pt x="63" y="12135"/>
                  </a:cubicBezTo>
                  <a:cubicBezTo>
                    <a:pt x="-331" y="16005"/>
                    <a:pt x="975" y="20203"/>
                    <a:pt x="7701" y="21381"/>
                  </a:cubicBezTo>
                  <a:cubicBezTo>
                    <a:pt x="8555" y="21532"/>
                    <a:pt x="9357" y="21600"/>
                    <a:pt x="10105" y="21600"/>
                  </a:cubicBezTo>
                  <a:cubicBezTo>
                    <a:pt x="21269" y="21600"/>
                    <a:pt x="21021" y="6001"/>
                    <a:pt x="17103" y="1575"/>
                  </a:cubicBezTo>
                  <a:cubicBezTo>
                    <a:pt x="16114" y="434"/>
                    <a:pt x="14801" y="0"/>
                    <a:pt x="133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445" name="Google Shape;4323;p45"/>
          <p:cNvSpPr txBox="1"/>
          <p:nvPr/>
        </p:nvSpPr>
        <p:spPr>
          <a:xfrm>
            <a:off x="3254295" y="1190545"/>
            <a:ext cx="2488501" cy="5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200"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/>
            <a:r>
              <a:t>قوانين الصف</a:t>
            </a:r>
          </a:p>
        </p:txBody>
      </p:sp>
      <p:sp>
        <p:nvSpPr>
          <p:cNvPr id="2446" name="Google Shape;4324;p45"/>
          <p:cNvSpPr/>
          <p:nvPr/>
        </p:nvSpPr>
        <p:spPr>
          <a:xfrm rot="2153969">
            <a:off x="3914938" y="576304"/>
            <a:ext cx="1088222" cy="9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447" name="Google Shape;4329;p45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2448" name="تجميع" descr="تجميع"/>
          <p:cNvPicPr>
            <a:picLocks noChangeAspect="1"/>
          </p:cNvPicPr>
          <p:nvPr/>
        </p:nvPicPr>
        <p:blipFill>
          <a:blip r:embed="rId9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sp>
        <p:nvSpPr>
          <p:cNvPr id="2449" name="الاحترام والتقدير بين الجميع…"/>
          <p:cNvSpPr txBox="1"/>
          <p:nvPr/>
        </p:nvSpPr>
        <p:spPr>
          <a:xfrm>
            <a:off x="2390208" y="1905596"/>
            <a:ext cx="4585387" cy="1597026"/>
          </a:xfrm>
          <a:prstGeom prst="rect">
            <a:avLst/>
          </a:prstGeom>
          <a:solidFill>
            <a:srgbClr val="F7FADB"/>
          </a:solidFill>
          <a:ln>
            <a:solidFill>
              <a:srgbClr val="B67176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0">
              <a:defRPr sz="2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الاحترام والتقدير بين الجميع</a:t>
            </a:r>
          </a:p>
          <a:p>
            <a:pPr algn="r" rtl="0">
              <a:defRPr sz="2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الاقتداء بأخلاقيات الرسول صلى الله عليه وسلم </a:t>
            </a:r>
          </a:p>
          <a:p>
            <a:pPr algn="r" rtl="0">
              <a:defRPr sz="2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الاصغاء والانتباه لمعلمتك وزميلاتك </a:t>
            </a:r>
          </a:p>
          <a:p>
            <a:pPr algn="r" rtl="0">
              <a:defRPr sz="2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الاجتهاد في حل الأنشطة </a:t>
            </a:r>
          </a:p>
          <a:p>
            <a:pPr algn="r" rtl="0">
              <a:defRPr sz="2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إحضار الادوات المدرسية والكتاب المدرسي يوميًا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4430;p4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7240" rtl="0">
              <a:defRPr sz="2380"/>
            </a:lvl1pPr>
          </a:lstStyle>
          <a:p>
            <a:pPr/>
            <a:r>
              <a:t>نشاط </a:t>
            </a:r>
          </a:p>
        </p:txBody>
      </p:sp>
      <p:sp>
        <p:nvSpPr>
          <p:cNvPr id="2452" name="Google Shape;4431;p47"/>
          <p:cNvSpPr/>
          <p:nvPr/>
        </p:nvSpPr>
        <p:spPr>
          <a:xfrm>
            <a:off x="2406361" y="423186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66" y="0"/>
                </a:moveTo>
                <a:lnTo>
                  <a:pt x="0" y="14400"/>
                </a:lnTo>
                <a:lnTo>
                  <a:pt x="7183" y="21600"/>
                </a:lnTo>
                <a:lnTo>
                  <a:pt x="21600" y="7200"/>
                </a:lnTo>
                <a:lnTo>
                  <a:pt x="14366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470" name="Google Shape;4432;p47"/>
          <p:cNvGrpSpPr/>
          <p:nvPr/>
        </p:nvGrpSpPr>
        <p:grpSpPr>
          <a:xfrm>
            <a:off x="7297680" y="3590266"/>
            <a:ext cx="722879" cy="540696"/>
            <a:chOff x="0" y="0"/>
            <a:chExt cx="722878" cy="540694"/>
          </a:xfrm>
        </p:grpSpPr>
        <p:sp>
          <p:nvSpPr>
            <p:cNvPr id="2453" name="Google Shape;4433;p47"/>
            <p:cNvSpPr/>
            <p:nvPr/>
          </p:nvSpPr>
          <p:spPr>
            <a:xfrm flipH="1">
              <a:off x="534165" y="214519"/>
              <a:ext cx="138661" cy="16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7" y="0"/>
                  </a:moveTo>
                  <a:lnTo>
                    <a:pt x="0" y="2086"/>
                  </a:lnTo>
                  <a:cubicBezTo>
                    <a:pt x="3663" y="16462"/>
                    <a:pt x="21600" y="21600"/>
                    <a:pt x="21600" y="21600"/>
                  </a:cubicBezTo>
                  <a:cubicBezTo>
                    <a:pt x="7420" y="10758"/>
                    <a:pt x="6387" y="0"/>
                    <a:pt x="638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4434;p47"/>
            <p:cNvSpPr/>
            <p:nvPr/>
          </p:nvSpPr>
          <p:spPr>
            <a:xfrm flipH="1">
              <a:off x="571549" y="201252"/>
              <a:ext cx="129008" cy="16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1" y="0"/>
                  </a:moveTo>
                  <a:lnTo>
                    <a:pt x="0" y="732"/>
                  </a:lnTo>
                  <a:cubicBezTo>
                    <a:pt x="2722" y="15346"/>
                    <a:pt x="21600" y="21600"/>
                    <a:pt x="21600" y="21600"/>
                  </a:cubicBezTo>
                  <a:cubicBezTo>
                    <a:pt x="7265" y="9905"/>
                    <a:pt x="7771" y="0"/>
                    <a:pt x="777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4435;p47"/>
            <p:cNvSpPr/>
            <p:nvPr/>
          </p:nvSpPr>
          <p:spPr>
            <a:xfrm flipH="1">
              <a:off x="576362" y="203046"/>
              <a:ext cx="146517" cy="15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6" y="0"/>
                  </a:moveTo>
                  <a:lnTo>
                    <a:pt x="0" y="2504"/>
                  </a:lnTo>
                  <a:cubicBezTo>
                    <a:pt x="4357" y="17181"/>
                    <a:pt x="21600" y="21600"/>
                    <a:pt x="21600" y="21600"/>
                  </a:cubicBezTo>
                  <a:cubicBezTo>
                    <a:pt x="7644" y="11176"/>
                    <a:pt x="5956" y="0"/>
                    <a:pt x="59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4436;p47"/>
            <p:cNvSpPr/>
            <p:nvPr/>
          </p:nvSpPr>
          <p:spPr>
            <a:xfrm flipH="1">
              <a:off x="351488" y="384528"/>
              <a:ext cx="97062" cy="11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310" y="7551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4437;p47"/>
            <p:cNvSpPr/>
            <p:nvPr/>
          </p:nvSpPr>
          <p:spPr>
            <a:xfrm flipH="1">
              <a:off x="441216" y="476178"/>
              <a:ext cx="23022" cy="6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1" h="21600" fill="norm" stroke="1" extrusionOk="0">
                  <a:moveTo>
                    <a:pt x="0" y="0"/>
                  </a:moveTo>
                  <a:cubicBezTo>
                    <a:pt x="0" y="0"/>
                    <a:pt x="21600" y="7264"/>
                    <a:pt x="17385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4438;p47"/>
            <p:cNvSpPr/>
            <p:nvPr/>
          </p:nvSpPr>
          <p:spPr>
            <a:xfrm flipH="1">
              <a:off x="425032" y="496678"/>
              <a:ext cx="38581" cy="3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03"/>
                  </a:moveTo>
                  <a:cubicBezTo>
                    <a:pt x="21600" y="21203"/>
                    <a:pt x="16196" y="3194"/>
                    <a:pt x="8433" y="0"/>
                  </a:cubicBezTo>
                  <a:cubicBezTo>
                    <a:pt x="8433" y="0"/>
                    <a:pt x="6744" y="10394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4439;p47"/>
            <p:cNvSpPr/>
            <p:nvPr/>
          </p:nvSpPr>
          <p:spPr>
            <a:xfrm flipH="1">
              <a:off x="305857" y="33636"/>
              <a:ext cx="188952" cy="21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42" y="0"/>
                  </a:moveTo>
                  <a:cubicBezTo>
                    <a:pt x="42" y="0"/>
                    <a:pt x="-875" y="11540"/>
                    <a:pt x="5827" y="18151"/>
                  </a:cubicBezTo>
                  <a:cubicBezTo>
                    <a:pt x="8408" y="20677"/>
                    <a:pt x="10507" y="21600"/>
                    <a:pt x="12171" y="21600"/>
                  </a:cubicBezTo>
                  <a:cubicBezTo>
                    <a:pt x="13793" y="21600"/>
                    <a:pt x="15007" y="20721"/>
                    <a:pt x="15855" y="19593"/>
                  </a:cubicBezTo>
                  <a:cubicBezTo>
                    <a:pt x="20725" y="13102"/>
                    <a:pt x="16599" y="8055"/>
                    <a:pt x="8923" y="5770"/>
                  </a:cubicBezTo>
                  <a:cubicBezTo>
                    <a:pt x="2334" y="3786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4440;p47"/>
            <p:cNvSpPr/>
            <p:nvPr/>
          </p:nvSpPr>
          <p:spPr>
            <a:xfrm flipH="1">
              <a:off x="61196" y="0"/>
              <a:ext cx="567200" cy="47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12871" y="0"/>
                  </a:moveTo>
                  <a:cubicBezTo>
                    <a:pt x="11005" y="0"/>
                    <a:pt x="9057" y="1359"/>
                    <a:pt x="7588" y="4758"/>
                  </a:cubicBezTo>
                  <a:cubicBezTo>
                    <a:pt x="5646" y="9272"/>
                    <a:pt x="3398" y="12659"/>
                    <a:pt x="1048" y="13376"/>
                  </a:cubicBezTo>
                  <a:cubicBezTo>
                    <a:pt x="108" y="13678"/>
                    <a:pt x="-321" y="15192"/>
                    <a:pt x="272" y="16211"/>
                  </a:cubicBezTo>
                  <a:cubicBezTo>
                    <a:pt x="1914" y="19028"/>
                    <a:pt x="5021" y="21600"/>
                    <a:pt x="8506" y="21600"/>
                  </a:cubicBezTo>
                  <a:cubicBezTo>
                    <a:pt x="10742" y="21600"/>
                    <a:pt x="13133" y="20542"/>
                    <a:pt x="15394" y="17808"/>
                  </a:cubicBezTo>
                  <a:cubicBezTo>
                    <a:pt x="21279" y="10705"/>
                    <a:pt x="19256" y="5034"/>
                    <a:pt x="16763" y="2087"/>
                  </a:cubicBezTo>
                  <a:cubicBezTo>
                    <a:pt x="15681" y="797"/>
                    <a:pt x="14301" y="0"/>
                    <a:pt x="128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4441;p47"/>
            <p:cNvSpPr/>
            <p:nvPr/>
          </p:nvSpPr>
          <p:spPr>
            <a:xfrm flipH="1">
              <a:off x="224274" y="213921"/>
              <a:ext cx="45215" cy="4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9" y="0"/>
                  </a:moveTo>
                  <a:cubicBezTo>
                    <a:pt x="4897" y="0"/>
                    <a:pt x="0" y="4897"/>
                    <a:pt x="0" y="10937"/>
                  </a:cubicBezTo>
                  <a:cubicBezTo>
                    <a:pt x="0" y="16703"/>
                    <a:pt x="4897" y="21600"/>
                    <a:pt x="10949" y="21600"/>
                  </a:cubicBezTo>
                  <a:cubicBezTo>
                    <a:pt x="16703" y="21600"/>
                    <a:pt x="21600" y="16703"/>
                    <a:pt x="21600" y="10937"/>
                  </a:cubicBezTo>
                  <a:cubicBezTo>
                    <a:pt x="21600" y="4897"/>
                    <a:pt x="16703" y="0"/>
                    <a:pt x="109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4442;p47"/>
            <p:cNvSpPr/>
            <p:nvPr/>
          </p:nvSpPr>
          <p:spPr>
            <a:xfrm flipH="1">
              <a:off x="491371" y="371259"/>
              <a:ext cx="97063" cy="11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443" y="7551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4443;p47"/>
            <p:cNvSpPr/>
            <p:nvPr/>
          </p:nvSpPr>
          <p:spPr>
            <a:xfrm flipH="1">
              <a:off x="581092" y="462911"/>
              <a:ext cx="23002" cy="6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fill="norm" stroke="1" extrusionOk="0">
                  <a:moveTo>
                    <a:pt x="0" y="0"/>
                  </a:moveTo>
                  <a:cubicBezTo>
                    <a:pt x="0" y="0"/>
                    <a:pt x="21600" y="7264"/>
                    <a:pt x="17365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4444;p47"/>
            <p:cNvSpPr/>
            <p:nvPr/>
          </p:nvSpPr>
          <p:spPr>
            <a:xfrm flipH="1">
              <a:off x="564914" y="483410"/>
              <a:ext cx="37983" cy="3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03"/>
                  </a:moveTo>
                  <a:cubicBezTo>
                    <a:pt x="21600" y="21203"/>
                    <a:pt x="16111" y="3194"/>
                    <a:pt x="8226" y="0"/>
                  </a:cubicBezTo>
                  <a:cubicBezTo>
                    <a:pt x="8226" y="0"/>
                    <a:pt x="6510" y="10394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4445;p47"/>
            <p:cNvSpPr/>
            <p:nvPr/>
          </p:nvSpPr>
          <p:spPr>
            <a:xfrm flipH="1">
              <a:off x="373372" y="119850"/>
              <a:ext cx="236160" cy="1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0" y="0"/>
                  </a:moveTo>
                  <a:cubicBezTo>
                    <a:pt x="0" y="0"/>
                    <a:pt x="3337" y="15663"/>
                    <a:pt x="11264" y="20222"/>
                  </a:cubicBezTo>
                  <a:cubicBezTo>
                    <a:pt x="12933" y="21192"/>
                    <a:pt x="14312" y="21600"/>
                    <a:pt x="15444" y="21600"/>
                  </a:cubicBezTo>
                  <a:cubicBezTo>
                    <a:pt x="18340" y="21600"/>
                    <a:pt x="19627" y="18915"/>
                    <a:pt x="20077" y="16008"/>
                  </a:cubicBezTo>
                  <a:cubicBezTo>
                    <a:pt x="21600" y="6101"/>
                    <a:pt x="17964" y="1719"/>
                    <a:pt x="12346" y="1719"/>
                  </a:cubicBezTo>
                  <a:cubicBezTo>
                    <a:pt x="11426" y="1719"/>
                    <a:pt x="10451" y="1838"/>
                    <a:pt x="9439" y="2068"/>
                  </a:cubicBezTo>
                  <a:cubicBezTo>
                    <a:pt x="8352" y="2339"/>
                    <a:pt x="7355" y="2451"/>
                    <a:pt x="6451" y="2451"/>
                  </a:cubicBezTo>
                  <a:cubicBezTo>
                    <a:pt x="2228" y="245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4446;p47"/>
            <p:cNvSpPr/>
            <p:nvPr/>
          </p:nvSpPr>
          <p:spPr>
            <a:xfrm flipH="1">
              <a:off x="50025" y="213296"/>
              <a:ext cx="138063" cy="3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67" y="21600"/>
                  </a:lnTo>
                  <a:lnTo>
                    <a:pt x="21600" y="9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4447;p47"/>
            <p:cNvSpPr/>
            <p:nvPr/>
          </p:nvSpPr>
          <p:spPr>
            <a:xfrm flipH="1">
              <a:off x="196543" y="148806"/>
              <a:ext cx="59080" cy="2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9" fill="norm" stroke="1" extrusionOk="0">
                  <a:moveTo>
                    <a:pt x="21600" y="0"/>
                  </a:moveTo>
                  <a:cubicBezTo>
                    <a:pt x="21600" y="0"/>
                    <a:pt x="18956" y="18586"/>
                    <a:pt x="10576" y="20104"/>
                  </a:cubicBezTo>
                  <a:cubicBezTo>
                    <a:pt x="2207" y="21600"/>
                    <a:pt x="0" y="3014"/>
                    <a:pt x="0" y="3014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4448;p47"/>
            <p:cNvSpPr/>
            <p:nvPr/>
          </p:nvSpPr>
          <p:spPr>
            <a:xfrm flipH="1">
              <a:off x="94042" y="139753"/>
              <a:ext cx="41001" cy="2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78" fill="norm" stroke="1" extrusionOk="0">
                  <a:moveTo>
                    <a:pt x="0" y="1592"/>
                  </a:moveTo>
                  <a:cubicBezTo>
                    <a:pt x="0" y="1592"/>
                    <a:pt x="2536" y="21600"/>
                    <a:pt x="12075" y="18440"/>
                  </a:cubicBezTo>
                  <a:cubicBezTo>
                    <a:pt x="19695" y="15802"/>
                    <a:pt x="21600" y="0"/>
                    <a:pt x="21600" y="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4449;p47"/>
            <p:cNvSpPr/>
            <p:nvPr/>
          </p:nvSpPr>
          <p:spPr>
            <a:xfrm flipH="1">
              <a:off x="0" y="162672"/>
              <a:ext cx="188088" cy="7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3" y="0"/>
                  </a:moveTo>
                  <a:lnTo>
                    <a:pt x="0" y="14749"/>
                  </a:lnTo>
                  <a:lnTo>
                    <a:pt x="21600" y="21600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85" name="Google Shape;4450;p47"/>
          <p:cNvGrpSpPr/>
          <p:nvPr/>
        </p:nvGrpSpPr>
        <p:grpSpPr>
          <a:xfrm>
            <a:off x="1330047" y="1604646"/>
            <a:ext cx="1054961" cy="557607"/>
            <a:chOff x="0" y="0"/>
            <a:chExt cx="1054960" cy="557606"/>
          </a:xfrm>
        </p:grpSpPr>
        <p:sp>
          <p:nvSpPr>
            <p:cNvPr id="2471" name="Google Shape;4451;p47"/>
            <p:cNvSpPr/>
            <p:nvPr/>
          </p:nvSpPr>
          <p:spPr>
            <a:xfrm>
              <a:off x="536398" y="28668"/>
              <a:ext cx="518563" cy="32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6883" y="0"/>
                  </a:moveTo>
                  <a:cubicBezTo>
                    <a:pt x="16048" y="0"/>
                    <a:pt x="15014" y="157"/>
                    <a:pt x="13749" y="527"/>
                  </a:cubicBezTo>
                  <a:cubicBezTo>
                    <a:pt x="6471" y="2622"/>
                    <a:pt x="1331" y="9660"/>
                    <a:pt x="1331" y="9660"/>
                  </a:cubicBezTo>
                  <a:cubicBezTo>
                    <a:pt x="-739" y="12033"/>
                    <a:pt x="-296" y="16936"/>
                    <a:pt x="1982" y="18833"/>
                  </a:cubicBezTo>
                  <a:cubicBezTo>
                    <a:pt x="2508" y="19271"/>
                    <a:pt x="2991" y="19438"/>
                    <a:pt x="3422" y="19438"/>
                  </a:cubicBezTo>
                  <a:cubicBezTo>
                    <a:pt x="4859" y="19438"/>
                    <a:pt x="5726" y="17569"/>
                    <a:pt x="5726" y="17567"/>
                  </a:cubicBezTo>
                  <a:cubicBezTo>
                    <a:pt x="5726" y="17569"/>
                    <a:pt x="5470" y="21600"/>
                    <a:pt x="8354" y="21600"/>
                  </a:cubicBezTo>
                  <a:cubicBezTo>
                    <a:pt x="11237" y="21600"/>
                    <a:pt x="10679" y="16777"/>
                    <a:pt x="10679" y="16777"/>
                  </a:cubicBezTo>
                  <a:cubicBezTo>
                    <a:pt x="10679" y="16777"/>
                    <a:pt x="11226" y="18995"/>
                    <a:pt x="12672" y="18995"/>
                  </a:cubicBezTo>
                  <a:cubicBezTo>
                    <a:pt x="12887" y="18995"/>
                    <a:pt x="13121" y="18945"/>
                    <a:pt x="13377" y="18833"/>
                  </a:cubicBezTo>
                  <a:cubicBezTo>
                    <a:pt x="15354" y="18002"/>
                    <a:pt x="14377" y="14247"/>
                    <a:pt x="14377" y="14247"/>
                  </a:cubicBezTo>
                  <a:cubicBezTo>
                    <a:pt x="14377" y="14247"/>
                    <a:pt x="14937" y="15042"/>
                    <a:pt x="15743" y="15042"/>
                  </a:cubicBezTo>
                  <a:cubicBezTo>
                    <a:pt x="16089" y="15042"/>
                    <a:pt x="16478" y="14897"/>
                    <a:pt x="16888" y="14484"/>
                  </a:cubicBezTo>
                  <a:cubicBezTo>
                    <a:pt x="18260" y="13140"/>
                    <a:pt x="17005" y="9660"/>
                    <a:pt x="17005" y="9660"/>
                  </a:cubicBezTo>
                  <a:cubicBezTo>
                    <a:pt x="17005" y="9660"/>
                    <a:pt x="17369" y="9917"/>
                    <a:pt x="17845" y="9917"/>
                  </a:cubicBezTo>
                  <a:cubicBezTo>
                    <a:pt x="18337" y="9917"/>
                    <a:pt x="18950" y="9641"/>
                    <a:pt x="19400" y="8513"/>
                  </a:cubicBezTo>
                  <a:cubicBezTo>
                    <a:pt x="20284" y="6259"/>
                    <a:pt x="19028" y="4284"/>
                    <a:pt x="19028" y="4284"/>
                  </a:cubicBezTo>
                  <a:cubicBezTo>
                    <a:pt x="20373" y="3531"/>
                    <a:pt x="20861" y="0"/>
                    <a:pt x="168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4452;p47"/>
            <p:cNvSpPr/>
            <p:nvPr/>
          </p:nvSpPr>
          <p:spPr>
            <a:xfrm>
              <a:off x="585963" y="438249"/>
              <a:ext cx="22289" cy="8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088" h="21600" fill="norm" stroke="1" extrusionOk="0">
                  <a:moveTo>
                    <a:pt x="0" y="0"/>
                  </a:moveTo>
                  <a:cubicBezTo>
                    <a:pt x="0" y="0"/>
                    <a:pt x="21600" y="7150"/>
                    <a:pt x="4504" y="21600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4453;p47"/>
            <p:cNvSpPr/>
            <p:nvPr/>
          </p:nvSpPr>
          <p:spPr>
            <a:xfrm>
              <a:off x="567284" y="522628"/>
              <a:ext cx="70528" cy="1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63" fill="norm" stroke="1" extrusionOk="0">
                  <a:moveTo>
                    <a:pt x="0" y="2180"/>
                  </a:moveTo>
                  <a:cubicBezTo>
                    <a:pt x="0" y="2180"/>
                    <a:pt x="12557" y="-7537"/>
                    <a:pt x="21600" y="14063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4454;p47"/>
            <p:cNvSpPr/>
            <p:nvPr/>
          </p:nvSpPr>
          <p:spPr>
            <a:xfrm>
              <a:off x="595016" y="518350"/>
              <a:ext cx="42197" cy="3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0" fill="norm" stroke="1" extrusionOk="0">
                  <a:moveTo>
                    <a:pt x="13583" y="18710"/>
                  </a:moveTo>
                  <a:cubicBezTo>
                    <a:pt x="6485" y="6631"/>
                    <a:pt x="0" y="3710"/>
                    <a:pt x="0" y="3710"/>
                  </a:cubicBezTo>
                  <a:cubicBezTo>
                    <a:pt x="0" y="3710"/>
                    <a:pt x="10800" y="-2890"/>
                    <a:pt x="21600" y="1515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4455;p47"/>
            <p:cNvSpPr/>
            <p:nvPr/>
          </p:nvSpPr>
          <p:spPr>
            <a:xfrm>
              <a:off x="287391" y="0"/>
              <a:ext cx="489074" cy="49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3879" y="0"/>
                  </a:moveTo>
                  <a:cubicBezTo>
                    <a:pt x="13443" y="0"/>
                    <a:pt x="13005" y="57"/>
                    <a:pt x="12572" y="179"/>
                  </a:cubicBezTo>
                  <a:cubicBezTo>
                    <a:pt x="11222" y="545"/>
                    <a:pt x="9716" y="1380"/>
                    <a:pt x="8886" y="4040"/>
                  </a:cubicBezTo>
                  <a:cubicBezTo>
                    <a:pt x="7779" y="7691"/>
                    <a:pt x="7380" y="10159"/>
                    <a:pt x="4822" y="10159"/>
                  </a:cubicBezTo>
                  <a:cubicBezTo>
                    <a:pt x="4436" y="10159"/>
                    <a:pt x="4003" y="10103"/>
                    <a:pt x="3511" y="9987"/>
                  </a:cubicBezTo>
                  <a:cubicBezTo>
                    <a:pt x="2395" y="9721"/>
                    <a:pt x="1650" y="9477"/>
                    <a:pt x="1146" y="9477"/>
                  </a:cubicBezTo>
                  <a:cubicBezTo>
                    <a:pt x="218" y="9477"/>
                    <a:pt x="108" y="10302"/>
                    <a:pt x="7" y="13326"/>
                  </a:cubicBezTo>
                  <a:cubicBezTo>
                    <a:pt x="-149" y="16926"/>
                    <a:pt x="2447" y="19899"/>
                    <a:pt x="6419" y="20994"/>
                  </a:cubicBezTo>
                  <a:cubicBezTo>
                    <a:pt x="7841" y="21397"/>
                    <a:pt x="9229" y="21600"/>
                    <a:pt x="10548" y="21600"/>
                  </a:cubicBezTo>
                  <a:cubicBezTo>
                    <a:pt x="15640" y="21600"/>
                    <a:pt x="19726" y="18586"/>
                    <a:pt x="20880" y="12413"/>
                  </a:cubicBezTo>
                  <a:cubicBezTo>
                    <a:pt x="21451" y="9309"/>
                    <a:pt x="20568" y="5605"/>
                    <a:pt x="19660" y="3857"/>
                  </a:cubicBezTo>
                  <a:cubicBezTo>
                    <a:pt x="18520" y="1678"/>
                    <a:pt x="16234" y="0"/>
                    <a:pt x="138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4456;p47"/>
            <p:cNvSpPr/>
            <p:nvPr/>
          </p:nvSpPr>
          <p:spPr>
            <a:xfrm>
              <a:off x="317671" y="276410"/>
              <a:ext cx="440721" cy="22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7" y="0"/>
                  </a:moveTo>
                  <a:cubicBezTo>
                    <a:pt x="14462" y="0"/>
                    <a:pt x="14591" y="11766"/>
                    <a:pt x="9072" y="13584"/>
                  </a:cubicBezTo>
                  <a:cubicBezTo>
                    <a:pt x="7899" y="13960"/>
                    <a:pt x="6759" y="14112"/>
                    <a:pt x="5684" y="14112"/>
                  </a:cubicBezTo>
                  <a:cubicBezTo>
                    <a:pt x="3400" y="14112"/>
                    <a:pt x="1406" y="13423"/>
                    <a:pt x="0" y="12709"/>
                  </a:cubicBezTo>
                  <a:cubicBezTo>
                    <a:pt x="1271" y="16215"/>
                    <a:pt x="3310" y="18904"/>
                    <a:pt x="5822" y="20248"/>
                  </a:cubicBezTo>
                  <a:cubicBezTo>
                    <a:pt x="7435" y="21146"/>
                    <a:pt x="9009" y="21600"/>
                    <a:pt x="10507" y="21600"/>
                  </a:cubicBezTo>
                  <a:cubicBezTo>
                    <a:pt x="15540" y="21600"/>
                    <a:pt x="19710" y="16495"/>
                    <a:pt x="21600" y="6046"/>
                  </a:cubicBezTo>
                  <a:cubicBezTo>
                    <a:pt x="21393" y="3531"/>
                    <a:pt x="20714" y="1251"/>
                    <a:pt x="19090" y="318"/>
                  </a:cubicBezTo>
                  <a:cubicBezTo>
                    <a:pt x="18692" y="98"/>
                    <a:pt x="18335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4457;p47"/>
            <p:cNvSpPr/>
            <p:nvPr/>
          </p:nvSpPr>
          <p:spPr>
            <a:xfrm>
              <a:off x="656517" y="193448"/>
              <a:ext cx="91027" cy="3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90" y="17366"/>
                    <a:pt x="8402" y="21600"/>
                    <a:pt x="13204" y="21600"/>
                  </a:cubicBezTo>
                  <a:cubicBezTo>
                    <a:pt x="17766" y="21600"/>
                    <a:pt x="21600" y="17793"/>
                    <a:pt x="21600" y="177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4458;p47"/>
            <p:cNvSpPr/>
            <p:nvPr/>
          </p:nvSpPr>
          <p:spPr>
            <a:xfrm>
              <a:off x="-1" y="28668"/>
              <a:ext cx="518428" cy="32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3106" y="0"/>
                  </a:moveTo>
                  <a:cubicBezTo>
                    <a:pt x="-858" y="0"/>
                    <a:pt x="-370" y="3531"/>
                    <a:pt x="974" y="4284"/>
                  </a:cubicBezTo>
                  <a:cubicBezTo>
                    <a:pt x="974" y="4284"/>
                    <a:pt x="-281" y="6259"/>
                    <a:pt x="603" y="8513"/>
                  </a:cubicBezTo>
                  <a:cubicBezTo>
                    <a:pt x="1053" y="9641"/>
                    <a:pt x="1659" y="9917"/>
                    <a:pt x="2146" y="9917"/>
                  </a:cubicBezTo>
                  <a:cubicBezTo>
                    <a:pt x="2616" y="9917"/>
                    <a:pt x="2974" y="9660"/>
                    <a:pt x="2974" y="9660"/>
                  </a:cubicBezTo>
                  <a:cubicBezTo>
                    <a:pt x="2974" y="9660"/>
                    <a:pt x="1719" y="13140"/>
                    <a:pt x="3115" y="14484"/>
                  </a:cubicBezTo>
                  <a:cubicBezTo>
                    <a:pt x="3525" y="14897"/>
                    <a:pt x="3915" y="15042"/>
                    <a:pt x="4259" y="15042"/>
                  </a:cubicBezTo>
                  <a:cubicBezTo>
                    <a:pt x="5067" y="15042"/>
                    <a:pt x="5626" y="14247"/>
                    <a:pt x="5626" y="14247"/>
                  </a:cubicBezTo>
                  <a:cubicBezTo>
                    <a:pt x="5626" y="14247"/>
                    <a:pt x="4649" y="18002"/>
                    <a:pt x="6626" y="18833"/>
                  </a:cubicBezTo>
                  <a:cubicBezTo>
                    <a:pt x="6882" y="18945"/>
                    <a:pt x="7117" y="18995"/>
                    <a:pt x="7331" y="18995"/>
                  </a:cubicBezTo>
                  <a:cubicBezTo>
                    <a:pt x="8777" y="18995"/>
                    <a:pt x="9323" y="16777"/>
                    <a:pt x="9323" y="16777"/>
                  </a:cubicBezTo>
                  <a:cubicBezTo>
                    <a:pt x="9323" y="16777"/>
                    <a:pt x="8742" y="21600"/>
                    <a:pt x="11626" y="21600"/>
                  </a:cubicBezTo>
                  <a:cubicBezTo>
                    <a:pt x="14509" y="21600"/>
                    <a:pt x="14278" y="17569"/>
                    <a:pt x="14278" y="17567"/>
                  </a:cubicBezTo>
                  <a:cubicBezTo>
                    <a:pt x="14278" y="17569"/>
                    <a:pt x="15131" y="19438"/>
                    <a:pt x="16561" y="19438"/>
                  </a:cubicBezTo>
                  <a:cubicBezTo>
                    <a:pt x="16991" y="19438"/>
                    <a:pt x="17473" y="19271"/>
                    <a:pt x="17998" y="18833"/>
                  </a:cubicBezTo>
                  <a:cubicBezTo>
                    <a:pt x="20300" y="16936"/>
                    <a:pt x="20742" y="12033"/>
                    <a:pt x="18650" y="9660"/>
                  </a:cubicBezTo>
                  <a:cubicBezTo>
                    <a:pt x="18650" y="9660"/>
                    <a:pt x="13510" y="2622"/>
                    <a:pt x="6231" y="527"/>
                  </a:cubicBezTo>
                  <a:cubicBezTo>
                    <a:pt x="4970" y="157"/>
                    <a:pt x="3940" y="0"/>
                    <a:pt x="31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4459;p47"/>
            <p:cNvSpPr/>
            <p:nvPr/>
          </p:nvSpPr>
          <p:spPr>
            <a:xfrm>
              <a:off x="728525" y="134662"/>
              <a:ext cx="21438" cy="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19757" fill="norm" stroke="1" extrusionOk="0">
                  <a:moveTo>
                    <a:pt x="20204" y="8571"/>
                  </a:moveTo>
                  <a:cubicBezTo>
                    <a:pt x="17924" y="1146"/>
                    <a:pt x="11672" y="-1843"/>
                    <a:pt x="6008" y="1146"/>
                  </a:cubicBezTo>
                  <a:cubicBezTo>
                    <a:pt x="884" y="4103"/>
                    <a:pt x="-1396" y="13039"/>
                    <a:pt x="884" y="19757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4460;p47"/>
            <p:cNvSpPr/>
            <p:nvPr/>
          </p:nvSpPr>
          <p:spPr>
            <a:xfrm>
              <a:off x="629981" y="138628"/>
              <a:ext cx="33139" cy="2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19865" fill="norm" stroke="1" extrusionOk="0">
                  <a:moveTo>
                    <a:pt x="20121" y="19865"/>
                  </a:moveTo>
                  <a:cubicBezTo>
                    <a:pt x="21600" y="11333"/>
                    <a:pt x="18257" y="2801"/>
                    <a:pt x="12664" y="545"/>
                  </a:cubicBezTo>
                  <a:cubicBezTo>
                    <a:pt x="7457" y="-1735"/>
                    <a:pt x="1495" y="3389"/>
                    <a:pt x="0" y="11333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4461;p47"/>
            <p:cNvSpPr/>
            <p:nvPr/>
          </p:nvSpPr>
          <p:spPr>
            <a:xfrm>
              <a:off x="656517" y="159082"/>
              <a:ext cx="129607" cy="6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41" y="0"/>
                  </a:moveTo>
                  <a:cubicBezTo>
                    <a:pt x="8441" y="0"/>
                    <a:pt x="5727" y="8234"/>
                    <a:pt x="0" y="11168"/>
                  </a:cubicBezTo>
                  <a:cubicBezTo>
                    <a:pt x="0" y="11168"/>
                    <a:pt x="6807" y="21600"/>
                    <a:pt x="17724" y="21600"/>
                  </a:cubicBezTo>
                  <a:cubicBezTo>
                    <a:pt x="18964" y="21600"/>
                    <a:pt x="20260" y="21465"/>
                    <a:pt x="21600" y="21160"/>
                  </a:cubicBezTo>
                  <a:cubicBezTo>
                    <a:pt x="21600" y="21160"/>
                    <a:pt x="15574" y="13526"/>
                    <a:pt x="13865" y="5487"/>
                  </a:cubicBezTo>
                  <a:cubicBezTo>
                    <a:pt x="13865" y="5487"/>
                    <a:pt x="12760" y="786"/>
                    <a:pt x="844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4462;p47"/>
            <p:cNvSpPr/>
            <p:nvPr/>
          </p:nvSpPr>
          <p:spPr>
            <a:xfrm>
              <a:off x="462366" y="441240"/>
              <a:ext cx="30943" cy="8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37" h="21600" fill="norm" stroke="1" extrusionOk="0">
                  <a:moveTo>
                    <a:pt x="9188" y="0"/>
                  </a:moveTo>
                  <a:cubicBezTo>
                    <a:pt x="9188" y="0"/>
                    <a:pt x="21600" y="10803"/>
                    <a:pt x="0" y="21600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4463;p47"/>
            <p:cNvSpPr/>
            <p:nvPr/>
          </p:nvSpPr>
          <p:spPr>
            <a:xfrm>
              <a:off x="435857" y="514811"/>
              <a:ext cx="61500" cy="3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4820" y="2737"/>
                    <a:pt x="21600" y="21600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4464;p47"/>
            <p:cNvSpPr/>
            <p:nvPr/>
          </p:nvSpPr>
          <p:spPr>
            <a:xfrm>
              <a:off x="462366" y="524310"/>
              <a:ext cx="40402" cy="3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3" fill="norm" stroke="1" extrusionOk="0">
                  <a:moveTo>
                    <a:pt x="8387" y="20223"/>
                  </a:moveTo>
                  <a:cubicBezTo>
                    <a:pt x="5160" y="5575"/>
                    <a:pt x="0" y="92"/>
                    <a:pt x="0" y="92"/>
                  </a:cubicBezTo>
                  <a:cubicBezTo>
                    <a:pt x="0" y="92"/>
                    <a:pt x="12573" y="-1377"/>
                    <a:pt x="21600" y="7408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04" name="Google Shape;4465;p47"/>
          <p:cNvGrpSpPr/>
          <p:nvPr/>
        </p:nvGrpSpPr>
        <p:grpSpPr>
          <a:xfrm>
            <a:off x="1152211" y="3281233"/>
            <a:ext cx="658362" cy="564501"/>
            <a:chOff x="26" y="0"/>
            <a:chExt cx="658360" cy="564500"/>
          </a:xfrm>
        </p:grpSpPr>
        <p:sp>
          <p:nvSpPr>
            <p:cNvPr id="2486" name="Google Shape;4466;p47"/>
            <p:cNvSpPr/>
            <p:nvPr/>
          </p:nvSpPr>
          <p:spPr>
            <a:xfrm>
              <a:off x="88034" y="388456"/>
              <a:ext cx="138687" cy="10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3" y="0"/>
                  </a:moveTo>
                  <a:lnTo>
                    <a:pt x="0" y="2998"/>
                  </a:lnTo>
                  <a:cubicBezTo>
                    <a:pt x="6009" y="19441"/>
                    <a:pt x="21600" y="21600"/>
                    <a:pt x="21600" y="21600"/>
                  </a:cubicBezTo>
                  <a:cubicBezTo>
                    <a:pt x="7889" y="11761"/>
                    <a:pt x="5543" y="0"/>
                    <a:pt x="55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4467;p47"/>
            <p:cNvSpPr/>
            <p:nvPr/>
          </p:nvSpPr>
          <p:spPr>
            <a:xfrm>
              <a:off x="73570" y="396287"/>
              <a:ext cx="148910" cy="1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3" y="0"/>
                  </a:moveTo>
                  <a:lnTo>
                    <a:pt x="0" y="5205"/>
                  </a:lnTo>
                  <a:cubicBezTo>
                    <a:pt x="6687" y="21246"/>
                    <a:pt x="20317" y="21600"/>
                    <a:pt x="21517" y="21600"/>
                  </a:cubicBezTo>
                  <a:cubicBezTo>
                    <a:pt x="21574" y="21600"/>
                    <a:pt x="21600" y="21600"/>
                    <a:pt x="21600" y="21600"/>
                  </a:cubicBezTo>
                  <a:cubicBezTo>
                    <a:pt x="8045" y="13402"/>
                    <a:pt x="4023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4468;p47"/>
            <p:cNvSpPr/>
            <p:nvPr/>
          </p:nvSpPr>
          <p:spPr>
            <a:xfrm>
              <a:off x="428398" y="193708"/>
              <a:ext cx="229989" cy="18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9" h="21600" fill="norm" stroke="1" extrusionOk="0">
                  <a:moveTo>
                    <a:pt x="4976" y="0"/>
                  </a:moveTo>
                  <a:cubicBezTo>
                    <a:pt x="4976" y="0"/>
                    <a:pt x="-2121" y="2239"/>
                    <a:pt x="635" y="14893"/>
                  </a:cubicBezTo>
                  <a:cubicBezTo>
                    <a:pt x="1664" y="19524"/>
                    <a:pt x="4441" y="21600"/>
                    <a:pt x="7556" y="21600"/>
                  </a:cubicBezTo>
                  <a:cubicBezTo>
                    <a:pt x="12959" y="21600"/>
                    <a:pt x="19382" y="15360"/>
                    <a:pt x="19479" y="5386"/>
                  </a:cubicBezTo>
                  <a:cubicBezTo>
                    <a:pt x="19479" y="5386"/>
                    <a:pt x="18045" y="6396"/>
                    <a:pt x="15663" y="6396"/>
                  </a:cubicBezTo>
                  <a:cubicBezTo>
                    <a:pt x="13036" y="6396"/>
                    <a:pt x="9260" y="5168"/>
                    <a:pt x="49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4469;p47"/>
            <p:cNvSpPr/>
            <p:nvPr/>
          </p:nvSpPr>
          <p:spPr>
            <a:xfrm>
              <a:off x="45240" y="392671"/>
              <a:ext cx="144098" cy="10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1" y="0"/>
                  </a:moveTo>
                  <a:lnTo>
                    <a:pt x="0" y="3579"/>
                  </a:lnTo>
                  <a:cubicBezTo>
                    <a:pt x="6505" y="20574"/>
                    <a:pt x="21600" y="21600"/>
                    <a:pt x="21600" y="21600"/>
                  </a:cubicBezTo>
                  <a:cubicBezTo>
                    <a:pt x="7951" y="12270"/>
                    <a:pt x="5241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4470;p47"/>
            <p:cNvSpPr/>
            <p:nvPr/>
          </p:nvSpPr>
          <p:spPr>
            <a:xfrm>
              <a:off x="32571" y="401724"/>
              <a:ext cx="152526" cy="9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73" y="0"/>
                  </a:moveTo>
                  <a:lnTo>
                    <a:pt x="0" y="5877"/>
                  </a:lnTo>
                  <a:cubicBezTo>
                    <a:pt x="6152" y="20422"/>
                    <a:pt x="17161" y="21600"/>
                    <a:pt x="20568" y="21600"/>
                  </a:cubicBezTo>
                  <a:cubicBezTo>
                    <a:pt x="21228" y="21600"/>
                    <a:pt x="21600" y="21558"/>
                    <a:pt x="21600" y="21558"/>
                  </a:cubicBezTo>
                  <a:cubicBezTo>
                    <a:pt x="8112" y="13856"/>
                    <a:pt x="3673" y="0"/>
                    <a:pt x="36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4471;p47"/>
            <p:cNvSpPr/>
            <p:nvPr/>
          </p:nvSpPr>
          <p:spPr>
            <a:xfrm>
              <a:off x="375032" y="417384"/>
              <a:ext cx="23915" cy="8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42" h="21600" fill="norm" stroke="1" extrusionOk="0">
                  <a:moveTo>
                    <a:pt x="0" y="0"/>
                  </a:moveTo>
                  <a:cubicBezTo>
                    <a:pt x="0" y="0"/>
                    <a:pt x="21600" y="6695"/>
                    <a:pt x="6208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4472;p47"/>
            <p:cNvSpPr/>
            <p:nvPr/>
          </p:nvSpPr>
          <p:spPr>
            <a:xfrm>
              <a:off x="359344" y="501312"/>
              <a:ext cx="71750" cy="1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57" fill="norm" stroke="1" extrusionOk="0">
                  <a:moveTo>
                    <a:pt x="0" y="3286"/>
                  </a:moveTo>
                  <a:cubicBezTo>
                    <a:pt x="0" y="3286"/>
                    <a:pt x="12343" y="-8643"/>
                    <a:pt x="21600" y="12957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4473;p47"/>
            <p:cNvSpPr/>
            <p:nvPr/>
          </p:nvSpPr>
          <p:spPr>
            <a:xfrm>
              <a:off x="387675" y="496119"/>
              <a:ext cx="41598" cy="3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27" fill="norm" stroke="1" extrusionOk="0">
                  <a:moveTo>
                    <a:pt x="14089" y="18827"/>
                  </a:moveTo>
                  <a:cubicBezTo>
                    <a:pt x="6579" y="6739"/>
                    <a:pt x="0" y="4179"/>
                    <a:pt x="0" y="4179"/>
                  </a:cubicBezTo>
                  <a:cubicBezTo>
                    <a:pt x="0" y="4179"/>
                    <a:pt x="10645" y="-2773"/>
                    <a:pt x="21600" y="1256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4474;p47"/>
            <p:cNvSpPr/>
            <p:nvPr/>
          </p:nvSpPr>
          <p:spPr>
            <a:xfrm>
              <a:off x="170184" y="-1"/>
              <a:ext cx="326079" cy="49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375" y="0"/>
                  </a:moveTo>
                  <a:cubicBezTo>
                    <a:pt x="9789" y="0"/>
                    <a:pt x="9178" y="21"/>
                    <a:pt x="8544" y="60"/>
                  </a:cubicBezTo>
                  <a:cubicBezTo>
                    <a:pt x="227" y="584"/>
                    <a:pt x="227" y="5606"/>
                    <a:pt x="29" y="9165"/>
                  </a:cubicBezTo>
                  <a:cubicBezTo>
                    <a:pt x="-207" y="13456"/>
                    <a:pt x="1094" y="16490"/>
                    <a:pt x="188" y="21540"/>
                  </a:cubicBezTo>
                  <a:cubicBezTo>
                    <a:pt x="188" y="21540"/>
                    <a:pt x="1319" y="21600"/>
                    <a:pt x="3042" y="21600"/>
                  </a:cubicBezTo>
                  <a:cubicBezTo>
                    <a:pt x="6921" y="21600"/>
                    <a:pt x="13804" y="21299"/>
                    <a:pt x="17570" y="19342"/>
                  </a:cubicBezTo>
                  <a:cubicBezTo>
                    <a:pt x="20133" y="18008"/>
                    <a:pt x="21393" y="14790"/>
                    <a:pt x="21315" y="12802"/>
                  </a:cubicBezTo>
                  <a:cubicBezTo>
                    <a:pt x="20915" y="2869"/>
                    <a:pt x="17269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4475;p47"/>
            <p:cNvSpPr/>
            <p:nvPr/>
          </p:nvSpPr>
          <p:spPr>
            <a:xfrm>
              <a:off x="235747" y="262726"/>
              <a:ext cx="260463" cy="23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9" y="0"/>
                  </a:moveTo>
                  <a:cubicBezTo>
                    <a:pt x="12489" y="0"/>
                    <a:pt x="11687" y="48"/>
                    <a:pt x="10850" y="141"/>
                  </a:cubicBezTo>
                  <a:cubicBezTo>
                    <a:pt x="300" y="1194"/>
                    <a:pt x="300" y="11897"/>
                    <a:pt x="50" y="19382"/>
                  </a:cubicBezTo>
                  <a:cubicBezTo>
                    <a:pt x="50" y="20160"/>
                    <a:pt x="0" y="20880"/>
                    <a:pt x="0" y="21600"/>
                  </a:cubicBezTo>
                  <a:cubicBezTo>
                    <a:pt x="5050" y="21435"/>
                    <a:pt x="12550" y="20547"/>
                    <a:pt x="16849" y="16831"/>
                  </a:cubicBezTo>
                  <a:cubicBezTo>
                    <a:pt x="19999" y="14060"/>
                    <a:pt x="21600" y="7571"/>
                    <a:pt x="21600" y="3357"/>
                  </a:cubicBezTo>
                  <a:cubicBezTo>
                    <a:pt x="19436" y="957"/>
                    <a:pt x="16675" y="0"/>
                    <a:pt x="132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4476;p47"/>
            <p:cNvSpPr/>
            <p:nvPr/>
          </p:nvSpPr>
          <p:spPr>
            <a:xfrm>
              <a:off x="321961" y="193708"/>
              <a:ext cx="121803" cy="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06" y="21600"/>
                  </a:lnTo>
                  <a:lnTo>
                    <a:pt x="21600" y="10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4477;p47"/>
            <p:cNvSpPr/>
            <p:nvPr/>
          </p:nvSpPr>
          <p:spPr>
            <a:xfrm>
              <a:off x="221881" y="134628"/>
              <a:ext cx="71750" cy="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512"/>
                    <a:pt x="4903" y="0"/>
                    <a:pt x="10894" y="0"/>
                  </a:cubicBezTo>
                  <a:cubicBezTo>
                    <a:pt x="16877" y="0"/>
                    <a:pt x="21600" y="9512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4478;p47"/>
            <p:cNvSpPr/>
            <p:nvPr/>
          </p:nvSpPr>
          <p:spPr>
            <a:xfrm>
              <a:off x="392514" y="134628"/>
              <a:ext cx="71750" cy="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512"/>
                    <a:pt x="4895" y="0"/>
                    <a:pt x="10886" y="0"/>
                  </a:cubicBezTo>
                  <a:cubicBezTo>
                    <a:pt x="16877" y="0"/>
                    <a:pt x="21600" y="9512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4479;p47"/>
            <p:cNvSpPr/>
            <p:nvPr/>
          </p:nvSpPr>
          <p:spPr>
            <a:xfrm>
              <a:off x="321961" y="165378"/>
              <a:ext cx="174249" cy="5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05" y="0"/>
                  </a:moveTo>
                  <a:lnTo>
                    <a:pt x="0" y="10915"/>
                  </a:lnTo>
                  <a:lnTo>
                    <a:pt x="21600" y="21600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4480;p47"/>
            <p:cNvSpPr/>
            <p:nvPr/>
          </p:nvSpPr>
          <p:spPr>
            <a:xfrm>
              <a:off x="26" y="193708"/>
              <a:ext cx="229622" cy="18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8" h="21600" fill="norm" stroke="1" extrusionOk="0">
                  <a:moveTo>
                    <a:pt x="14501" y="0"/>
                  </a:moveTo>
                  <a:cubicBezTo>
                    <a:pt x="10219" y="5168"/>
                    <a:pt x="6441" y="6396"/>
                    <a:pt x="3816" y="6396"/>
                  </a:cubicBezTo>
                  <a:cubicBezTo>
                    <a:pt x="1432" y="6396"/>
                    <a:pt x="0" y="5386"/>
                    <a:pt x="0" y="5386"/>
                  </a:cubicBezTo>
                  <a:cubicBezTo>
                    <a:pt x="97" y="15360"/>
                    <a:pt x="6520" y="21600"/>
                    <a:pt x="11909" y="21600"/>
                  </a:cubicBezTo>
                  <a:cubicBezTo>
                    <a:pt x="15016" y="21600"/>
                    <a:pt x="17781" y="19524"/>
                    <a:pt x="18791" y="14893"/>
                  </a:cubicBezTo>
                  <a:cubicBezTo>
                    <a:pt x="21600" y="2239"/>
                    <a:pt x="14501" y="0"/>
                    <a:pt x="14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4481;p47"/>
            <p:cNvSpPr/>
            <p:nvPr/>
          </p:nvSpPr>
          <p:spPr>
            <a:xfrm>
              <a:off x="259265" y="448135"/>
              <a:ext cx="22295" cy="8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344" y="10800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4482;p47"/>
            <p:cNvSpPr/>
            <p:nvPr/>
          </p:nvSpPr>
          <p:spPr>
            <a:xfrm>
              <a:off x="246595" y="522303"/>
              <a:ext cx="61500" cy="3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6780" y="2437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4483;p47"/>
            <p:cNvSpPr/>
            <p:nvPr/>
          </p:nvSpPr>
          <p:spPr>
            <a:xfrm>
              <a:off x="241185" y="531178"/>
              <a:ext cx="40375" cy="3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4" fill="norm" stroke="1" extrusionOk="0">
                  <a:moveTo>
                    <a:pt x="13222" y="20224"/>
                  </a:moveTo>
                  <a:cubicBezTo>
                    <a:pt x="16451" y="5587"/>
                    <a:pt x="21600" y="92"/>
                    <a:pt x="21600" y="92"/>
                  </a:cubicBezTo>
                  <a:cubicBezTo>
                    <a:pt x="21600" y="92"/>
                    <a:pt x="9032" y="-1376"/>
                    <a:pt x="0" y="7419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19" name="Google Shape;4484;p47"/>
          <p:cNvGrpSpPr/>
          <p:nvPr/>
        </p:nvGrpSpPr>
        <p:grpSpPr>
          <a:xfrm>
            <a:off x="7006311" y="1119250"/>
            <a:ext cx="696091" cy="590541"/>
            <a:chOff x="0" y="0"/>
            <a:chExt cx="696090" cy="590539"/>
          </a:xfrm>
        </p:grpSpPr>
        <p:sp>
          <p:nvSpPr>
            <p:cNvPr id="2505" name="Google Shape;4485;p47"/>
            <p:cNvSpPr/>
            <p:nvPr/>
          </p:nvSpPr>
          <p:spPr>
            <a:xfrm flipH="1">
              <a:off x="0" y="170112"/>
              <a:ext cx="268338" cy="18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9" h="21600" fill="norm" stroke="1" extrusionOk="0">
                  <a:moveTo>
                    <a:pt x="2992" y="0"/>
                  </a:moveTo>
                  <a:cubicBezTo>
                    <a:pt x="921" y="0"/>
                    <a:pt x="-457" y="3190"/>
                    <a:pt x="140" y="6596"/>
                  </a:cubicBezTo>
                  <a:cubicBezTo>
                    <a:pt x="768" y="10024"/>
                    <a:pt x="2669" y="10239"/>
                    <a:pt x="3136" y="10239"/>
                  </a:cubicBezTo>
                  <a:cubicBezTo>
                    <a:pt x="3202" y="10239"/>
                    <a:pt x="3239" y="10236"/>
                    <a:pt x="3239" y="10236"/>
                  </a:cubicBezTo>
                  <a:cubicBezTo>
                    <a:pt x="3239" y="10236"/>
                    <a:pt x="1262" y="12472"/>
                    <a:pt x="3239" y="15830"/>
                  </a:cubicBezTo>
                  <a:cubicBezTo>
                    <a:pt x="3863" y="16914"/>
                    <a:pt x="4465" y="17282"/>
                    <a:pt x="4998" y="17282"/>
                  </a:cubicBezTo>
                  <a:cubicBezTo>
                    <a:pt x="6147" y="17282"/>
                    <a:pt x="6967" y="15550"/>
                    <a:pt x="6967" y="15550"/>
                  </a:cubicBezTo>
                  <a:cubicBezTo>
                    <a:pt x="6967" y="15550"/>
                    <a:pt x="6159" y="18278"/>
                    <a:pt x="7864" y="20025"/>
                  </a:cubicBezTo>
                  <a:cubicBezTo>
                    <a:pt x="8223" y="20405"/>
                    <a:pt x="8550" y="20556"/>
                    <a:pt x="8847" y="20556"/>
                  </a:cubicBezTo>
                  <a:cubicBezTo>
                    <a:pt x="9959" y="20556"/>
                    <a:pt x="10605" y="18416"/>
                    <a:pt x="10605" y="18416"/>
                  </a:cubicBezTo>
                  <a:cubicBezTo>
                    <a:pt x="10605" y="18416"/>
                    <a:pt x="10649" y="20725"/>
                    <a:pt x="12176" y="21494"/>
                  </a:cubicBezTo>
                  <a:cubicBezTo>
                    <a:pt x="12327" y="21567"/>
                    <a:pt x="12469" y="21600"/>
                    <a:pt x="12603" y="21600"/>
                  </a:cubicBezTo>
                  <a:cubicBezTo>
                    <a:pt x="13870" y="21600"/>
                    <a:pt x="14422" y="18628"/>
                    <a:pt x="14422" y="18628"/>
                  </a:cubicBezTo>
                  <a:cubicBezTo>
                    <a:pt x="14422" y="18628"/>
                    <a:pt x="14891" y="20758"/>
                    <a:pt x="16232" y="20758"/>
                  </a:cubicBezTo>
                  <a:cubicBezTo>
                    <a:pt x="16327" y="20758"/>
                    <a:pt x="16428" y="20749"/>
                    <a:pt x="16533" y="20725"/>
                  </a:cubicBezTo>
                  <a:cubicBezTo>
                    <a:pt x="18149" y="20375"/>
                    <a:pt x="18149" y="17647"/>
                    <a:pt x="18149" y="17647"/>
                  </a:cubicBezTo>
                  <a:cubicBezTo>
                    <a:pt x="18409" y="17885"/>
                    <a:pt x="18697" y="18006"/>
                    <a:pt x="18967" y="18006"/>
                  </a:cubicBezTo>
                  <a:cubicBezTo>
                    <a:pt x="20275" y="18006"/>
                    <a:pt x="21143" y="15148"/>
                    <a:pt x="16263" y="9116"/>
                  </a:cubicBezTo>
                  <a:cubicBezTo>
                    <a:pt x="10424" y="1841"/>
                    <a:pt x="3822" y="163"/>
                    <a:pt x="3822" y="163"/>
                  </a:cubicBezTo>
                  <a:cubicBezTo>
                    <a:pt x="3537" y="51"/>
                    <a:pt x="3260" y="0"/>
                    <a:pt x="29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4486;p47"/>
            <p:cNvSpPr/>
            <p:nvPr/>
          </p:nvSpPr>
          <p:spPr>
            <a:xfrm flipH="1">
              <a:off x="345976" y="480808"/>
              <a:ext cx="56124" cy="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1" h="21600" fill="norm" stroke="1" extrusionOk="0">
                  <a:moveTo>
                    <a:pt x="18066" y="0"/>
                  </a:moveTo>
                  <a:cubicBezTo>
                    <a:pt x="18066" y="0"/>
                    <a:pt x="21600" y="16437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4487;p47"/>
            <p:cNvSpPr/>
            <p:nvPr/>
          </p:nvSpPr>
          <p:spPr>
            <a:xfrm flipH="1">
              <a:off x="381599" y="529041"/>
              <a:ext cx="41625" cy="6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9400" y="7840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4488;p47"/>
            <p:cNvSpPr/>
            <p:nvPr/>
          </p:nvSpPr>
          <p:spPr>
            <a:xfrm flipH="1">
              <a:off x="370153" y="548942"/>
              <a:ext cx="31947" cy="3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" y="21600"/>
                  </a:moveTo>
                  <a:cubicBezTo>
                    <a:pt x="3659" y="7320"/>
                    <a:pt x="0" y="0"/>
                    <a:pt x="0" y="0"/>
                  </a:cubicBezTo>
                  <a:cubicBezTo>
                    <a:pt x="0" y="0"/>
                    <a:pt x="15479" y="4524"/>
                    <a:pt x="21600" y="16369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4489;p47"/>
            <p:cNvSpPr/>
            <p:nvPr/>
          </p:nvSpPr>
          <p:spPr>
            <a:xfrm flipH="1">
              <a:off x="158469" y="0"/>
              <a:ext cx="403415" cy="518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fill="norm" stroke="1" extrusionOk="0">
                  <a:moveTo>
                    <a:pt x="10329" y="0"/>
                  </a:moveTo>
                  <a:cubicBezTo>
                    <a:pt x="4511" y="0"/>
                    <a:pt x="3462" y="4784"/>
                    <a:pt x="2573" y="8203"/>
                  </a:cubicBezTo>
                  <a:cubicBezTo>
                    <a:pt x="1462" y="12499"/>
                    <a:pt x="1812" y="15764"/>
                    <a:pt x="0" y="20763"/>
                  </a:cubicBezTo>
                  <a:cubicBezTo>
                    <a:pt x="0" y="20763"/>
                    <a:pt x="3394" y="21600"/>
                    <a:pt x="7114" y="21600"/>
                  </a:cubicBezTo>
                  <a:cubicBezTo>
                    <a:pt x="9160" y="21600"/>
                    <a:pt x="11304" y="21346"/>
                    <a:pt x="13035" y="20563"/>
                  </a:cubicBezTo>
                  <a:cubicBezTo>
                    <a:pt x="15316" y="19558"/>
                    <a:pt x="17450" y="17950"/>
                    <a:pt x="18443" y="14533"/>
                  </a:cubicBezTo>
                  <a:cubicBezTo>
                    <a:pt x="21600" y="3756"/>
                    <a:pt x="17683" y="540"/>
                    <a:pt x="11253" y="38"/>
                  </a:cubicBezTo>
                  <a:cubicBezTo>
                    <a:pt x="10932" y="12"/>
                    <a:pt x="10624" y="0"/>
                    <a:pt x="103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4490;p47"/>
            <p:cNvSpPr/>
            <p:nvPr/>
          </p:nvSpPr>
          <p:spPr>
            <a:xfrm flipH="1">
              <a:off x="162761" y="230908"/>
              <a:ext cx="273705" cy="28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68" y="0"/>
                  </a:moveTo>
                  <a:cubicBezTo>
                    <a:pt x="4297" y="0"/>
                    <a:pt x="2591" y="8632"/>
                    <a:pt x="1141" y="14801"/>
                  </a:cubicBezTo>
                  <a:cubicBezTo>
                    <a:pt x="571" y="17158"/>
                    <a:pt x="236" y="19378"/>
                    <a:pt x="0" y="21555"/>
                  </a:cubicBezTo>
                  <a:cubicBezTo>
                    <a:pt x="608" y="21584"/>
                    <a:pt x="1226" y="21600"/>
                    <a:pt x="1848" y="21600"/>
                  </a:cubicBezTo>
                  <a:cubicBezTo>
                    <a:pt x="5122" y="21600"/>
                    <a:pt x="8524" y="21150"/>
                    <a:pt x="11322" y="19742"/>
                  </a:cubicBezTo>
                  <a:cubicBezTo>
                    <a:pt x="15034" y="17929"/>
                    <a:pt x="18508" y="15028"/>
                    <a:pt x="20126" y="8863"/>
                  </a:cubicBezTo>
                  <a:cubicBezTo>
                    <a:pt x="20838" y="6142"/>
                    <a:pt x="21315" y="3695"/>
                    <a:pt x="21600" y="1518"/>
                  </a:cubicBezTo>
                  <a:cubicBezTo>
                    <a:pt x="19744" y="702"/>
                    <a:pt x="17603" y="250"/>
                    <a:pt x="15273" y="68"/>
                  </a:cubicBezTo>
                  <a:cubicBezTo>
                    <a:pt x="14749" y="22"/>
                    <a:pt x="14248" y="0"/>
                    <a:pt x="137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4491;p47"/>
            <p:cNvSpPr/>
            <p:nvPr/>
          </p:nvSpPr>
          <p:spPr>
            <a:xfrm flipH="1">
              <a:off x="427778" y="170112"/>
              <a:ext cx="268313" cy="18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0" h="21600" fill="norm" stroke="1" extrusionOk="0">
                  <a:moveTo>
                    <a:pt x="16980" y="0"/>
                  </a:moveTo>
                  <a:cubicBezTo>
                    <a:pt x="16717" y="0"/>
                    <a:pt x="16444" y="51"/>
                    <a:pt x="16164" y="163"/>
                  </a:cubicBezTo>
                  <a:cubicBezTo>
                    <a:pt x="16164" y="163"/>
                    <a:pt x="9576" y="1841"/>
                    <a:pt x="3703" y="9116"/>
                  </a:cubicBezTo>
                  <a:cubicBezTo>
                    <a:pt x="-1169" y="15148"/>
                    <a:pt x="-271" y="18006"/>
                    <a:pt x="1021" y="18006"/>
                  </a:cubicBezTo>
                  <a:cubicBezTo>
                    <a:pt x="1286" y="18006"/>
                    <a:pt x="1568" y="17885"/>
                    <a:pt x="1819" y="17647"/>
                  </a:cubicBezTo>
                  <a:cubicBezTo>
                    <a:pt x="1819" y="17647"/>
                    <a:pt x="1864" y="20375"/>
                    <a:pt x="3435" y="20725"/>
                  </a:cubicBezTo>
                  <a:cubicBezTo>
                    <a:pt x="3541" y="20749"/>
                    <a:pt x="3643" y="20758"/>
                    <a:pt x="3742" y="20758"/>
                  </a:cubicBezTo>
                  <a:cubicBezTo>
                    <a:pt x="5117" y="20758"/>
                    <a:pt x="5585" y="18628"/>
                    <a:pt x="5585" y="18628"/>
                  </a:cubicBezTo>
                  <a:cubicBezTo>
                    <a:pt x="5585" y="18628"/>
                    <a:pt x="6135" y="21600"/>
                    <a:pt x="7402" y="21600"/>
                  </a:cubicBezTo>
                  <a:cubicBezTo>
                    <a:pt x="7535" y="21600"/>
                    <a:pt x="7676" y="21567"/>
                    <a:pt x="7827" y="21494"/>
                  </a:cubicBezTo>
                  <a:cubicBezTo>
                    <a:pt x="9351" y="20725"/>
                    <a:pt x="9396" y="18416"/>
                    <a:pt x="9396" y="18416"/>
                  </a:cubicBezTo>
                  <a:cubicBezTo>
                    <a:pt x="9396" y="18416"/>
                    <a:pt x="10011" y="20556"/>
                    <a:pt x="11133" y="20556"/>
                  </a:cubicBezTo>
                  <a:cubicBezTo>
                    <a:pt x="11431" y="20556"/>
                    <a:pt x="11764" y="20405"/>
                    <a:pt x="12131" y="20025"/>
                  </a:cubicBezTo>
                  <a:cubicBezTo>
                    <a:pt x="13833" y="18278"/>
                    <a:pt x="13027" y="15550"/>
                    <a:pt x="13027" y="15550"/>
                  </a:cubicBezTo>
                  <a:cubicBezTo>
                    <a:pt x="13027" y="15550"/>
                    <a:pt x="13845" y="17282"/>
                    <a:pt x="14992" y="17282"/>
                  </a:cubicBezTo>
                  <a:cubicBezTo>
                    <a:pt x="15522" y="17282"/>
                    <a:pt x="16123" y="16914"/>
                    <a:pt x="16748" y="15830"/>
                  </a:cubicBezTo>
                  <a:cubicBezTo>
                    <a:pt x="18675" y="12472"/>
                    <a:pt x="16748" y="10236"/>
                    <a:pt x="16748" y="10236"/>
                  </a:cubicBezTo>
                  <a:cubicBezTo>
                    <a:pt x="16748" y="10236"/>
                    <a:pt x="16785" y="10239"/>
                    <a:pt x="16851" y="10239"/>
                  </a:cubicBezTo>
                  <a:cubicBezTo>
                    <a:pt x="17315" y="10239"/>
                    <a:pt x="19207" y="10024"/>
                    <a:pt x="19795" y="6596"/>
                  </a:cubicBezTo>
                  <a:cubicBezTo>
                    <a:pt x="20431" y="3190"/>
                    <a:pt x="19025" y="0"/>
                    <a:pt x="169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4492;p47"/>
            <p:cNvSpPr/>
            <p:nvPr/>
          </p:nvSpPr>
          <p:spPr>
            <a:xfrm flipH="1">
              <a:off x="449134" y="489862"/>
              <a:ext cx="71152" cy="5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0"/>
                  </a:moveTo>
                  <a:cubicBezTo>
                    <a:pt x="21600" y="0"/>
                    <a:pt x="20866" y="21600"/>
                    <a:pt x="0" y="21354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4493;p47"/>
            <p:cNvSpPr/>
            <p:nvPr/>
          </p:nvSpPr>
          <p:spPr>
            <a:xfrm flipH="1">
              <a:off x="510295" y="517593"/>
              <a:ext cx="25054" cy="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9" h="21600" fill="norm" stroke="1" extrusionOk="0">
                  <a:moveTo>
                    <a:pt x="0" y="0"/>
                  </a:moveTo>
                  <a:cubicBezTo>
                    <a:pt x="0" y="0"/>
                    <a:pt x="21600" y="9580"/>
                    <a:pt x="16940" y="21600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4494;p47"/>
            <p:cNvSpPr/>
            <p:nvPr/>
          </p:nvSpPr>
          <p:spPr>
            <a:xfrm flipH="1">
              <a:off x="496169" y="541710"/>
              <a:ext cx="33144" cy="3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70" y="8142"/>
                    <a:pt x="5883" y="0"/>
                    <a:pt x="5883" y="0"/>
                  </a:cubicBezTo>
                  <a:cubicBezTo>
                    <a:pt x="5883" y="0"/>
                    <a:pt x="18853" y="7791"/>
                    <a:pt x="21600" y="20882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4495;p47"/>
            <p:cNvSpPr/>
            <p:nvPr/>
          </p:nvSpPr>
          <p:spPr>
            <a:xfrm flipH="1">
              <a:off x="182662" y="109101"/>
              <a:ext cx="22295" cy="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19775" fill="norm" stroke="1" extrusionOk="0">
                  <a:moveTo>
                    <a:pt x="19968" y="8589"/>
                  </a:moveTo>
                  <a:cubicBezTo>
                    <a:pt x="17265" y="1132"/>
                    <a:pt x="11347" y="-1825"/>
                    <a:pt x="5941" y="1132"/>
                  </a:cubicBezTo>
                  <a:cubicBezTo>
                    <a:pt x="1071" y="4121"/>
                    <a:pt x="-1632" y="13057"/>
                    <a:pt x="1071" y="19775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4496;p47"/>
            <p:cNvSpPr/>
            <p:nvPr/>
          </p:nvSpPr>
          <p:spPr>
            <a:xfrm flipH="1">
              <a:off x="162760" y="180570"/>
              <a:ext cx="98260" cy="2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6788"/>
                  </a:lnTo>
                  <a:cubicBezTo>
                    <a:pt x="3065" y="17745"/>
                    <a:pt x="6216" y="21600"/>
                    <a:pt x="9133" y="21600"/>
                  </a:cubicBezTo>
                  <a:cubicBezTo>
                    <a:pt x="1603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4497;p47"/>
            <p:cNvSpPr/>
            <p:nvPr/>
          </p:nvSpPr>
          <p:spPr>
            <a:xfrm flipH="1">
              <a:off x="127198" y="132624"/>
              <a:ext cx="133822" cy="5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6" y="0"/>
                  </a:moveTo>
                  <a:cubicBezTo>
                    <a:pt x="7554" y="0"/>
                    <a:pt x="6542" y="312"/>
                    <a:pt x="5350" y="1208"/>
                  </a:cubicBezTo>
                  <a:cubicBezTo>
                    <a:pt x="5350" y="1208"/>
                    <a:pt x="4669" y="12367"/>
                    <a:pt x="0" y="20458"/>
                  </a:cubicBezTo>
                  <a:cubicBezTo>
                    <a:pt x="0" y="20458"/>
                    <a:pt x="2007" y="21600"/>
                    <a:pt x="5203" y="21600"/>
                  </a:cubicBezTo>
                  <a:cubicBezTo>
                    <a:pt x="9293" y="21600"/>
                    <a:pt x="15322" y="19740"/>
                    <a:pt x="21600" y="11272"/>
                  </a:cubicBezTo>
                  <a:cubicBezTo>
                    <a:pt x="21600" y="11272"/>
                    <a:pt x="14693" y="8865"/>
                    <a:pt x="11384" y="1860"/>
                  </a:cubicBezTo>
                  <a:cubicBezTo>
                    <a:pt x="11384" y="1860"/>
                    <a:pt x="10405" y="0"/>
                    <a:pt x="83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4498;p47"/>
            <p:cNvSpPr/>
            <p:nvPr/>
          </p:nvSpPr>
          <p:spPr>
            <a:xfrm flipH="1">
              <a:off x="262268" y="114283"/>
              <a:ext cx="33743" cy="2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19904" fill="norm" stroke="1" extrusionOk="0">
                  <a:moveTo>
                    <a:pt x="20132" y="19904"/>
                  </a:moveTo>
                  <a:cubicBezTo>
                    <a:pt x="21600" y="11589"/>
                    <a:pt x="18300" y="3298"/>
                    <a:pt x="12442" y="526"/>
                  </a:cubicBezTo>
                  <a:cubicBezTo>
                    <a:pt x="6963" y="-1696"/>
                    <a:pt x="1468" y="3298"/>
                    <a:pt x="0" y="12162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25" name="Google Shape;4499;p4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520" name="Google Shape;4500;p4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521" name="Google Shape;4501;p4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522" name="Google Shape;4502;p4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523" name="Google Shape;4503;p4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524" name="Google Shape;4504;p4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526" name="Google Shape;4505;p47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527" name="Google Shape;4506;p47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528" name="Google Shape;4507;p47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529" name="Google Shape;4508;p47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530" name="Google Shape;4509;p47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531" name="Google Shape;4510;p47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532" name="Google Shape;4512;p47">
            <a:hlinkClick r:id="rId8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3" name="Google Shape;4513;p47">
            <a:hlinkClick r:id="rId9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534" name="Google Shape;4514;p47"/>
          <p:cNvSpPr/>
          <p:nvPr/>
        </p:nvSpPr>
        <p:spPr>
          <a:xfrm rot="599">
            <a:off x="2851349" y="1528416"/>
            <a:ext cx="3441302" cy="12732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535" name="Google Shape;4515;p47"/>
          <p:cNvSpPr txBox="1"/>
          <p:nvPr/>
        </p:nvSpPr>
        <p:spPr>
          <a:xfrm>
            <a:off x="3417349" y="1795166"/>
            <a:ext cx="2488501" cy="5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200"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/>
            <a:r>
              <a:t>ناتج -١٣+٤=</a:t>
            </a:r>
          </a:p>
        </p:txBody>
      </p:sp>
      <p:sp>
        <p:nvSpPr>
          <p:cNvPr id="2536" name="Google Shape;4516;p47"/>
          <p:cNvSpPr/>
          <p:nvPr/>
        </p:nvSpPr>
        <p:spPr>
          <a:xfrm rot="2153969">
            <a:off x="4027894" y="1081849"/>
            <a:ext cx="1088221" cy="9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539" name="Google Shape;4517;p47"/>
          <p:cNvGrpSpPr/>
          <p:nvPr/>
        </p:nvGrpSpPr>
        <p:grpSpPr>
          <a:xfrm>
            <a:off x="2851362" y="3023191"/>
            <a:ext cx="1605901" cy="456601"/>
            <a:chOff x="0" y="0"/>
            <a:chExt cx="1605900" cy="456599"/>
          </a:xfrm>
        </p:grpSpPr>
        <p:sp>
          <p:nvSpPr>
            <p:cNvPr id="2537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538" name="٩"/>
            <p:cNvSpPr txBox="1"/>
            <p:nvPr/>
          </p:nvSpPr>
          <p:spPr>
            <a:xfrm>
              <a:off x="-1" y="21931"/>
              <a:ext cx="1605902" cy="4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2542" name="Google Shape;4518;p47"/>
          <p:cNvGrpSpPr/>
          <p:nvPr/>
        </p:nvGrpSpPr>
        <p:grpSpPr>
          <a:xfrm>
            <a:off x="2851362" y="3627241"/>
            <a:ext cx="1605901" cy="456600"/>
            <a:chOff x="0" y="0"/>
            <a:chExt cx="1605900" cy="456599"/>
          </a:xfrm>
        </p:grpSpPr>
        <p:sp>
          <p:nvSpPr>
            <p:cNvPr id="2540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541" name="-٩"/>
            <p:cNvSpPr txBox="1"/>
            <p:nvPr/>
          </p:nvSpPr>
          <p:spPr>
            <a:xfrm>
              <a:off x="-1" y="19951"/>
              <a:ext cx="1605902" cy="416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-٩</a:t>
              </a:r>
            </a:p>
          </p:txBody>
        </p:sp>
      </p:grpSp>
      <p:grpSp>
        <p:nvGrpSpPr>
          <p:cNvPr id="2545" name="Google Shape;4519;p47"/>
          <p:cNvGrpSpPr/>
          <p:nvPr/>
        </p:nvGrpSpPr>
        <p:grpSpPr>
          <a:xfrm>
            <a:off x="4686737" y="3023191"/>
            <a:ext cx="1605901" cy="456601"/>
            <a:chOff x="0" y="0"/>
            <a:chExt cx="1605900" cy="456599"/>
          </a:xfrm>
        </p:grpSpPr>
        <p:sp>
          <p:nvSpPr>
            <p:cNvPr id="2543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544" name="-٨"/>
            <p:cNvSpPr txBox="1"/>
            <p:nvPr/>
          </p:nvSpPr>
          <p:spPr>
            <a:xfrm>
              <a:off x="-1" y="19951"/>
              <a:ext cx="1605902" cy="416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-٨</a:t>
              </a:r>
            </a:p>
          </p:txBody>
        </p:sp>
      </p:grpSp>
      <p:grpSp>
        <p:nvGrpSpPr>
          <p:cNvPr id="2548" name="Google Shape;4520;p47"/>
          <p:cNvGrpSpPr/>
          <p:nvPr/>
        </p:nvGrpSpPr>
        <p:grpSpPr>
          <a:xfrm>
            <a:off x="4686737" y="3627241"/>
            <a:ext cx="1605901" cy="456600"/>
            <a:chOff x="0" y="0"/>
            <a:chExt cx="1605900" cy="456599"/>
          </a:xfrm>
        </p:grpSpPr>
        <p:sp>
          <p:nvSpPr>
            <p:cNvPr id="2546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547" name="١٧"/>
            <p:cNvSpPr txBox="1"/>
            <p:nvPr/>
          </p:nvSpPr>
          <p:spPr>
            <a:xfrm>
              <a:off x="-1" y="21931"/>
              <a:ext cx="1605902" cy="4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١٧</a:t>
              </a:r>
            </a:p>
          </p:txBody>
        </p:sp>
      </p:grpSp>
      <p:sp>
        <p:nvSpPr>
          <p:cNvPr id="2549" name="Google Shape;4521;p47">
            <a:hlinkClick r:id="rId9" invalidUrl="" action="ppaction://hlinksldjump" tgtFrame="" tooltip="" history="1" highlightClick="0" endSnd="0"/>
          </p:cNvPr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4526;p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7240" rtl="0">
              <a:defRPr sz="2380"/>
            </a:lvl1pPr>
          </a:lstStyle>
          <a:p>
            <a:pPr/>
            <a:r>
              <a:t>الحل </a:t>
            </a:r>
          </a:p>
        </p:txBody>
      </p:sp>
      <p:sp>
        <p:nvSpPr>
          <p:cNvPr id="2552" name="Google Shape;4527;p48"/>
          <p:cNvSpPr/>
          <p:nvPr/>
        </p:nvSpPr>
        <p:spPr>
          <a:xfrm>
            <a:off x="2406361" y="423186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66" y="0"/>
                </a:moveTo>
                <a:lnTo>
                  <a:pt x="0" y="14400"/>
                </a:lnTo>
                <a:lnTo>
                  <a:pt x="7183" y="21600"/>
                </a:lnTo>
                <a:lnTo>
                  <a:pt x="21600" y="7200"/>
                </a:lnTo>
                <a:lnTo>
                  <a:pt x="14366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570" name="Google Shape;4528;p48"/>
          <p:cNvGrpSpPr/>
          <p:nvPr/>
        </p:nvGrpSpPr>
        <p:grpSpPr>
          <a:xfrm>
            <a:off x="7297680" y="3590266"/>
            <a:ext cx="722879" cy="540696"/>
            <a:chOff x="0" y="0"/>
            <a:chExt cx="722878" cy="540694"/>
          </a:xfrm>
        </p:grpSpPr>
        <p:sp>
          <p:nvSpPr>
            <p:cNvPr id="2553" name="Google Shape;4529;p48"/>
            <p:cNvSpPr/>
            <p:nvPr/>
          </p:nvSpPr>
          <p:spPr>
            <a:xfrm flipH="1">
              <a:off x="534165" y="214519"/>
              <a:ext cx="138661" cy="16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7" y="0"/>
                  </a:moveTo>
                  <a:lnTo>
                    <a:pt x="0" y="2086"/>
                  </a:lnTo>
                  <a:cubicBezTo>
                    <a:pt x="3663" y="16462"/>
                    <a:pt x="21600" y="21600"/>
                    <a:pt x="21600" y="21600"/>
                  </a:cubicBezTo>
                  <a:cubicBezTo>
                    <a:pt x="7420" y="10758"/>
                    <a:pt x="6387" y="0"/>
                    <a:pt x="638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4530;p48"/>
            <p:cNvSpPr/>
            <p:nvPr/>
          </p:nvSpPr>
          <p:spPr>
            <a:xfrm flipH="1">
              <a:off x="571549" y="201252"/>
              <a:ext cx="129008" cy="16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71" y="0"/>
                  </a:moveTo>
                  <a:lnTo>
                    <a:pt x="0" y="732"/>
                  </a:lnTo>
                  <a:cubicBezTo>
                    <a:pt x="2722" y="15346"/>
                    <a:pt x="21600" y="21600"/>
                    <a:pt x="21600" y="21600"/>
                  </a:cubicBezTo>
                  <a:cubicBezTo>
                    <a:pt x="7265" y="9905"/>
                    <a:pt x="7771" y="0"/>
                    <a:pt x="777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4531;p48"/>
            <p:cNvSpPr/>
            <p:nvPr/>
          </p:nvSpPr>
          <p:spPr>
            <a:xfrm flipH="1">
              <a:off x="576362" y="203046"/>
              <a:ext cx="146517" cy="15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6" y="0"/>
                  </a:moveTo>
                  <a:lnTo>
                    <a:pt x="0" y="2504"/>
                  </a:lnTo>
                  <a:cubicBezTo>
                    <a:pt x="4357" y="17181"/>
                    <a:pt x="21600" y="21600"/>
                    <a:pt x="21600" y="21600"/>
                  </a:cubicBezTo>
                  <a:cubicBezTo>
                    <a:pt x="7644" y="11176"/>
                    <a:pt x="5956" y="0"/>
                    <a:pt x="59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4532;p48"/>
            <p:cNvSpPr/>
            <p:nvPr/>
          </p:nvSpPr>
          <p:spPr>
            <a:xfrm flipH="1">
              <a:off x="351488" y="384528"/>
              <a:ext cx="97062" cy="11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310" y="7551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4533;p48"/>
            <p:cNvSpPr/>
            <p:nvPr/>
          </p:nvSpPr>
          <p:spPr>
            <a:xfrm flipH="1">
              <a:off x="441216" y="476178"/>
              <a:ext cx="23022" cy="6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1" h="21600" fill="norm" stroke="1" extrusionOk="0">
                  <a:moveTo>
                    <a:pt x="0" y="0"/>
                  </a:moveTo>
                  <a:cubicBezTo>
                    <a:pt x="0" y="0"/>
                    <a:pt x="21600" y="7264"/>
                    <a:pt x="17385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4534;p48"/>
            <p:cNvSpPr/>
            <p:nvPr/>
          </p:nvSpPr>
          <p:spPr>
            <a:xfrm flipH="1">
              <a:off x="425032" y="496678"/>
              <a:ext cx="38581" cy="3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03"/>
                  </a:moveTo>
                  <a:cubicBezTo>
                    <a:pt x="21600" y="21203"/>
                    <a:pt x="16196" y="3194"/>
                    <a:pt x="8433" y="0"/>
                  </a:cubicBezTo>
                  <a:cubicBezTo>
                    <a:pt x="8433" y="0"/>
                    <a:pt x="6744" y="10394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4535;p48"/>
            <p:cNvSpPr/>
            <p:nvPr/>
          </p:nvSpPr>
          <p:spPr>
            <a:xfrm flipH="1">
              <a:off x="305857" y="33636"/>
              <a:ext cx="188952" cy="21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6" h="21600" fill="norm" stroke="1" extrusionOk="0">
                  <a:moveTo>
                    <a:pt x="42" y="0"/>
                  </a:moveTo>
                  <a:cubicBezTo>
                    <a:pt x="42" y="0"/>
                    <a:pt x="-875" y="11540"/>
                    <a:pt x="5827" y="18151"/>
                  </a:cubicBezTo>
                  <a:cubicBezTo>
                    <a:pt x="8408" y="20677"/>
                    <a:pt x="10507" y="21600"/>
                    <a:pt x="12171" y="21600"/>
                  </a:cubicBezTo>
                  <a:cubicBezTo>
                    <a:pt x="13793" y="21600"/>
                    <a:pt x="15007" y="20721"/>
                    <a:pt x="15855" y="19593"/>
                  </a:cubicBezTo>
                  <a:cubicBezTo>
                    <a:pt x="20725" y="13102"/>
                    <a:pt x="16599" y="8055"/>
                    <a:pt x="8923" y="5770"/>
                  </a:cubicBezTo>
                  <a:cubicBezTo>
                    <a:pt x="2334" y="3786"/>
                    <a:pt x="42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4536;p48"/>
            <p:cNvSpPr/>
            <p:nvPr/>
          </p:nvSpPr>
          <p:spPr>
            <a:xfrm flipH="1">
              <a:off x="61196" y="0"/>
              <a:ext cx="567200" cy="47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12871" y="0"/>
                  </a:moveTo>
                  <a:cubicBezTo>
                    <a:pt x="11005" y="0"/>
                    <a:pt x="9057" y="1359"/>
                    <a:pt x="7588" y="4758"/>
                  </a:cubicBezTo>
                  <a:cubicBezTo>
                    <a:pt x="5646" y="9272"/>
                    <a:pt x="3398" y="12659"/>
                    <a:pt x="1048" y="13376"/>
                  </a:cubicBezTo>
                  <a:cubicBezTo>
                    <a:pt x="108" y="13678"/>
                    <a:pt x="-321" y="15192"/>
                    <a:pt x="272" y="16211"/>
                  </a:cubicBezTo>
                  <a:cubicBezTo>
                    <a:pt x="1914" y="19028"/>
                    <a:pt x="5021" y="21600"/>
                    <a:pt x="8506" y="21600"/>
                  </a:cubicBezTo>
                  <a:cubicBezTo>
                    <a:pt x="10742" y="21600"/>
                    <a:pt x="13133" y="20542"/>
                    <a:pt x="15394" y="17808"/>
                  </a:cubicBezTo>
                  <a:cubicBezTo>
                    <a:pt x="21279" y="10705"/>
                    <a:pt x="19256" y="5034"/>
                    <a:pt x="16763" y="2087"/>
                  </a:cubicBezTo>
                  <a:cubicBezTo>
                    <a:pt x="15681" y="797"/>
                    <a:pt x="14301" y="0"/>
                    <a:pt x="128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4537;p48"/>
            <p:cNvSpPr/>
            <p:nvPr/>
          </p:nvSpPr>
          <p:spPr>
            <a:xfrm flipH="1">
              <a:off x="224274" y="213921"/>
              <a:ext cx="45215" cy="4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49" y="0"/>
                  </a:moveTo>
                  <a:cubicBezTo>
                    <a:pt x="4897" y="0"/>
                    <a:pt x="0" y="4897"/>
                    <a:pt x="0" y="10937"/>
                  </a:cubicBezTo>
                  <a:cubicBezTo>
                    <a:pt x="0" y="16703"/>
                    <a:pt x="4897" y="21600"/>
                    <a:pt x="10949" y="21600"/>
                  </a:cubicBezTo>
                  <a:cubicBezTo>
                    <a:pt x="16703" y="21600"/>
                    <a:pt x="21600" y="16703"/>
                    <a:pt x="21600" y="10937"/>
                  </a:cubicBezTo>
                  <a:cubicBezTo>
                    <a:pt x="21600" y="4897"/>
                    <a:pt x="16703" y="0"/>
                    <a:pt x="109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4538;p48"/>
            <p:cNvSpPr/>
            <p:nvPr/>
          </p:nvSpPr>
          <p:spPr>
            <a:xfrm flipH="1">
              <a:off x="491371" y="371259"/>
              <a:ext cx="97063" cy="11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7443" y="7551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4539;p48"/>
            <p:cNvSpPr/>
            <p:nvPr/>
          </p:nvSpPr>
          <p:spPr>
            <a:xfrm flipH="1">
              <a:off x="581092" y="462911"/>
              <a:ext cx="23002" cy="6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15" h="21600" fill="norm" stroke="1" extrusionOk="0">
                  <a:moveTo>
                    <a:pt x="0" y="0"/>
                  </a:moveTo>
                  <a:cubicBezTo>
                    <a:pt x="0" y="0"/>
                    <a:pt x="21600" y="7264"/>
                    <a:pt x="17365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4540;p48"/>
            <p:cNvSpPr/>
            <p:nvPr/>
          </p:nvSpPr>
          <p:spPr>
            <a:xfrm flipH="1">
              <a:off x="564914" y="483410"/>
              <a:ext cx="37983" cy="3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03"/>
                  </a:moveTo>
                  <a:cubicBezTo>
                    <a:pt x="21600" y="21203"/>
                    <a:pt x="16111" y="3194"/>
                    <a:pt x="8226" y="0"/>
                  </a:cubicBezTo>
                  <a:cubicBezTo>
                    <a:pt x="8226" y="0"/>
                    <a:pt x="6510" y="10394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4541;p48"/>
            <p:cNvSpPr/>
            <p:nvPr/>
          </p:nvSpPr>
          <p:spPr>
            <a:xfrm flipH="1">
              <a:off x="373372" y="119850"/>
              <a:ext cx="236160" cy="1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0" y="0"/>
                  </a:moveTo>
                  <a:cubicBezTo>
                    <a:pt x="0" y="0"/>
                    <a:pt x="3337" y="15663"/>
                    <a:pt x="11264" y="20222"/>
                  </a:cubicBezTo>
                  <a:cubicBezTo>
                    <a:pt x="12933" y="21192"/>
                    <a:pt x="14312" y="21600"/>
                    <a:pt x="15444" y="21600"/>
                  </a:cubicBezTo>
                  <a:cubicBezTo>
                    <a:pt x="18340" y="21600"/>
                    <a:pt x="19627" y="18915"/>
                    <a:pt x="20077" y="16008"/>
                  </a:cubicBezTo>
                  <a:cubicBezTo>
                    <a:pt x="21600" y="6101"/>
                    <a:pt x="17964" y="1719"/>
                    <a:pt x="12346" y="1719"/>
                  </a:cubicBezTo>
                  <a:cubicBezTo>
                    <a:pt x="11426" y="1719"/>
                    <a:pt x="10451" y="1838"/>
                    <a:pt x="9439" y="2068"/>
                  </a:cubicBezTo>
                  <a:cubicBezTo>
                    <a:pt x="8352" y="2339"/>
                    <a:pt x="7355" y="2451"/>
                    <a:pt x="6451" y="2451"/>
                  </a:cubicBezTo>
                  <a:cubicBezTo>
                    <a:pt x="2228" y="245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4542;p48"/>
            <p:cNvSpPr/>
            <p:nvPr/>
          </p:nvSpPr>
          <p:spPr>
            <a:xfrm flipH="1">
              <a:off x="50025" y="213296"/>
              <a:ext cx="138063" cy="3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67" y="21600"/>
                  </a:lnTo>
                  <a:lnTo>
                    <a:pt x="21600" y="9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4543;p48"/>
            <p:cNvSpPr/>
            <p:nvPr/>
          </p:nvSpPr>
          <p:spPr>
            <a:xfrm flipH="1">
              <a:off x="196543" y="148806"/>
              <a:ext cx="59080" cy="2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9" fill="norm" stroke="1" extrusionOk="0">
                  <a:moveTo>
                    <a:pt x="21600" y="0"/>
                  </a:moveTo>
                  <a:cubicBezTo>
                    <a:pt x="21600" y="0"/>
                    <a:pt x="18956" y="18586"/>
                    <a:pt x="10576" y="20104"/>
                  </a:cubicBezTo>
                  <a:cubicBezTo>
                    <a:pt x="2207" y="21600"/>
                    <a:pt x="0" y="3014"/>
                    <a:pt x="0" y="3014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4544;p48"/>
            <p:cNvSpPr/>
            <p:nvPr/>
          </p:nvSpPr>
          <p:spPr>
            <a:xfrm flipH="1">
              <a:off x="94042" y="139753"/>
              <a:ext cx="41001" cy="2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78" fill="norm" stroke="1" extrusionOk="0">
                  <a:moveTo>
                    <a:pt x="0" y="1592"/>
                  </a:moveTo>
                  <a:cubicBezTo>
                    <a:pt x="0" y="1592"/>
                    <a:pt x="2536" y="21600"/>
                    <a:pt x="12075" y="18440"/>
                  </a:cubicBezTo>
                  <a:cubicBezTo>
                    <a:pt x="19695" y="15802"/>
                    <a:pt x="21600" y="0"/>
                    <a:pt x="21600" y="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4545;p48"/>
            <p:cNvSpPr/>
            <p:nvPr/>
          </p:nvSpPr>
          <p:spPr>
            <a:xfrm flipH="1">
              <a:off x="0" y="162672"/>
              <a:ext cx="188088" cy="7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3" y="0"/>
                  </a:moveTo>
                  <a:lnTo>
                    <a:pt x="0" y="14749"/>
                  </a:lnTo>
                  <a:lnTo>
                    <a:pt x="21600" y="21600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85" name="Google Shape;4546;p48"/>
          <p:cNvGrpSpPr/>
          <p:nvPr/>
        </p:nvGrpSpPr>
        <p:grpSpPr>
          <a:xfrm>
            <a:off x="1330047" y="1604646"/>
            <a:ext cx="1054961" cy="557607"/>
            <a:chOff x="0" y="0"/>
            <a:chExt cx="1054960" cy="557606"/>
          </a:xfrm>
        </p:grpSpPr>
        <p:sp>
          <p:nvSpPr>
            <p:cNvPr id="2571" name="Google Shape;4547;p48"/>
            <p:cNvSpPr/>
            <p:nvPr/>
          </p:nvSpPr>
          <p:spPr>
            <a:xfrm>
              <a:off x="536398" y="28668"/>
              <a:ext cx="518563" cy="32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6883" y="0"/>
                  </a:moveTo>
                  <a:cubicBezTo>
                    <a:pt x="16048" y="0"/>
                    <a:pt x="15014" y="157"/>
                    <a:pt x="13749" y="527"/>
                  </a:cubicBezTo>
                  <a:cubicBezTo>
                    <a:pt x="6471" y="2622"/>
                    <a:pt x="1331" y="9660"/>
                    <a:pt x="1331" y="9660"/>
                  </a:cubicBezTo>
                  <a:cubicBezTo>
                    <a:pt x="-739" y="12033"/>
                    <a:pt x="-296" y="16936"/>
                    <a:pt x="1982" y="18833"/>
                  </a:cubicBezTo>
                  <a:cubicBezTo>
                    <a:pt x="2508" y="19271"/>
                    <a:pt x="2991" y="19438"/>
                    <a:pt x="3422" y="19438"/>
                  </a:cubicBezTo>
                  <a:cubicBezTo>
                    <a:pt x="4859" y="19438"/>
                    <a:pt x="5726" y="17569"/>
                    <a:pt x="5726" y="17567"/>
                  </a:cubicBezTo>
                  <a:cubicBezTo>
                    <a:pt x="5726" y="17569"/>
                    <a:pt x="5470" y="21600"/>
                    <a:pt x="8354" y="21600"/>
                  </a:cubicBezTo>
                  <a:cubicBezTo>
                    <a:pt x="11237" y="21600"/>
                    <a:pt x="10679" y="16777"/>
                    <a:pt x="10679" y="16777"/>
                  </a:cubicBezTo>
                  <a:cubicBezTo>
                    <a:pt x="10679" y="16777"/>
                    <a:pt x="11226" y="18995"/>
                    <a:pt x="12672" y="18995"/>
                  </a:cubicBezTo>
                  <a:cubicBezTo>
                    <a:pt x="12887" y="18995"/>
                    <a:pt x="13121" y="18945"/>
                    <a:pt x="13377" y="18833"/>
                  </a:cubicBezTo>
                  <a:cubicBezTo>
                    <a:pt x="15354" y="18002"/>
                    <a:pt x="14377" y="14247"/>
                    <a:pt x="14377" y="14247"/>
                  </a:cubicBezTo>
                  <a:cubicBezTo>
                    <a:pt x="14377" y="14247"/>
                    <a:pt x="14937" y="15042"/>
                    <a:pt x="15743" y="15042"/>
                  </a:cubicBezTo>
                  <a:cubicBezTo>
                    <a:pt x="16089" y="15042"/>
                    <a:pt x="16478" y="14897"/>
                    <a:pt x="16888" y="14484"/>
                  </a:cubicBezTo>
                  <a:cubicBezTo>
                    <a:pt x="18260" y="13140"/>
                    <a:pt x="17005" y="9660"/>
                    <a:pt x="17005" y="9660"/>
                  </a:cubicBezTo>
                  <a:cubicBezTo>
                    <a:pt x="17005" y="9660"/>
                    <a:pt x="17369" y="9917"/>
                    <a:pt x="17845" y="9917"/>
                  </a:cubicBezTo>
                  <a:cubicBezTo>
                    <a:pt x="18337" y="9917"/>
                    <a:pt x="18950" y="9641"/>
                    <a:pt x="19400" y="8513"/>
                  </a:cubicBezTo>
                  <a:cubicBezTo>
                    <a:pt x="20284" y="6259"/>
                    <a:pt x="19028" y="4284"/>
                    <a:pt x="19028" y="4284"/>
                  </a:cubicBezTo>
                  <a:cubicBezTo>
                    <a:pt x="20373" y="3531"/>
                    <a:pt x="20861" y="0"/>
                    <a:pt x="1688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4548;p48"/>
            <p:cNvSpPr/>
            <p:nvPr/>
          </p:nvSpPr>
          <p:spPr>
            <a:xfrm>
              <a:off x="585963" y="438249"/>
              <a:ext cx="22289" cy="8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088" h="21600" fill="norm" stroke="1" extrusionOk="0">
                  <a:moveTo>
                    <a:pt x="0" y="0"/>
                  </a:moveTo>
                  <a:cubicBezTo>
                    <a:pt x="0" y="0"/>
                    <a:pt x="21600" y="7150"/>
                    <a:pt x="4504" y="21600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4549;p48"/>
            <p:cNvSpPr/>
            <p:nvPr/>
          </p:nvSpPr>
          <p:spPr>
            <a:xfrm>
              <a:off x="567284" y="522628"/>
              <a:ext cx="70528" cy="1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063" fill="norm" stroke="1" extrusionOk="0">
                  <a:moveTo>
                    <a:pt x="0" y="2180"/>
                  </a:moveTo>
                  <a:cubicBezTo>
                    <a:pt x="0" y="2180"/>
                    <a:pt x="12557" y="-7537"/>
                    <a:pt x="21600" y="14063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4550;p48"/>
            <p:cNvSpPr/>
            <p:nvPr/>
          </p:nvSpPr>
          <p:spPr>
            <a:xfrm>
              <a:off x="595016" y="518350"/>
              <a:ext cx="42197" cy="3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0" fill="norm" stroke="1" extrusionOk="0">
                  <a:moveTo>
                    <a:pt x="13583" y="18710"/>
                  </a:moveTo>
                  <a:cubicBezTo>
                    <a:pt x="6485" y="6631"/>
                    <a:pt x="0" y="3710"/>
                    <a:pt x="0" y="3710"/>
                  </a:cubicBezTo>
                  <a:cubicBezTo>
                    <a:pt x="0" y="3710"/>
                    <a:pt x="10800" y="-2890"/>
                    <a:pt x="21600" y="1515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4551;p48"/>
            <p:cNvSpPr/>
            <p:nvPr/>
          </p:nvSpPr>
          <p:spPr>
            <a:xfrm>
              <a:off x="287391" y="0"/>
              <a:ext cx="489074" cy="49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3879" y="0"/>
                  </a:moveTo>
                  <a:cubicBezTo>
                    <a:pt x="13443" y="0"/>
                    <a:pt x="13005" y="57"/>
                    <a:pt x="12572" y="179"/>
                  </a:cubicBezTo>
                  <a:cubicBezTo>
                    <a:pt x="11222" y="545"/>
                    <a:pt x="9716" y="1380"/>
                    <a:pt x="8886" y="4040"/>
                  </a:cubicBezTo>
                  <a:cubicBezTo>
                    <a:pt x="7779" y="7691"/>
                    <a:pt x="7380" y="10159"/>
                    <a:pt x="4822" y="10159"/>
                  </a:cubicBezTo>
                  <a:cubicBezTo>
                    <a:pt x="4436" y="10159"/>
                    <a:pt x="4003" y="10103"/>
                    <a:pt x="3511" y="9987"/>
                  </a:cubicBezTo>
                  <a:cubicBezTo>
                    <a:pt x="2395" y="9721"/>
                    <a:pt x="1650" y="9477"/>
                    <a:pt x="1146" y="9477"/>
                  </a:cubicBezTo>
                  <a:cubicBezTo>
                    <a:pt x="218" y="9477"/>
                    <a:pt x="108" y="10302"/>
                    <a:pt x="7" y="13326"/>
                  </a:cubicBezTo>
                  <a:cubicBezTo>
                    <a:pt x="-149" y="16926"/>
                    <a:pt x="2447" y="19899"/>
                    <a:pt x="6419" y="20994"/>
                  </a:cubicBezTo>
                  <a:cubicBezTo>
                    <a:pt x="7841" y="21397"/>
                    <a:pt x="9229" y="21600"/>
                    <a:pt x="10548" y="21600"/>
                  </a:cubicBezTo>
                  <a:cubicBezTo>
                    <a:pt x="15640" y="21600"/>
                    <a:pt x="19726" y="18586"/>
                    <a:pt x="20880" y="12413"/>
                  </a:cubicBezTo>
                  <a:cubicBezTo>
                    <a:pt x="21451" y="9309"/>
                    <a:pt x="20568" y="5605"/>
                    <a:pt x="19660" y="3857"/>
                  </a:cubicBezTo>
                  <a:cubicBezTo>
                    <a:pt x="18520" y="1678"/>
                    <a:pt x="16234" y="0"/>
                    <a:pt x="1387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4552;p48"/>
            <p:cNvSpPr/>
            <p:nvPr/>
          </p:nvSpPr>
          <p:spPr>
            <a:xfrm>
              <a:off x="317671" y="276410"/>
              <a:ext cx="440721" cy="22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7" y="0"/>
                  </a:moveTo>
                  <a:cubicBezTo>
                    <a:pt x="14462" y="0"/>
                    <a:pt x="14591" y="11766"/>
                    <a:pt x="9072" y="13584"/>
                  </a:cubicBezTo>
                  <a:cubicBezTo>
                    <a:pt x="7899" y="13960"/>
                    <a:pt x="6759" y="14112"/>
                    <a:pt x="5684" y="14112"/>
                  </a:cubicBezTo>
                  <a:cubicBezTo>
                    <a:pt x="3400" y="14112"/>
                    <a:pt x="1406" y="13423"/>
                    <a:pt x="0" y="12709"/>
                  </a:cubicBezTo>
                  <a:cubicBezTo>
                    <a:pt x="1271" y="16215"/>
                    <a:pt x="3310" y="18904"/>
                    <a:pt x="5822" y="20248"/>
                  </a:cubicBezTo>
                  <a:cubicBezTo>
                    <a:pt x="7435" y="21146"/>
                    <a:pt x="9009" y="21600"/>
                    <a:pt x="10507" y="21600"/>
                  </a:cubicBezTo>
                  <a:cubicBezTo>
                    <a:pt x="15540" y="21600"/>
                    <a:pt x="19710" y="16495"/>
                    <a:pt x="21600" y="6046"/>
                  </a:cubicBezTo>
                  <a:cubicBezTo>
                    <a:pt x="21393" y="3531"/>
                    <a:pt x="20714" y="1251"/>
                    <a:pt x="19090" y="318"/>
                  </a:cubicBezTo>
                  <a:cubicBezTo>
                    <a:pt x="18692" y="98"/>
                    <a:pt x="18335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4553;p48"/>
            <p:cNvSpPr/>
            <p:nvPr/>
          </p:nvSpPr>
          <p:spPr>
            <a:xfrm>
              <a:off x="656517" y="193448"/>
              <a:ext cx="91027" cy="3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90" y="17366"/>
                    <a:pt x="8402" y="21600"/>
                    <a:pt x="13204" y="21600"/>
                  </a:cubicBezTo>
                  <a:cubicBezTo>
                    <a:pt x="17766" y="21600"/>
                    <a:pt x="21600" y="17793"/>
                    <a:pt x="21600" y="177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4554;p48"/>
            <p:cNvSpPr/>
            <p:nvPr/>
          </p:nvSpPr>
          <p:spPr>
            <a:xfrm>
              <a:off x="-1" y="28668"/>
              <a:ext cx="518428" cy="32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fill="norm" stroke="1" extrusionOk="0">
                  <a:moveTo>
                    <a:pt x="3106" y="0"/>
                  </a:moveTo>
                  <a:cubicBezTo>
                    <a:pt x="-858" y="0"/>
                    <a:pt x="-370" y="3531"/>
                    <a:pt x="974" y="4284"/>
                  </a:cubicBezTo>
                  <a:cubicBezTo>
                    <a:pt x="974" y="4284"/>
                    <a:pt x="-281" y="6259"/>
                    <a:pt x="603" y="8513"/>
                  </a:cubicBezTo>
                  <a:cubicBezTo>
                    <a:pt x="1053" y="9641"/>
                    <a:pt x="1659" y="9917"/>
                    <a:pt x="2146" y="9917"/>
                  </a:cubicBezTo>
                  <a:cubicBezTo>
                    <a:pt x="2616" y="9917"/>
                    <a:pt x="2974" y="9660"/>
                    <a:pt x="2974" y="9660"/>
                  </a:cubicBezTo>
                  <a:cubicBezTo>
                    <a:pt x="2974" y="9660"/>
                    <a:pt x="1719" y="13140"/>
                    <a:pt x="3115" y="14484"/>
                  </a:cubicBezTo>
                  <a:cubicBezTo>
                    <a:pt x="3525" y="14897"/>
                    <a:pt x="3915" y="15042"/>
                    <a:pt x="4259" y="15042"/>
                  </a:cubicBezTo>
                  <a:cubicBezTo>
                    <a:pt x="5067" y="15042"/>
                    <a:pt x="5626" y="14247"/>
                    <a:pt x="5626" y="14247"/>
                  </a:cubicBezTo>
                  <a:cubicBezTo>
                    <a:pt x="5626" y="14247"/>
                    <a:pt x="4649" y="18002"/>
                    <a:pt x="6626" y="18833"/>
                  </a:cubicBezTo>
                  <a:cubicBezTo>
                    <a:pt x="6882" y="18945"/>
                    <a:pt x="7117" y="18995"/>
                    <a:pt x="7331" y="18995"/>
                  </a:cubicBezTo>
                  <a:cubicBezTo>
                    <a:pt x="8777" y="18995"/>
                    <a:pt x="9323" y="16777"/>
                    <a:pt x="9323" y="16777"/>
                  </a:cubicBezTo>
                  <a:cubicBezTo>
                    <a:pt x="9323" y="16777"/>
                    <a:pt x="8742" y="21600"/>
                    <a:pt x="11626" y="21600"/>
                  </a:cubicBezTo>
                  <a:cubicBezTo>
                    <a:pt x="14509" y="21600"/>
                    <a:pt x="14278" y="17569"/>
                    <a:pt x="14278" y="17567"/>
                  </a:cubicBezTo>
                  <a:cubicBezTo>
                    <a:pt x="14278" y="17569"/>
                    <a:pt x="15131" y="19438"/>
                    <a:pt x="16561" y="19438"/>
                  </a:cubicBezTo>
                  <a:cubicBezTo>
                    <a:pt x="16991" y="19438"/>
                    <a:pt x="17473" y="19271"/>
                    <a:pt x="17998" y="18833"/>
                  </a:cubicBezTo>
                  <a:cubicBezTo>
                    <a:pt x="20300" y="16936"/>
                    <a:pt x="20742" y="12033"/>
                    <a:pt x="18650" y="9660"/>
                  </a:cubicBezTo>
                  <a:cubicBezTo>
                    <a:pt x="18650" y="9660"/>
                    <a:pt x="13510" y="2622"/>
                    <a:pt x="6231" y="527"/>
                  </a:cubicBezTo>
                  <a:cubicBezTo>
                    <a:pt x="4970" y="157"/>
                    <a:pt x="3940" y="0"/>
                    <a:pt x="31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4555;p48"/>
            <p:cNvSpPr/>
            <p:nvPr/>
          </p:nvSpPr>
          <p:spPr>
            <a:xfrm>
              <a:off x="728525" y="134662"/>
              <a:ext cx="21438" cy="1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19757" fill="norm" stroke="1" extrusionOk="0">
                  <a:moveTo>
                    <a:pt x="20204" y="8571"/>
                  </a:moveTo>
                  <a:cubicBezTo>
                    <a:pt x="17924" y="1146"/>
                    <a:pt x="11672" y="-1843"/>
                    <a:pt x="6008" y="1146"/>
                  </a:cubicBezTo>
                  <a:cubicBezTo>
                    <a:pt x="884" y="4103"/>
                    <a:pt x="-1396" y="13039"/>
                    <a:pt x="884" y="19757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4556;p48"/>
            <p:cNvSpPr/>
            <p:nvPr/>
          </p:nvSpPr>
          <p:spPr>
            <a:xfrm>
              <a:off x="629981" y="138628"/>
              <a:ext cx="33139" cy="2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19865" fill="norm" stroke="1" extrusionOk="0">
                  <a:moveTo>
                    <a:pt x="20121" y="19865"/>
                  </a:moveTo>
                  <a:cubicBezTo>
                    <a:pt x="21600" y="11333"/>
                    <a:pt x="18257" y="2801"/>
                    <a:pt x="12664" y="545"/>
                  </a:cubicBezTo>
                  <a:cubicBezTo>
                    <a:pt x="7457" y="-1735"/>
                    <a:pt x="1495" y="3389"/>
                    <a:pt x="0" y="11333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4557;p48"/>
            <p:cNvSpPr/>
            <p:nvPr/>
          </p:nvSpPr>
          <p:spPr>
            <a:xfrm>
              <a:off x="656517" y="159082"/>
              <a:ext cx="129607" cy="6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41" y="0"/>
                  </a:moveTo>
                  <a:cubicBezTo>
                    <a:pt x="8441" y="0"/>
                    <a:pt x="5727" y="8234"/>
                    <a:pt x="0" y="11168"/>
                  </a:cubicBezTo>
                  <a:cubicBezTo>
                    <a:pt x="0" y="11168"/>
                    <a:pt x="6807" y="21600"/>
                    <a:pt x="17724" y="21600"/>
                  </a:cubicBezTo>
                  <a:cubicBezTo>
                    <a:pt x="18964" y="21600"/>
                    <a:pt x="20260" y="21465"/>
                    <a:pt x="21600" y="21160"/>
                  </a:cubicBezTo>
                  <a:cubicBezTo>
                    <a:pt x="21600" y="21160"/>
                    <a:pt x="15574" y="13526"/>
                    <a:pt x="13865" y="5487"/>
                  </a:cubicBezTo>
                  <a:cubicBezTo>
                    <a:pt x="13865" y="5487"/>
                    <a:pt x="12760" y="786"/>
                    <a:pt x="844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4558;p48"/>
            <p:cNvSpPr/>
            <p:nvPr/>
          </p:nvSpPr>
          <p:spPr>
            <a:xfrm>
              <a:off x="462366" y="441240"/>
              <a:ext cx="30943" cy="8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37" h="21600" fill="norm" stroke="1" extrusionOk="0">
                  <a:moveTo>
                    <a:pt x="9188" y="0"/>
                  </a:moveTo>
                  <a:cubicBezTo>
                    <a:pt x="9188" y="0"/>
                    <a:pt x="21600" y="10803"/>
                    <a:pt x="0" y="21600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4559;p48"/>
            <p:cNvSpPr/>
            <p:nvPr/>
          </p:nvSpPr>
          <p:spPr>
            <a:xfrm>
              <a:off x="435857" y="514811"/>
              <a:ext cx="61500" cy="3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4820" y="2737"/>
                    <a:pt x="21600" y="21600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4560;p48"/>
            <p:cNvSpPr/>
            <p:nvPr/>
          </p:nvSpPr>
          <p:spPr>
            <a:xfrm>
              <a:off x="462366" y="524310"/>
              <a:ext cx="40402" cy="3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3" fill="norm" stroke="1" extrusionOk="0">
                  <a:moveTo>
                    <a:pt x="8387" y="20223"/>
                  </a:moveTo>
                  <a:cubicBezTo>
                    <a:pt x="5160" y="5575"/>
                    <a:pt x="0" y="92"/>
                    <a:pt x="0" y="92"/>
                  </a:cubicBezTo>
                  <a:cubicBezTo>
                    <a:pt x="0" y="92"/>
                    <a:pt x="12573" y="-1377"/>
                    <a:pt x="21600" y="7408"/>
                  </a:cubicBezTo>
                </a:path>
              </a:pathLst>
            </a:custGeom>
            <a:noFill/>
            <a:ln w="191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04" name="Google Shape;4561;p48"/>
          <p:cNvGrpSpPr/>
          <p:nvPr/>
        </p:nvGrpSpPr>
        <p:grpSpPr>
          <a:xfrm>
            <a:off x="1152211" y="3281233"/>
            <a:ext cx="658362" cy="564501"/>
            <a:chOff x="26" y="0"/>
            <a:chExt cx="658360" cy="564500"/>
          </a:xfrm>
        </p:grpSpPr>
        <p:sp>
          <p:nvSpPr>
            <p:cNvPr id="2586" name="Google Shape;4562;p48"/>
            <p:cNvSpPr/>
            <p:nvPr/>
          </p:nvSpPr>
          <p:spPr>
            <a:xfrm>
              <a:off x="88034" y="388456"/>
              <a:ext cx="138687" cy="10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3" y="0"/>
                  </a:moveTo>
                  <a:lnTo>
                    <a:pt x="0" y="2998"/>
                  </a:lnTo>
                  <a:cubicBezTo>
                    <a:pt x="6009" y="19441"/>
                    <a:pt x="21600" y="21600"/>
                    <a:pt x="21600" y="21600"/>
                  </a:cubicBezTo>
                  <a:cubicBezTo>
                    <a:pt x="7889" y="11761"/>
                    <a:pt x="5543" y="0"/>
                    <a:pt x="55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4563;p48"/>
            <p:cNvSpPr/>
            <p:nvPr/>
          </p:nvSpPr>
          <p:spPr>
            <a:xfrm>
              <a:off x="73570" y="396287"/>
              <a:ext cx="148910" cy="10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3" y="0"/>
                  </a:moveTo>
                  <a:lnTo>
                    <a:pt x="0" y="5205"/>
                  </a:lnTo>
                  <a:cubicBezTo>
                    <a:pt x="6687" y="21246"/>
                    <a:pt x="20317" y="21600"/>
                    <a:pt x="21517" y="21600"/>
                  </a:cubicBezTo>
                  <a:cubicBezTo>
                    <a:pt x="21574" y="21600"/>
                    <a:pt x="21600" y="21600"/>
                    <a:pt x="21600" y="21600"/>
                  </a:cubicBezTo>
                  <a:cubicBezTo>
                    <a:pt x="8045" y="13402"/>
                    <a:pt x="4023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4564;p48"/>
            <p:cNvSpPr/>
            <p:nvPr/>
          </p:nvSpPr>
          <p:spPr>
            <a:xfrm>
              <a:off x="428398" y="193708"/>
              <a:ext cx="229989" cy="18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9" h="21600" fill="norm" stroke="1" extrusionOk="0">
                  <a:moveTo>
                    <a:pt x="4976" y="0"/>
                  </a:moveTo>
                  <a:cubicBezTo>
                    <a:pt x="4976" y="0"/>
                    <a:pt x="-2121" y="2239"/>
                    <a:pt x="635" y="14893"/>
                  </a:cubicBezTo>
                  <a:cubicBezTo>
                    <a:pt x="1664" y="19524"/>
                    <a:pt x="4441" y="21600"/>
                    <a:pt x="7556" y="21600"/>
                  </a:cubicBezTo>
                  <a:cubicBezTo>
                    <a:pt x="12959" y="21600"/>
                    <a:pt x="19382" y="15360"/>
                    <a:pt x="19479" y="5386"/>
                  </a:cubicBezTo>
                  <a:cubicBezTo>
                    <a:pt x="19479" y="5386"/>
                    <a:pt x="18045" y="6396"/>
                    <a:pt x="15663" y="6396"/>
                  </a:cubicBezTo>
                  <a:cubicBezTo>
                    <a:pt x="13036" y="6396"/>
                    <a:pt x="9260" y="5168"/>
                    <a:pt x="49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4565;p48"/>
            <p:cNvSpPr/>
            <p:nvPr/>
          </p:nvSpPr>
          <p:spPr>
            <a:xfrm>
              <a:off x="45240" y="392671"/>
              <a:ext cx="144098" cy="10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41" y="0"/>
                  </a:moveTo>
                  <a:lnTo>
                    <a:pt x="0" y="3579"/>
                  </a:lnTo>
                  <a:cubicBezTo>
                    <a:pt x="6505" y="20574"/>
                    <a:pt x="21600" y="21600"/>
                    <a:pt x="21600" y="21600"/>
                  </a:cubicBezTo>
                  <a:cubicBezTo>
                    <a:pt x="7951" y="12270"/>
                    <a:pt x="5241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4566;p48"/>
            <p:cNvSpPr/>
            <p:nvPr/>
          </p:nvSpPr>
          <p:spPr>
            <a:xfrm>
              <a:off x="32571" y="401724"/>
              <a:ext cx="152526" cy="9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73" y="0"/>
                  </a:moveTo>
                  <a:lnTo>
                    <a:pt x="0" y="5877"/>
                  </a:lnTo>
                  <a:cubicBezTo>
                    <a:pt x="6152" y="20422"/>
                    <a:pt x="17161" y="21600"/>
                    <a:pt x="20568" y="21600"/>
                  </a:cubicBezTo>
                  <a:cubicBezTo>
                    <a:pt x="21228" y="21600"/>
                    <a:pt x="21600" y="21558"/>
                    <a:pt x="21600" y="21558"/>
                  </a:cubicBezTo>
                  <a:cubicBezTo>
                    <a:pt x="8112" y="13856"/>
                    <a:pt x="3673" y="0"/>
                    <a:pt x="367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4567;p48"/>
            <p:cNvSpPr/>
            <p:nvPr/>
          </p:nvSpPr>
          <p:spPr>
            <a:xfrm>
              <a:off x="375032" y="417384"/>
              <a:ext cx="23915" cy="8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42" h="21600" fill="norm" stroke="1" extrusionOk="0">
                  <a:moveTo>
                    <a:pt x="0" y="0"/>
                  </a:moveTo>
                  <a:cubicBezTo>
                    <a:pt x="0" y="0"/>
                    <a:pt x="21600" y="6695"/>
                    <a:pt x="6208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4568;p48"/>
            <p:cNvSpPr/>
            <p:nvPr/>
          </p:nvSpPr>
          <p:spPr>
            <a:xfrm>
              <a:off x="359344" y="501312"/>
              <a:ext cx="71750" cy="1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957" fill="norm" stroke="1" extrusionOk="0">
                  <a:moveTo>
                    <a:pt x="0" y="3286"/>
                  </a:moveTo>
                  <a:cubicBezTo>
                    <a:pt x="0" y="3286"/>
                    <a:pt x="12343" y="-8643"/>
                    <a:pt x="21600" y="12957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4569;p48"/>
            <p:cNvSpPr/>
            <p:nvPr/>
          </p:nvSpPr>
          <p:spPr>
            <a:xfrm>
              <a:off x="387675" y="496119"/>
              <a:ext cx="41598" cy="3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827" fill="norm" stroke="1" extrusionOk="0">
                  <a:moveTo>
                    <a:pt x="14089" y="18827"/>
                  </a:moveTo>
                  <a:cubicBezTo>
                    <a:pt x="6579" y="6739"/>
                    <a:pt x="0" y="4179"/>
                    <a:pt x="0" y="4179"/>
                  </a:cubicBezTo>
                  <a:cubicBezTo>
                    <a:pt x="0" y="4179"/>
                    <a:pt x="10645" y="-2773"/>
                    <a:pt x="21600" y="1256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4570;p48"/>
            <p:cNvSpPr/>
            <p:nvPr/>
          </p:nvSpPr>
          <p:spPr>
            <a:xfrm>
              <a:off x="170184" y="-1"/>
              <a:ext cx="326079" cy="49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375" y="0"/>
                  </a:moveTo>
                  <a:cubicBezTo>
                    <a:pt x="9789" y="0"/>
                    <a:pt x="9178" y="21"/>
                    <a:pt x="8544" y="60"/>
                  </a:cubicBezTo>
                  <a:cubicBezTo>
                    <a:pt x="227" y="584"/>
                    <a:pt x="227" y="5606"/>
                    <a:pt x="29" y="9165"/>
                  </a:cubicBezTo>
                  <a:cubicBezTo>
                    <a:pt x="-207" y="13456"/>
                    <a:pt x="1094" y="16490"/>
                    <a:pt x="188" y="21540"/>
                  </a:cubicBezTo>
                  <a:cubicBezTo>
                    <a:pt x="188" y="21540"/>
                    <a:pt x="1319" y="21600"/>
                    <a:pt x="3042" y="21600"/>
                  </a:cubicBezTo>
                  <a:cubicBezTo>
                    <a:pt x="6921" y="21600"/>
                    <a:pt x="13804" y="21299"/>
                    <a:pt x="17570" y="19342"/>
                  </a:cubicBezTo>
                  <a:cubicBezTo>
                    <a:pt x="20133" y="18008"/>
                    <a:pt x="21393" y="14790"/>
                    <a:pt x="21315" y="12802"/>
                  </a:cubicBezTo>
                  <a:cubicBezTo>
                    <a:pt x="20915" y="2869"/>
                    <a:pt x="17269" y="0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4571;p48"/>
            <p:cNvSpPr/>
            <p:nvPr/>
          </p:nvSpPr>
          <p:spPr>
            <a:xfrm>
              <a:off x="235747" y="262726"/>
              <a:ext cx="260463" cy="23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9" y="0"/>
                  </a:moveTo>
                  <a:cubicBezTo>
                    <a:pt x="12489" y="0"/>
                    <a:pt x="11687" y="48"/>
                    <a:pt x="10850" y="141"/>
                  </a:cubicBezTo>
                  <a:cubicBezTo>
                    <a:pt x="300" y="1194"/>
                    <a:pt x="300" y="11897"/>
                    <a:pt x="50" y="19382"/>
                  </a:cubicBezTo>
                  <a:cubicBezTo>
                    <a:pt x="50" y="20160"/>
                    <a:pt x="0" y="20880"/>
                    <a:pt x="0" y="21600"/>
                  </a:cubicBezTo>
                  <a:cubicBezTo>
                    <a:pt x="5050" y="21435"/>
                    <a:pt x="12550" y="20547"/>
                    <a:pt x="16849" y="16831"/>
                  </a:cubicBezTo>
                  <a:cubicBezTo>
                    <a:pt x="19999" y="14060"/>
                    <a:pt x="21600" y="7571"/>
                    <a:pt x="21600" y="3357"/>
                  </a:cubicBezTo>
                  <a:cubicBezTo>
                    <a:pt x="19436" y="957"/>
                    <a:pt x="16675" y="0"/>
                    <a:pt x="1325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4572;p48"/>
            <p:cNvSpPr/>
            <p:nvPr/>
          </p:nvSpPr>
          <p:spPr>
            <a:xfrm>
              <a:off x="321961" y="193708"/>
              <a:ext cx="121803" cy="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06" y="21600"/>
                  </a:lnTo>
                  <a:lnTo>
                    <a:pt x="21600" y="10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4573;p48"/>
            <p:cNvSpPr/>
            <p:nvPr/>
          </p:nvSpPr>
          <p:spPr>
            <a:xfrm>
              <a:off x="221881" y="134628"/>
              <a:ext cx="71750" cy="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512"/>
                    <a:pt x="4903" y="0"/>
                    <a:pt x="10894" y="0"/>
                  </a:cubicBezTo>
                  <a:cubicBezTo>
                    <a:pt x="16877" y="0"/>
                    <a:pt x="21600" y="9512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4574;p48"/>
            <p:cNvSpPr/>
            <p:nvPr/>
          </p:nvSpPr>
          <p:spPr>
            <a:xfrm>
              <a:off x="392514" y="134628"/>
              <a:ext cx="71750" cy="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9512"/>
                    <a:pt x="4895" y="0"/>
                    <a:pt x="10886" y="0"/>
                  </a:cubicBezTo>
                  <a:cubicBezTo>
                    <a:pt x="16877" y="0"/>
                    <a:pt x="21600" y="9512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4575;p48"/>
            <p:cNvSpPr/>
            <p:nvPr/>
          </p:nvSpPr>
          <p:spPr>
            <a:xfrm>
              <a:off x="321961" y="165378"/>
              <a:ext cx="174249" cy="5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05" y="0"/>
                  </a:moveTo>
                  <a:lnTo>
                    <a:pt x="0" y="10915"/>
                  </a:lnTo>
                  <a:lnTo>
                    <a:pt x="21600" y="21600"/>
                  </a:lnTo>
                  <a:lnTo>
                    <a:pt x="560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4576;p48"/>
            <p:cNvSpPr/>
            <p:nvPr/>
          </p:nvSpPr>
          <p:spPr>
            <a:xfrm>
              <a:off x="26" y="193708"/>
              <a:ext cx="229622" cy="18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8" h="21600" fill="norm" stroke="1" extrusionOk="0">
                  <a:moveTo>
                    <a:pt x="14501" y="0"/>
                  </a:moveTo>
                  <a:cubicBezTo>
                    <a:pt x="10219" y="5168"/>
                    <a:pt x="6441" y="6396"/>
                    <a:pt x="3816" y="6396"/>
                  </a:cubicBezTo>
                  <a:cubicBezTo>
                    <a:pt x="1432" y="6396"/>
                    <a:pt x="0" y="5386"/>
                    <a:pt x="0" y="5386"/>
                  </a:cubicBezTo>
                  <a:cubicBezTo>
                    <a:pt x="97" y="15360"/>
                    <a:pt x="6520" y="21600"/>
                    <a:pt x="11909" y="21600"/>
                  </a:cubicBezTo>
                  <a:cubicBezTo>
                    <a:pt x="15016" y="21600"/>
                    <a:pt x="17781" y="19524"/>
                    <a:pt x="18791" y="14893"/>
                  </a:cubicBezTo>
                  <a:cubicBezTo>
                    <a:pt x="21600" y="2239"/>
                    <a:pt x="14501" y="0"/>
                    <a:pt x="1450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4577;p48"/>
            <p:cNvSpPr/>
            <p:nvPr/>
          </p:nvSpPr>
          <p:spPr>
            <a:xfrm>
              <a:off x="259265" y="448135"/>
              <a:ext cx="22295" cy="8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344" y="10800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4578;p48"/>
            <p:cNvSpPr/>
            <p:nvPr/>
          </p:nvSpPr>
          <p:spPr>
            <a:xfrm>
              <a:off x="246595" y="522303"/>
              <a:ext cx="61500" cy="3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6780" y="2437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4579;p48"/>
            <p:cNvSpPr/>
            <p:nvPr/>
          </p:nvSpPr>
          <p:spPr>
            <a:xfrm>
              <a:off x="241185" y="531178"/>
              <a:ext cx="40375" cy="3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4" fill="norm" stroke="1" extrusionOk="0">
                  <a:moveTo>
                    <a:pt x="13222" y="20224"/>
                  </a:moveTo>
                  <a:cubicBezTo>
                    <a:pt x="16451" y="5587"/>
                    <a:pt x="21600" y="92"/>
                    <a:pt x="21600" y="92"/>
                  </a:cubicBezTo>
                  <a:cubicBezTo>
                    <a:pt x="21600" y="92"/>
                    <a:pt x="9032" y="-1376"/>
                    <a:pt x="0" y="7419"/>
                  </a:cubicBezTo>
                </a:path>
              </a:pathLst>
            </a:custGeom>
            <a:noFill/>
            <a:ln w="191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19" name="Google Shape;4580;p48"/>
          <p:cNvGrpSpPr/>
          <p:nvPr/>
        </p:nvGrpSpPr>
        <p:grpSpPr>
          <a:xfrm>
            <a:off x="7006311" y="1119250"/>
            <a:ext cx="696091" cy="590541"/>
            <a:chOff x="0" y="0"/>
            <a:chExt cx="696090" cy="590539"/>
          </a:xfrm>
        </p:grpSpPr>
        <p:sp>
          <p:nvSpPr>
            <p:cNvPr id="2605" name="Google Shape;4581;p48"/>
            <p:cNvSpPr/>
            <p:nvPr/>
          </p:nvSpPr>
          <p:spPr>
            <a:xfrm flipH="1">
              <a:off x="0" y="170112"/>
              <a:ext cx="268338" cy="18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9" h="21600" fill="norm" stroke="1" extrusionOk="0">
                  <a:moveTo>
                    <a:pt x="2992" y="0"/>
                  </a:moveTo>
                  <a:cubicBezTo>
                    <a:pt x="921" y="0"/>
                    <a:pt x="-457" y="3190"/>
                    <a:pt x="140" y="6596"/>
                  </a:cubicBezTo>
                  <a:cubicBezTo>
                    <a:pt x="768" y="10024"/>
                    <a:pt x="2669" y="10239"/>
                    <a:pt x="3136" y="10239"/>
                  </a:cubicBezTo>
                  <a:cubicBezTo>
                    <a:pt x="3202" y="10239"/>
                    <a:pt x="3239" y="10236"/>
                    <a:pt x="3239" y="10236"/>
                  </a:cubicBezTo>
                  <a:cubicBezTo>
                    <a:pt x="3239" y="10236"/>
                    <a:pt x="1262" y="12472"/>
                    <a:pt x="3239" y="15830"/>
                  </a:cubicBezTo>
                  <a:cubicBezTo>
                    <a:pt x="3863" y="16914"/>
                    <a:pt x="4465" y="17282"/>
                    <a:pt x="4998" y="17282"/>
                  </a:cubicBezTo>
                  <a:cubicBezTo>
                    <a:pt x="6147" y="17282"/>
                    <a:pt x="6967" y="15550"/>
                    <a:pt x="6967" y="15550"/>
                  </a:cubicBezTo>
                  <a:cubicBezTo>
                    <a:pt x="6967" y="15550"/>
                    <a:pt x="6159" y="18278"/>
                    <a:pt x="7864" y="20025"/>
                  </a:cubicBezTo>
                  <a:cubicBezTo>
                    <a:pt x="8223" y="20405"/>
                    <a:pt x="8550" y="20556"/>
                    <a:pt x="8847" y="20556"/>
                  </a:cubicBezTo>
                  <a:cubicBezTo>
                    <a:pt x="9959" y="20556"/>
                    <a:pt x="10605" y="18416"/>
                    <a:pt x="10605" y="18416"/>
                  </a:cubicBezTo>
                  <a:cubicBezTo>
                    <a:pt x="10605" y="18416"/>
                    <a:pt x="10649" y="20725"/>
                    <a:pt x="12176" y="21494"/>
                  </a:cubicBezTo>
                  <a:cubicBezTo>
                    <a:pt x="12327" y="21567"/>
                    <a:pt x="12469" y="21600"/>
                    <a:pt x="12603" y="21600"/>
                  </a:cubicBezTo>
                  <a:cubicBezTo>
                    <a:pt x="13870" y="21600"/>
                    <a:pt x="14422" y="18628"/>
                    <a:pt x="14422" y="18628"/>
                  </a:cubicBezTo>
                  <a:cubicBezTo>
                    <a:pt x="14422" y="18628"/>
                    <a:pt x="14891" y="20758"/>
                    <a:pt x="16232" y="20758"/>
                  </a:cubicBezTo>
                  <a:cubicBezTo>
                    <a:pt x="16327" y="20758"/>
                    <a:pt x="16428" y="20749"/>
                    <a:pt x="16533" y="20725"/>
                  </a:cubicBezTo>
                  <a:cubicBezTo>
                    <a:pt x="18149" y="20375"/>
                    <a:pt x="18149" y="17647"/>
                    <a:pt x="18149" y="17647"/>
                  </a:cubicBezTo>
                  <a:cubicBezTo>
                    <a:pt x="18409" y="17885"/>
                    <a:pt x="18697" y="18006"/>
                    <a:pt x="18967" y="18006"/>
                  </a:cubicBezTo>
                  <a:cubicBezTo>
                    <a:pt x="20275" y="18006"/>
                    <a:pt x="21143" y="15148"/>
                    <a:pt x="16263" y="9116"/>
                  </a:cubicBezTo>
                  <a:cubicBezTo>
                    <a:pt x="10424" y="1841"/>
                    <a:pt x="3822" y="163"/>
                    <a:pt x="3822" y="163"/>
                  </a:cubicBezTo>
                  <a:cubicBezTo>
                    <a:pt x="3537" y="51"/>
                    <a:pt x="3260" y="0"/>
                    <a:pt x="299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4582;p48"/>
            <p:cNvSpPr/>
            <p:nvPr/>
          </p:nvSpPr>
          <p:spPr>
            <a:xfrm flipH="1">
              <a:off x="345976" y="480808"/>
              <a:ext cx="56124" cy="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1" h="21600" fill="norm" stroke="1" extrusionOk="0">
                  <a:moveTo>
                    <a:pt x="18066" y="0"/>
                  </a:moveTo>
                  <a:cubicBezTo>
                    <a:pt x="18066" y="0"/>
                    <a:pt x="21600" y="16437"/>
                    <a:pt x="0" y="21600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4583;p48"/>
            <p:cNvSpPr/>
            <p:nvPr/>
          </p:nvSpPr>
          <p:spPr>
            <a:xfrm flipH="1">
              <a:off x="381599" y="529041"/>
              <a:ext cx="41625" cy="6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9400" y="7840"/>
                    <a:pt x="21600" y="21600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4584;p48"/>
            <p:cNvSpPr/>
            <p:nvPr/>
          </p:nvSpPr>
          <p:spPr>
            <a:xfrm flipH="1">
              <a:off x="370153" y="548942"/>
              <a:ext cx="31947" cy="3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" y="21600"/>
                  </a:moveTo>
                  <a:cubicBezTo>
                    <a:pt x="3659" y="7320"/>
                    <a:pt x="0" y="0"/>
                    <a:pt x="0" y="0"/>
                  </a:cubicBezTo>
                  <a:cubicBezTo>
                    <a:pt x="0" y="0"/>
                    <a:pt x="15479" y="4524"/>
                    <a:pt x="21600" y="16369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4585;p48"/>
            <p:cNvSpPr/>
            <p:nvPr/>
          </p:nvSpPr>
          <p:spPr>
            <a:xfrm flipH="1">
              <a:off x="158469" y="0"/>
              <a:ext cx="403415" cy="518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fill="norm" stroke="1" extrusionOk="0">
                  <a:moveTo>
                    <a:pt x="10329" y="0"/>
                  </a:moveTo>
                  <a:cubicBezTo>
                    <a:pt x="4511" y="0"/>
                    <a:pt x="3462" y="4784"/>
                    <a:pt x="2573" y="8203"/>
                  </a:cubicBezTo>
                  <a:cubicBezTo>
                    <a:pt x="1462" y="12499"/>
                    <a:pt x="1812" y="15764"/>
                    <a:pt x="0" y="20763"/>
                  </a:cubicBezTo>
                  <a:cubicBezTo>
                    <a:pt x="0" y="20763"/>
                    <a:pt x="3394" y="21600"/>
                    <a:pt x="7114" y="21600"/>
                  </a:cubicBezTo>
                  <a:cubicBezTo>
                    <a:pt x="9160" y="21600"/>
                    <a:pt x="11304" y="21346"/>
                    <a:pt x="13035" y="20563"/>
                  </a:cubicBezTo>
                  <a:cubicBezTo>
                    <a:pt x="15316" y="19558"/>
                    <a:pt x="17450" y="17950"/>
                    <a:pt x="18443" y="14533"/>
                  </a:cubicBezTo>
                  <a:cubicBezTo>
                    <a:pt x="21600" y="3756"/>
                    <a:pt x="17683" y="540"/>
                    <a:pt x="11253" y="38"/>
                  </a:cubicBezTo>
                  <a:cubicBezTo>
                    <a:pt x="10932" y="12"/>
                    <a:pt x="10624" y="0"/>
                    <a:pt x="103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4586;p48"/>
            <p:cNvSpPr/>
            <p:nvPr/>
          </p:nvSpPr>
          <p:spPr>
            <a:xfrm flipH="1">
              <a:off x="162761" y="230908"/>
              <a:ext cx="273705" cy="28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68" y="0"/>
                  </a:moveTo>
                  <a:cubicBezTo>
                    <a:pt x="4297" y="0"/>
                    <a:pt x="2591" y="8632"/>
                    <a:pt x="1141" y="14801"/>
                  </a:cubicBezTo>
                  <a:cubicBezTo>
                    <a:pt x="571" y="17158"/>
                    <a:pt x="236" y="19378"/>
                    <a:pt x="0" y="21555"/>
                  </a:cubicBezTo>
                  <a:cubicBezTo>
                    <a:pt x="608" y="21584"/>
                    <a:pt x="1226" y="21600"/>
                    <a:pt x="1848" y="21600"/>
                  </a:cubicBezTo>
                  <a:cubicBezTo>
                    <a:pt x="5122" y="21600"/>
                    <a:pt x="8524" y="21150"/>
                    <a:pt x="11322" y="19742"/>
                  </a:cubicBezTo>
                  <a:cubicBezTo>
                    <a:pt x="15034" y="17929"/>
                    <a:pt x="18508" y="15028"/>
                    <a:pt x="20126" y="8863"/>
                  </a:cubicBezTo>
                  <a:cubicBezTo>
                    <a:pt x="20838" y="6142"/>
                    <a:pt x="21315" y="3695"/>
                    <a:pt x="21600" y="1518"/>
                  </a:cubicBezTo>
                  <a:cubicBezTo>
                    <a:pt x="19744" y="702"/>
                    <a:pt x="17603" y="250"/>
                    <a:pt x="15273" y="68"/>
                  </a:cubicBezTo>
                  <a:cubicBezTo>
                    <a:pt x="14749" y="22"/>
                    <a:pt x="14248" y="0"/>
                    <a:pt x="1376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4587;p48"/>
            <p:cNvSpPr/>
            <p:nvPr/>
          </p:nvSpPr>
          <p:spPr>
            <a:xfrm flipH="1">
              <a:off x="427778" y="170112"/>
              <a:ext cx="268313" cy="18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0" h="21600" fill="norm" stroke="1" extrusionOk="0">
                  <a:moveTo>
                    <a:pt x="16980" y="0"/>
                  </a:moveTo>
                  <a:cubicBezTo>
                    <a:pt x="16717" y="0"/>
                    <a:pt x="16444" y="51"/>
                    <a:pt x="16164" y="163"/>
                  </a:cubicBezTo>
                  <a:cubicBezTo>
                    <a:pt x="16164" y="163"/>
                    <a:pt x="9576" y="1841"/>
                    <a:pt x="3703" y="9116"/>
                  </a:cubicBezTo>
                  <a:cubicBezTo>
                    <a:pt x="-1169" y="15148"/>
                    <a:pt x="-271" y="18006"/>
                    <a:pt x="1021" y="18006"/>
                  </a:cubicBezTo>
                  <a:cubicBezTo>
                    <a:pt x="1286" y="18006"/>
                    <a:pt x="1568" y="17885"/>
                    <a:pt x="1819" y="17647"/>
                  </a:cubicBezTo>
                  <a:cubicBezTo>
                    <a:pt x="1819" y="17647"/>
                    <a:pt x="1864" y="20375"/>
                    <a:pt x="3435" y="20725"/>
                  </a:cubicBezTo>
                  <a:cubicBezTo>
                    <a:pt x="3541" y="20749"/>
                    <a:pt x="3643" y="20758"/>
                    <a:pt x="3742" y="20758"/>
                  </a:cubicBezTo>
                  <a:cubicBezTo>
                    <a:pt x="5117" y="20758"/>
                    <a:pt x="5585" y="18628"/>
                    <a:pt x="5585" y="18628"/>
                  </a:cubicBezTo>
                  <a:cubicBezTo>
                    <a:pt x="5585" y="18628"/>
                    <a:pt x="6135" y="21600"/>
                    <a:pt x="7402" y="21600"/>
                  </a:cubicBezTo>
                  <a:cubicBezTo>
                    <a:pt x="7535" y="21600"/>
                    <a:pt x="7676" y="21567"/>
                    <a:pt x="7827" y="21494"/>
                  </a:cubicBezTo>
                  <a:cubicBezTo>
                    <a:pt x="9351" y="20725"/>
                    <a:pt x="9396" y="18416"/>
                    <a:pt x="9396" y="18416"/>
                  </a:cubicBezTo>
                  <a:cubicBezTo>
                    <a:pt x="9396" y="18416"/>
                    <a:pt x="10011" y="20556"/>
                    <a:pt x="11133" y="20556"/>
                  </a:cubicBezTo>
                  <a:cubicBezTo>
                    <a:pt x="11431" y="20556"/>
                    <a:pt x="11764" y="20405"/>
                    <a:pt x="12131" y="20025"/>
                  </a:cubicBezTo>
                  <a:cubicBezTo>
                    <a:pt x="13833" y="18278"/>
                    <a:pt x="13027" y="15550"/>
                    <a:pt x="13027" y="15550"/>
                  </a:cubicBezTo>
                  <a:cubicBezTo>
                    <a:pt x="13027" y="15550"/>
                    <a:pt x="13845" y="17282"/>
                    <a:pt x="14992" y="17282"/>
                  </a:cubicBezTo>
                  <a:cubicBezTo>
                    <a:pt x="15522" y="17282"/>
                    <a:pt x="16123" y="16914"/>
                    <a:pt x="16748" y="15830"/>
                  </a:cubicBezTo>
                  <a:cubicBezTo>
                    <a:pt x="18675" y="12472"/>
                    <a:pt x="16748" y="10236"/>
                    <a:pt x="16748" y="10236"/>
                  </a:cubicBezTo>
                  <a:cubicBezTo>
                    <a:pt x="16748" y="10236"/>
                    <a:pt x="16785" y="10239"/>
                    <a:pt x="16851" y="10239"/>
                  </a:cubicBezTo>
                  <a:cubicBezTo>
                    <a:pt x="17315" y="10239"/>
                    <a:pt x="19207" y="10024"/>
                    <a:pt x="19795" y="6596"/>
                  </a:cubicBezTo>
                  <a:cubicBezTo>
                    <a:pt x="20431" y="3190"/>
                    <a:pt x="19025" y="0"/>
                    <a:pt x="169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4588;p48"/>
            <p:cNvSpPr/>
            <p:nvPr/>
          </p:nvSpPr>
          <p:spPr>
            <a:xfrm flipH="1">
              <a:off x="449134" y="489862"/>
              <a:ext cx="71152" cy="5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1600" y="0"/>
                  </a:moveTo>
                  <a:cubicBezTo>
                    <a:pt x="21600" y="0"/>
                    <a:pt x="20866" y="21600"/>
                    <a:pt x="0" y="21354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4589;p48"/>
            <p:cNvSpPr/>
            <p:nvPr/>
          </p:nvSpPr>
          <p:spPr>
            <a:xfrm flipH="1">
              <a:off x="510295" y="517593"/>
              <a:ext cx="25054" cy="6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9" h="21600" fill="norm" stroke="1" extrusionOk="0">
                  <a:moveTo>
                    <a:pt x="0" y="0"/>
                  </a:moveTo>
                  <a:cubicBezTo>
                    <a:pt x="0" y="0"/>
                    <a:pt x="21600" y="9580"/>
                    <a:pt x="16940" y="21600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4590;p48"/>
            <p:cNvSpPr/>
            <p:nvPr/>
          </p:nvSpPr>
          <p:spPr>
            <a:xfrm flipH="1">
              <a:off x="496169" y="541710"/>
              <a:ext cx="33144" cy="3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70" y="8142"/>
                    <a:pt x="5883" y="0"/>
                    <a:pt x="5883" y="0"/>
                  </a:cubicBezTo>
                  <a:cubicBezTo>
                    <a:pt x="5883" y="0"/>
                    <a:pt x="18853" y="7791"/>
                    <a:pt x="21600" y="20882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4591;p48"/>
            <p:cNvSpPr/>
            <p:nvPr/>
          </p:nvSpPr>
          <p:spPr>
            <a:xfrm flipH="1">
              <a:off x="182662" y="109101"/>
              <a:ext cx="22295" cy="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19775" fill="norm" stroke="1" extrusionOk="0">
                  <a:moveTo>
                    <a:pt x="19968" y="8589"/>
                  </a:moveTo>
                  <a:cubicBezTo>
                    <a:pt x="17265" y="1132"/>
                    <a:pt x="11347" y="-1825"/>
                    <a:pt x="5941" y="1132"/>
                  </a:cubicBezTo>
                  <a:cubicBezTo>
                    <a:pt x="1071" y="4121"/>
                    <a:pt x="-1632" y="13057"/>
                    <a:pt x="1071" y="19775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4592;p48"/>
            <p:cNvSpPr/>
            <p:nvPr/>
          </p:nvSpPr>
          <p:spPr>
            <a:xfrm flipH="1">
              <a:off x="162760" y="180570"/>
              <a:ext cx="98260" cy="2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6788"/>
                  </a:lnTo>
                  <a:cubicBezTo>
                    <a:pt x="3065" y="17745"/>
                    <a:pt x="6216" y="21600"/>
                    <a:pt x="9133" y="21600"/>
                  </a:cubicBezTo>
                  <a:cubicBezTo>
                    <a:pt x="1603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4593;p48"/>
            <p:cNvSpPr/>
            <p:nvPr/>
          </p:nvSpPr>
          <p:spPr>
            <a:xfrm flipH="1">
              <a:off x="127198" y="132624"/>
              <a:ext cx="133822" cy="5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86" y="0"/>
                  </a:moveTo>
                  <a:cubicBezTo>
                    <a:pt x="7554" y="0"/>
                    <a:pt x="6542" y="312"/>
                    <a:pt x="5350" y="1208"/>
                  </a:cubicBezTo>
                  <a:cubicBezTo>
                    <a:pt x="5350" y="1208"/>
                    <a:pt x="4669" y="12367"/>
                    <a:pt x="0" y="20458"/>
                  </a:cubicBezTo>
                  <a:cubicBezTo>
                    <a:pt x="0" y="20458"/>
                    <a:pt x="2007" y="21600"/>
                    <a:pt x="5203" y="21600"/>
                  </a:cubicBezTo>
                  <a:cubicBezTo>
                    <a:pt x="9293" y="21600"/>
                    <a:pt x="15322" y="19740"/>
                    <a:pt x="21600" y="11272"/>
                  </a:cubicBezTo>
                  <a:cubicBezTo>
                    <a:pt x="21600" y="11272"/>
                    <a:pt x="14693" y="8865"/>
                    <a:pt x="11384" y="1860"/>
                  </a:cubicBezTo>
                  <a:cubicBezTo>
                    <a:pt x="11384" y="1860"/>
                    <a:pt x="10405" y="0"/>
                    <a:pt x="83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4594;p48"/>
            <p:cNvSpPr/>
            <p:nvPr/>
          </p:nvSpPr>
          <p:spPr>
            <a:xfrm flipH="1">
              <a:off x="262268" y="114283"/>
              <a:ext cx="33743" cy="2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19904" fill="norm" stroke="1" extrusionOk="0">
                  <a:moveTo>
                    <a:pt x="20132" y="19904"/>
                  </a:moveTo>
                  <a:cubicBezTo>
                    <a:pt x="21600" y="11589"/>
                    <a:pt x="18300" y="3298"/>
                    <a:pt x="12442" y="526"/>
                  </a:cubicBezTo>
                  <a:cubicBezTo>
                    <a:pt x="6963" y="-1696"/>
                    <a:pt x="1468" y="3298"/>
                    <a:pt x="0" y="12162"/>
                  </a:cubicBezTo>
                </a:path>
              </a:pathLst>
            </a:custGeom>
            <a:noFill/>
            <a:ln w="19125" cap="rnd">
              <a:solidFill>
                <a:srgbClr val="0F4954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25" name="Google Shape;4595;p48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620" name="Google Shape;4596;p48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21" name="Google Shape;4597;p48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22" name="Google Shape;4598;p48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23" name="Google Shape;4599;p48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24" name="Google Shape;4600;p48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626" name="Google Shape;4601;p48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627" name="Google Shape;4602;p48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628" name="Google Shape;4603;p48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629" name="Google Shape;4604;p48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630" name="Google Shape;4605;p48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631" name="Google Shape;4606;p48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632" name="Google Shape;4608;p48">
            <a:hlinkClick r:id="rId8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3" name="Google Shape;4609;p48">
            <a:hlinkClick r:id="rId7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4" name="Google Shape;4610;p48"/>
          <p:cNvSpPr/>
          <p:nvPr/>
        </p:nvSpPr>
        <p:spPr>
          <a:xfrm rot="599">
            <a:off x="2851349" y="1528416"/>
            <a:ext cx="3441302" cy="12732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635" name="Google Shape;4611;p48"/>
          <p:cNvSpPr txBox="1"/>
          <p:nvPr/>
        </p:nvSpPr>
        <p:spPr>
          <a:xfrm>
            <a:off x="3417349" y="1795166"/>
            <a:ext cx="2488501" cy="541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200">
                <a:latin typeface="Quicksand Light"/>
                <a:ea typeface="Quicksand Light"/>
                <a:cs typeface="Quicksand Light"/>
                <a:sym typeface="Quicksand Light"/>
              </a:defRPr>
            </a:lvl1pPr>
          </a:lstStyle>
          <a:p>
            <a:pPr/>
            <a:r>
              <a:t>ناتج -١٣+٤=</a:t>
            </a:r>
          </a:p>
        </p:txBody>
      </p:sp>
      <p:sp>
        <p:nvSpPr>
          <p:cNvPr id="2636" name="Google Shape;4612;p48"/>
          <p:cNvSpPr/>
          <p:nvPr/>
        </p:nvSpPr>
        <p:spPr>
          <a:xfrm rot="2153969">
            <a:off x="4027894" y="1081849"/>
            <a:ext cx="1088221" cy="94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grpSp>
        <p:nvGrpSpPr>
          <p:cNvPr id="2639" name="Google Shape;4613;p48"/>
          <p:cNvGrpSpPr/>
          <p:nvPr/>
        </p:nvGrpSpPr>
        <p:grpSpPr>
          <a:xfrm>
            <a:off x="2851362" y="3023191"/>
            <a:ext cx="1605901" cy="456601"/>
            <a:chOff x="0" y="0"/>
            <a:chExt cx="1605900" cy="456599"/>
          </a:xfrm>
        </p:grpSpPr>
        <p:sp>
          <p:nvSpPr>
            <p:cNvPr id="2637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638" name="٩"/>
            <p:cNvSpPr txBox="1"/>
            <p:nvPr/>
          </p:nvSpPr>
          <p:spPr>
            <a:xfrm>
              <a:off x="-1" y="21931"/>
              <a:ext cx="1605902" cy="4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٩</a:t>
              </a:r>
            </a:p>
          </p:txBody>
        </p:sp>
      </p:grpSp>
      <p:grpSp>
        <p:nvGrpSpPr>
          <p:cNvPr id="2642" name="Google Shape;4614;p48"/>
          <p:cNvGrpSpPr/>
          <p:nvPr/>
        </p:nvGrpSpPr>
        <p:grpSpPr>
          <a:xfrm>
            <a:off x="2851362" y="3627241"/>
            <a:ext cx="1605901" cy="456600"/>
            <a:chOff x="0" y="0"/>
            <a:chExt cx="1605900" cy="456599"/>
          </a:xfrm>
        </p:grpSpPr>
        <p:sp>
          <p:nvSpPr>
            <p:cNvPr id="2640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641" name="-٩"/>
            <p:cNvSpPr txBox="1"/>
            <p:nvPr/>
          </p:nvSpPr>
          <p:spPr>
            <a:xfrm>
              <a:off x="-1" y="19951"/>
              <a:ext cx="1605902" cy="416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-٩</a:t>
              </a:r>
            </a:p>
          </p:txBody>
        </p:sp>
      </p:grpSp>
      <p:grpSp>
        <p:nvGrpSpPr>
          <p:cNvPr id="2645" name="Google Shape;4615;p48"/>
          <p:cNvGrpSpPr/>
          <p:nvPr/>
        </p:nvGrpSpPr>
        <p:grpSpPr>
          <a:xfrm>
            <a:off x="4686737" y="3023191"/>
            <a:ext cx="1605901" cy="456601"/>
            <a:chOff x="0" y="0"/>
            <a:chExt cx="1605900" cy="456599"/>
          </a:xfrm>
        </p:grpSpPr>
        <p:sp>
          <p:nvSpPr>
            <p:cNvPr id="2643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644" name="-٨"/>
            <p:cNvSpPr txBox="1"/>
            <p:nvPr/>
          </p:nvSpPr>
          <p:spPr>
            <a:xfrm>
              <a:off x="-1" y="19951"/>
              <a:ext cx="1605902" cy="416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-٨</a:t>
              </a:r>
            </a:p>
          </p:txBody>
        </p:sp>
      </p:grpSp>
      <p:grpSp>
        <p:nvGrpSpPr>
          <p:cNvPr id="2648" name="Google Shape;4616;p48"/>
          <p:cNvGrpSpPr/>
          <p:nvPr/>
        </p:nvGrpSpPr>
        <p:grpSpPr>
          <a:xfrm>
            <a:off x="4686737" y="3627241"/>
            <a:ext cx="1605901" cy="456600"/>
            <a:chOff x="0" y="0"/>
            <a:chExt cx="1605900" cy="456599"/>
          </a:xfrm>
        </p:grpSpPr>
        <p:sp>
          <p:nvSpPr>
            <p:cNvPr id="2646" name="مستطيل"/>
            <p:cNvSpPr/>
            <p:nvPr/>
          </p:nvSpPr>
          <p:spPr>
            <a:xfrm>
              <a:off x="-1" y="0"/>
              <a:ext cx="1605902" cy="4566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pPr>
            </a:p>
          </p:txBody>
        </p:sp>
        <p:sp>
          <p:nvSpPr>
            <p:cNvPr id="2647" name="١٧"/>
            <p:cNvSpPr txBox="1"/>
            <p:nvPr/>
          </p:nvSpPr>
          <p:spPr>
            <a:xfrm>
              <a:off x="-1" y="21931"/>
              <a:ext cx="1605902" cy="412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 rtl="0">
                <a:defRPr>
                  <a:latin typeface="Quicksand Light"/>
                  <a:ea typeface="Quicksand Light"/>
                  <a:cs typeface="Quicksand Light"/>
                  <a:sym typeface="Quicksand Light"/>
                </a:defRPr>
              </a:lvl1pPr>
            </a:lstStyle>
            <a:p>
              <a:pPr/>
              <a:r>
                <a:t>١٧</a:t>
              </a:r>
            </a:p>
          </p:txBody>
        </p:sp>
      </p:grpSp>
      <p:sp>
        <p:nvSpPr>
          <p:cNvPr id="2649" name="Google Shape;4617;p48"/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4622;p49"/>
          <p:cNvSpPr/>
          <p:nvPr/>
        </p:nvSpPr>
        <p:spPr>
          <a:xfrm rot="21451959">
            <a:off x="2139161" y="1013561"/>
            <a:ext cx="4703862" cy="33279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652" name="Google Shape;4623;p49"/>
          <p:cNvSpPr/>
          <p:nvPr/>
        </p:nvSpPr>
        <p:spPr>
          <a:xfrm rot="21189298">
            <a:off x="1806907" y="889825"/>
            <a:ext cx="1088223" cy="940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653" name="Google Shape;4624;p49"/>
          <p:cNvSpPr/>
          <p:nvPr/>
        </p:nvSpPr>
        <p:spPr>
          <a:xfrm rot="4554862">
            <a:off x="5911489" y="715005"/>
            <a:ext cx="1088262" cy="940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654" name="Google Shape;4625;p49"/>
          <p:cNvSpPr txBox="1"/>
          <p:nvPr>
            <p:ph type="title"/>
          </p:nvPr>
        </p:nvSpPr>
        <p:spPr>
          <a:xfrm>
            <a:off x="2973416" y="1230262"/>
            <a:ext cx="3035351" cy="1064293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722376" rtl="0">
              <a:defRPr sz="4424"/>
            </a:lvl1pPr>
          </a:lstStyle>
          <a:p>
            <a:pPr/>
            <a:r>
              <a:t>الاستفسارات</a:t>
            </a:r>
          </a:p>
        </p:txBody>
      </p:sp>
      <p:sp>
        <p:nvSpPr>
          <p:cNvPr id="2655" name="Google Shape;4626;p49"/>
          <p:cNvSpPr txBox="1"/>
          <p:nvPr/>
        </p:nvSpPr>
        <p:spPr>
          <a:xfrm>
            <a:off x="3965650" y="1122449"/>
            <a:ext cx="1032600" cy="65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67512">
              <a:lnSpc>
                <a:spcPct val="80000"/>
              </a:lnSpc>
              <a:defRPr b="1" sz="3139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656" name="Google Shape;4628;p49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662" name="Google Shape;4629;p4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657" name="Google Shape;4630;p4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58" name="Google Shape;4631;p4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59" name="Google Shape;4632;p4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60" name="Google Shape;4633;p4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61" name="Google Shape;4634;p4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663" name="Google Shape;4635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664" name="Google Shape;4636;p4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665" name="Google Shape;4637;p49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666" name="Google Shape;4638;p49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667" name="Google Shape;4639;p49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668" name="Google Shape;4640;p4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669" name="Google Shape;4642;p49">
            <a:hlinkClick r:id="rId8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70" name="Google Shape;4643;p4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671" name="IMG_0575.png" descr="IMG_057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2" name="تجميع" descr="تجميع"/>
          <p:cNvPicPr>
            <a:picLocks noChangeAspect="1"/>
          </p:cNvPicPr>
          <p:nvPr/>
        </p:nvPicPr>
        <p:blipFill>
          <a:blip r:embed="rId10">
            <a:extLst/>
          </a:blip>
          <a:srcRect l="0" t="16734" r="8892" b="18300"/>
          <a:stretch>
            <a:fillRect/>
          </a:stretch>
        </p:blipFill>
        <p:spPr>
          <a:xfrm>
            <a:off x="6314097" y="159920"/>
            <a:ext cx="2046277" cy="849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9" name="Google Shape;4939;p5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674" name="Google Shape;4940;p5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75" name="Google Shape;4941;p5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76" name="Google Shape;4942;p5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77" name="Google Shape;4943;p5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78" name="Google Shape;4944;p5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680" name="Google Shape;4945;p5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681" name="Google Shape;4946;p5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682" name="Google Shape;4947;p5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683" name="Google Shape;4948;p54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684" name="Google Shape;4949;p54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685" name="Google Shape;4950;p54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686" name="IMG_0575.png" descr="IMG_057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7" name="تجميع" descr="تجميع"/>
          <p:cNvPicPr>
            <a:picLocks noChangeAspect="1"/>
          </p:cNvPicPr>
          <p:nvPr/>
        </p:nvPicPr>
        <p:blipFill>
          <a:blip r:embed="rId9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sp>
        <p:nvSpPr>
          <p:cNvPr id="2688" name="عزيزتي الطالبة :…"/>
          <p:cNvSpPr txBox="1"/>
          <p:nvPr/>
        </p:nvSpPr>
        <p:spPr>
          <a:xfrm>
            <a:off x="1713469" y="1259697"/>
            <a:ext cx="5778011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عزيزتي الطالبة :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بهمة عالية تعانق عنان السماء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لنتعاون معًا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ونبدع في التعليم ،وننمي مهارتنا العلمية </a:t>
            </a:r>
          </a:p>
          <a:p>
            <a:pPr algn="ctr" rtl="0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وننجز بإتقان </a:t>
            </a:r>
          </a:p>
        </p:txBody>
      </p:sp>
      <p:sp>
        <p:nvSpPr>
          <p:cNvPr id="2689" name="استودعكم الله"/>
          <p:cNvSpPr txBox="1"/>
          <p:nvPr/>
        </p:nvSpPr>
        <p:spPr>
          <a:xfrm>
            <a:off x="3962311" y="4410945"/>
            <a:ext cx="1219379" cy="197385"/>
          </a:xfrm>
          <a:prstGeom prst="rect">
            <a:avLst/>
          </a:prstGeom>
          <a:gradFill>
            <a:gsLst>
              <a:gs pos="0">
                <a:schemeClr val="accent1">
                  <a:hueOff val="-258532"/>
                  <a:satOff val="14213"/>
                  <a:lumOff val="24775"/>
                </a:schemeClr>
              </a:gs>
              <a:gs pos="35000">
                <a:srgbClr val="FFF1CD"/>
              </a:gs>
              <a:gs pos="100000">
                <a:schemeClr val="accent1">
                  <a:hueOff val="-341256"/>
                  <a:satOff val="14213"/>
                  <a:lumOff val="3489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/>
            </a:lvl1pPr>
          </a:lstStyle>
          <a:p>
            <a:pPr rtl="0">
              <a:defRPr/>
            </a:pPr>
            <a:r>
              <a:t>استودعكم الله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5276;p56"/>
          <p:cNvSpPr txBox="1"/>
          <p:nvPr>
            <p:ph type="title"/>
          </p:nvPr>
        </p:nvSpPr>
        <p:spPr>
          <a:xfrm>
            <a:off x="2273295" y="1092583"/>
            <a:ext cx="4420616" cy="2497749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defTabSz="758951" rtl="0">
              <a:lnSpc>
                <a:spcPct val="100000"/>
              </a:lnSpc>
              <a:defRPr b="0" sz="415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سُبْحَانَكَ اللَّهُمَّ وَبِحَمْدِكَ، </a:t>
            </a:r>
          </a:p>
          <a:p>
            <a:pPr defTabSz="758951" rtl="0">
              <a:lnSpc>
                <a:spcPct val="100000"/>
              </a:lnSpc>
              <a:defRPr b="0" sz="415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أَشْهَدُ أَنْ لَا إِلَهَ إِلَّا أَنْتَ </a:t>
            </a:r>
          </a:p>
          <a:p>
            <a:pPr defTabSz="758951" rtl="0">
              <a:lnSpc>
                <a:spcPct val="100000"/>
              </a:lnSpc>
              <a:defRPr b="0" sz="4150">
                <a:solidFill>
                  <a:schemeClr val="accent6">
                    <a:lumOff val="-9411"/>
                  </a:schemeClr>
                </a:solidFill>
                <a:latin typeface="Spicy Rice"/>
                <a:ea typeface="Spicy Rice"/>
                <a:cs typeface="Spicy Rice"/>
                <a:sym typeface="Spicy Rice"/>
              </a:defRPr>
            </a:pPr>
            <a:r>
              <a:t>أَسْتَغْفِرُكَ وَأَتُوبُ إِلَيْكَ</a:t>
            </a:r>
          </a:p>
        </p:txBody>
      </p:sp>
      <p:grpSp>
        <p:nvGrpSpPr>
          <p:cNvPr id="2697" name="Google Shape;5277;p5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692" name="Google Shape;5278;p5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93" name="Google Shape;5279;p5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94" name="Google Shape;5280;p5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95" name="Google Shape;5281;p5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696" name="Google Shape;5282;p5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698" name="Google Shape;5283;p5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699" name="Google Shape;5284;p5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700" name="Google Shape;5285;p56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701" name="Google Shape;5286;p5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702" name="Google Shape;5287;p56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703" name="Google Shape;5288;p56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2704" name="IMG_0575.png" descr="IMG_057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68886" y="-1536106"/>
            <a:ext cx="4106373" cy="4122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9" name="Google Shape;5222;p55"/>
          <p:cNvGrpSpPr/>
          <p:nvPr/>
        </p:nvGrpSpPr>
        <p:grpSpPr>
          <a:xfrm>
            <a:off x="6711092" y="1101597"/>
            <a:ext cx="869919" cy="1043883"/>
            <a:chOff x="0" y="0"/>
            <a:chExt cx="869917" cy="1043881"/>
          </a:xfrm>
        </p:grpSpPr>
        <p:sp>
          <p:nvSpPr>
            <p:cNvPr id="2705" name="Google Shape;5223;p55"/>
            <p:cNvSpPr/>
            <p:nvPr/>
          </p:nvSpPr>
          <p:spPr>
            <a:xfrm>
              <a:off x="103574" y="109570"/>
              <a:ext cx="361479" cy="31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5224;p55"/>
            <p:cNvSpPr/>
            <p:nvPr/>
          </p:nvSpPr>
          <p:spPr>
            <a:xfrm>
              <a:off x="223130" y="240530"/>
              <a:ext cx="28456" cy="2931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5225;p55"/>
            <p:cNvSpPr/>
            <p:nvPr/>
          </p:nvSpPr>
          <p:spPr>
            <a:xfrm>
              <a:off x="318897" y="239792"/>
              <a:ext cx="28279" cy="29563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5226;p55"/>
            <p:cNvSpPr/>
            <p:nvPr/>
          </p:nvSpPr>
          <p:spPr>
            <a:xfrm>
              <a:off x="254595" y="276317"/>
              <a:ext cx="65557" cy="4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5227;p55"/>
            <p:cNvSpPr/>
            <p:nvPr/>
          </p:nvSpPr>
          <p:spPr>
            <a:xfrm>
              <a:off x="195719" y="284602"/>
              <a:ext cx="43608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5228;p55"/>
            <p:cNvSpPr/>
            <p:nvPr/>
          </p:nvSpPr>
          <p:spPr>
            <a:xfrm>
              <a:off x="326530" y="289775"/>
              <a:ext cx="43624" cy="2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5229;p55"/>
            <p:cNvSpPr/>
            <p:nvPr/>
          </p:nvSpPr>
          <p:spPr>
            <a:xfrm>
              <a:off x="252860" y="0"/>
              <a:ext cx="50120" cy="20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5230;p55"/>
            <p:cNvSpPr/>
            <p:nvPr/>
          </p:nvSpPr>
          <p:spPr>
            <a:xfrm>
              <a:off x="248414" y="380001"/>
              <a:ext cx="49572" cy="14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5231;p55"/>
            <p:cNvSpPr/>
            <p:nvPr/>
          </p:nvSpPr>
          <p:spPr>
            <a:xfrm>
              <a:off x="0" y="250620"/>
              <a:ext cx="148873" cy="5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5232;p55"/>
            <p:cNvSpPr/>
            <p:nvPr/>
          </p:nvSpPr>
          <p:spPr>
            <a:xfrm>
              <a:off x="398375" y="262267"/>
              <a:ext cx="166261" cy="4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5233;p55"/>
            <p:cNvSpPr/>
            <p:nvPr/>
          </p:nvSpPr>
          <p:spPr>
            <a:xfrm>
              <a:off x="110777" y="91975"/>
              <a:ext cx="109076" cy="11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5234;p55"/>
            <p:cNvSpPr/>
            <p:nvPr/>
          </p:nvSpPr>
          <p:spPr>
            <a:xfrm>
              <a:off x="352929" y="100886"/>
              <a:ext cx="98876" cy="91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5235;p55"/>
            <p:cNvSpPr/>
            <p:nvPr/>
          </p:nvSpPr>
          <p:spPr>
            <a:xfrm>
              <a:off x="107597" y="346870"/>
              <a:ext cx="86367" cy="9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5236;p55"/>
            <p:cNvSpPr/>
            <p:nvPr/>
          </p:nvSpPr>
          <p:spPr>
            <a:xfrm>
              <a:off x="376213" y="361000"/>
              <a:ext cx="71213" cy="8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5237;p55"/>
            <p:cNvSpPr/>
            <p:nvPr/>
          </p:nvSpPr>
          <p:spPr>
            <a:xfrm>
              <a:off x="149909" y="141208"/>
              <a:ext cx="132493" cy="8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5238;p55"/>
            <p:cNvSpPr/>
            <p:nvPr/>
          </p:nvSpPr>
          <p:spPr>
            <a:xfrm>
              <a:off x="163575" y="285544"/>
              <a:ext cx="706337" cy="35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5239;p55"/>
            <p:cNvSpPr/>
            <p:nvPr/>
          </p:nvSpPr>
          <p:spPr>
            <a:xfrm>
              <a:off x="525791" y="285622"/>
              <a:ext cx="344127" cy="34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5240;p55"/>
            <p:cNvSpPr/>
            <p:nvPr/>
          </p:nvSpPr>
          <p:spPr>
            <a:xfrm>
              <a:off x="491165" y="467670"/>
              <a:ext cx="28456" cy="29564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5241;p55"/>
            <p:cNvSpPr/>
            <p:nvPr/>
          </p:nvSpPr>
          <p:spPr>
            <a:xfrm>
              <a:off x="569497" y="464716"/>
              <a:ext cx="28456" cy="29312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5242;p55"/>
            <p:cNvSpPr/>
            <p:nvPr/>
          </p:nvSpPr>
          <p:spPr>
            <a:xfrm>
              <a:off x="521610" y="498098"/>
              <a:ext cx="53507" cy="3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5243;p55"/>
            <p:cNvSpPr/>
            <p:nvPr/>
          </p:nvSpPr>
          <p:spPr>
            <a:xfrm>
              <a:off x="457110" y="502153"/>
              <a:ext cx="43851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5244;p55"/>
            <p:cNvSpPr/>
            <p:nvPr/>
          </p:nvSpPr>
          <p:spPr>
            <a:xfrm>
              <a:off x="588157" y="502153"/>
              <a:ext cx="43615" cy="2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5245;p55"/>
            <p:cNvSpPr/>
            <p:nvPr/>
          </p:nvSpPr>
          <p:spPr>
            <a:xfrm>
              <a:off x="288476" y="662292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5246;p55"/>
            <p:cNvSpPr/>
            <p:nvPr/>
          </p:nvSpPr>
          <p:spPr>
            <a:xfrm>
              <a:off x="376176" y="715006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5247;p55"/>
            <p:cNvSpPr/>
            <p:nvPr/>
          </p:nvSpPr>
          <p:spPr>
            <a:xfrm>
              <a:off x="441951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5248;p55"/>
            <p:cNvSpPr/>
            <p:nvPr/>
          </p:nvSpPr>
          <p:spPr>
            <a:xfrm>
              <a:off x="503353" y="798275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5249;p55"/>
            <p:cNvSpPr/>
            <p:nvPr/>
          </p:nvSpPr>
          <p:spPr>
            <a:xfrm>
              <a:off x="542771" y="684217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5250;p55"/>
            <p:cNvSpPr/>
            <p:nvPr/>
          </p:nvSpPr>
          <p:spPr>
            <a:xfrm>
              <a:off x="683126" y="666724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5251;p55"/>
            <p:cNvSpPr/>
            <p:nvPr/>
          </p:nvSpPr>
          <p:spPr>
            <a:xfrm>
              <a:off x="617351" y="749992"/>
              <a:ext cx="34927" cy="362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5252;p55"/>
            <p:cNvSpPr/>
            <p:nvPr/>
          </p:nvSpPr>
          <p:spPr>
            <a:xfrm>
              <a:off x="735664" y="745796"/>
              <a:ext cx="35104" cy="3597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5253;p55"/>
            <p:cNvSpPr/>
            <p:nvPr/>
          </p:nvSpPr>
          <p:spPr>
            <a:xfrm>
              <a:off x="380608" y="820199"/>
              <a:ext cx="34927" cy="3621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5254;p55"/>
            <p:cNvSpPr/>
            <p:nvPr/>
          </p:nvSpPr>
          <p:spPr>
            <a:xfrm>
              <a:off x="601897" y="866517"/>
              <a:ext cx="34916" cy="3596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5255;p55"/>
            <p:cNvSpPr/>
            <p:nvPr/>
          </p:nvSpPr>
          <p:spPr>
            <a:xfrm>
              <a:off x="447621" y="936959"/>
              <a:ext cx="34916" cy="35977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5256;p55"/>
            <p:cNvSpPr/>
            <p:nvPr/>
          </p:nvSpPr>
          <p:spPr>
            <a:xfrm>
              <a:off x="584405" y="1007670"/>
              <a:ext cx="34915" cy="362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754" name="Google Shape;5257;p55"/>
          <p:cNvGrpSpPr/>
          <p:nvPr/>
        </p:nvGrpSpPr>
        <p:grpSpPr>
          <a:xfrm>
            <a:off x="1938901" y="2649366"/>
            <a:ext cx="650648" cy="1298950"/>
            <a:chOff x="0" y="0"/>
            <a:chExt cx="650646" cy="1298949"/>
          </a:xfrm>
        </p:grpSpPr>
        <p:sp>
          <p:nvSpPr>
            <p:cNvPr id="2740" name="Google Shape;5258;p55"/>
            <p:cNvSpPr/>
            <p:nvPr/>
          </p:nvSpPr>
          <p:spPr>
            <a:xfrm>
              <a:off x="148858" y="1161566"/>
              <a:ext cx="313087" cy="13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85" h="21600" fill="norm" stroke="1" extrusionOk="0">
                  <a:moveTo>
                    <a:pt x="8307" y="0"/>
                  </a:moveTo>
                  <a:cubicBezTo>
                    <a:pt x="3320" y="0"/>
                    <a:pt x="-3016" y="4311"/>
                    <a:pt x="1604" y="18509"/>
                  </a:cubicBezTo>
                  <a:cubicBezTo>
                    <a:pt x="2241" y="20644"/>
                    <a:pt x="3725" y="21600"/>
                    <a:pt x="5473" y="21600"/>
                  </a:cubicBezTo>
                  <a:cubicBezTo>
                    <a:pt x="10798" y="21600"/>
                    <a:pt x="18584" y="12735"/>
                    <a:pt x="12415" y="1255"/>
                  </a:cubicBezTo>
                  <a:cubicBezTo>
                    <a:pt x="11512" y="489"/>
                    <a:pt x="9986" y="0"/>
                    <a:pt x="8307" y="0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5259;p55"/>
            <p:cNvSpPr/>
            <p:nvPr/>
          </p:nvSpPr>
          <p:spPr>
            <a:xfrm>
              <a:off x="52414" y="277878"/>
              <a:ext cx="516807" cy="93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9986" y="17743"/>
                  </a:moveTo>
                  <a:cubicBezTo>
                    <a:pt x="10294" y="15177"/>
                    <a:pt x="10638" y="12602"/>
                    <a:pt x="10910" y="10026"/>
                  </a:cubicBezTo>
                  <a:cubicBezTo>
                    <a:pt x="11091" y="8368"/>
                    <a:pt x="11163" y="6708"/>
                    <a:pt x="11308" y="5039"/>
                  </a:cubicBezTo>
                  <a:cubicBezTo>
                    <a:pt x="11326" y="4723"/>
                    <a:pt x="11453" y="4398"/>
                    <a:pt x="11488" y="4072"/>
                  </a:cubicBezTo>
                  <a:cubicBezTo>
                    <a:pt x="11561" y="3593"/>
                    <a:pt x="11488" y="3553"/>
                    <a:pt x="10710" y="3329"/>
                  </a:cubicBezTo>
                  <a:cubicBezTo>
                    <a:pt x="10185" y="3176"/>
                    <a:pt x="9678" y="2983"/>
                    <a:pt x="9171" y="2789"/>
                  </a:cubicBezTo>
                  <a:cubicBezTo>
                    <a:pt x="9081" y="2748"/>
                    <a:pt x="8973" y="2667"/>
                    <a:pt x="8973" y="2596"/>
                  </a:cubicBezTo>
                  <a:cubicBezTo>
                    <a:pt x="8827" y="1863"/>
                    <a:pt x="10403" y="2138"/>
                    <a:pt x="11615" y="2901"/>
                  </a:cubicBezTo>
                  <a:cubicBezTo>
                    <a:pt x="11887" y="1903"/>
                    <a:pt x="11978" y="936"/>
                    <a:pt x="12375" y="0"/>
                  </a:cubicBezTo>
                  <a:cubicBezTo>
                    <a:pt x="12955" y="855"/>
                    <a:pt x="12321" y="1720"/>
                    <a:pt x="12430" y="2637"/>
                  </a:cubicBezTo>
                  <a:cubicBezTo>
                    <a:pt x="12920" y="2484"/>
                    <a:pt x="13317" y="2341"/>
                    <a:pt x="13734" y="2229"/>
                  </a:cubicBezTo>
                  <a:cubicBezTo>
                    <a:pt x="14060" y="2138"/>
                    <a:pt x="14440" y="2107"/>
                    <a:pt x="14694" y="2321"/>
                  </a:cubicBezTo>
                  <a:cubicBezTo>
                    <a:pt x="14947" y="2515"/>
                    <a:pt x="14711" y="2657"/>
                    <a:pt x="14494" y="2800"/>
                  </a:cubicBezTo>
                  <a:cubicBezTo>
                    <a:pt x="14078" y="3054"/>
                    <a:pt x="13661" y="3288"/>
                    <a:pt x="12974" y="3339"/>
                  </a:cubicBezTo>
                  <a:cubicBezTo>
                    <a:pt x="12412" y="3380"/>
                    <a:pt x="12195" y="3583"/>
                    <a:pt x="12123" y="3930"/>
                  </a:cubicBezTo>
                  <a:cubicBezTo>
                    <a:pt x="11851" y="5263"/>
                    <a:pt x="11833" y="6606"/>
                    <a:pt x="11724" y="7940"/>
                  </a:cubicBezTo>
                  <a:cubicBezTo>
                    <a:pt x="11561" y="9731"/>
                    <a:pt x="11217" y="11502"/>
                    <a:pt x="10982" y="13294"/>
                  </a:cubicBezTo>
                  <a:cubicBezTo>
                    <a:pt x="10910" y="13813"/>
                    <a:pt x="10855" y="14332"/>
                    <a:pt x="10964" y="14862"/>
                  </a:cubicBezTo>
                  <a:cubicBezTo>
                    <a:pt x="11398" y="14098"/>
                    <a:pt x="11833" y="13335"/>
                    <a:pt x="12250" y="12561"/>
                  </a:cubicBezTo>
                  <a:cubicBezTo>
                    <a:pt x="13227" y="10820"/>
                    <a:pt x="14621" y="9192"/>
                    <a:pt x="16794" y="7818"/>
                  </a:cubicBezTo>
                  <a:cubicBezTo>
                    <a:pt x="17464" y="7390"/>
                    <a:pt x="18369" y="7044"/>
                    <a:pt x="19274" y="6769"/>
                  </a:cubicBezTo>
                  <a:cubicBezTo>
                    <a:pt x="20415" y="6433"/>
                    <a:pt x="21429" y="6840"/>
                    <a:pt x="21302" y="7563"/>
                  </a:cubicBezTo>
                  <a:cubicBezTo>
                    <a:pt x="21229" y="7981"/>
                    <a:pt x="21012" y="8408"/>
                    <a:pt x="20668" y="8774"/>
                  </a:cubicBezTo>
                  <a:cubicBezTo>
                    <a:pt x="19709" y="9792"/>
                    <a:pt x="18658" y="10790"/>
                    <a:pt x="17608" y="11787"/>
                  </a:cubicBezTo>
                  <a:cubicBezTo>
                    <a:pt x="16612" y="12734"/>
                    <a:pt x="15527" y="13650"/>
                    <a:pt x="14585" y="14607"/>
                  </a:cubicBezTo>
                  <a:cubicBezTo>
                    <a:pt x="13842" y="15360"/>
                    <a:pt x="13245" y="16164"/>
                    <a:pt x="12538" y="17020"/>
                  </a:cubicBezTo>
                  <a:cubicBezTo>
                    <a:pt x="13842" y="16297"/>
                    <a:pt x="15001" y="15635"/>
                    <a:pt x="16214" y="15004"/>
                  </a:cubicBezTo>
                  <a:cubicBezTo>
                    <a:pt x="17174" y="14525"/>
                    <a:pt x="18532" y="13935"/>
                    <a:pt x="19672" y="14332"/>
                  </a:cubicBezTo>
                  <a:cubicBezTo>
                    <a:pt x="20722" y="14790"/>
                    <a:pt x="19818" y="15452"/>
                    <a:pt x="19184" y="15910"/>
                  </a:cubicBezTo>
                  <a:cubicBezTo>
                    <a:pt x="17825" y="16867"/>
                    <a:pt x="16251" y="17702"/>
                    <a:pt x="14657" y="18536"/>
                  </a:cubicBezTo>
                  <a:cubicBezTo>
                    <a:pt x="13172" y="19300"/>
                    <a:pt x="11651" y="20063"/>
                    <a:pt x="10620" y="21071"/>
                  </a:cubicBezTo>
                  <a:cubicBezTo>
                    <a:pt x="10457" y="21234"/>
                    <a:pt x="10113" y="21600"/>
                    <a:pt x="9805" y="21600"/>
                  </a:cubicBezTo>
                  <a:cubicBezTo>
                    <a:pt x="9370" y="21600"/>
                    <a:pt x="9461" y="21295"/>
                    <a:pt x="9388" y="21162"/>
                  </a:cubicBezTo>
                  <a:cubicBezTo>
                    <a:pt x="8556" y="19727"/>
                    <a:pt x="7198" y="18485"/>
                    <a:pt x="5423" y="17355"/>
                  </a:cubicBezTo>
                  <a:cubicBezTo>
                    <a:pt x="3849" y="16358"/>
                    <a:pt x="2346" y="15309"/>
                    <a:pt x="879" y="14251"/>
                  </a:cubicBezTo>
                  <a:cubicBezTo>
                    <a:pt x="480" y="13966"/>
                    <a:pt x="155" y="13589"/>
                    <a:pt x="29" y="13223"/>
                  </a:cubicBezTo>
                  <a:cubicBezTo>
                    <a:pt x="-171" y="12561"/>
                    <a:pt x="680" y="12236"/>
                    <a:pt x="1766" y="12521"/>
                  </a:cubicBezTo>
                  <a:cubicBezTo>
                    <a:pt x="3559" y="12989"/>
                    <a:pt x="5080" y="13630"/>
                    <a:pt x="6311" y="14536"/>
                  </a:cubicBezTo>
                  <a:cubicBezTo>
                    <a:pt x="7324" y="15289"/>
                    <a:pt x="8194" y="16062"/>
                    <a:pt x="8755" y="16959"/>
                  </a:cubicBezTo>
                  <a:cubicBezTo>
                    <a:pt x="8791" y="17029"/>
                    <a:pt x="8881" y="17101"/>
                    <a:pt x="8954" y="17172"/>
                  </a:cubicBezTo>
                  <a:cubicBezTo>
                    <a:pt x="8973" y="17182"/>
                    <a:pt x="9027" y="17182"/>
                    <a:pt x="9117" y="17192"/>
                  </a:cubicBezTo>
                  <a:cubicBezTo>
                    <a:pt x="8303" y="14424"/>
                    <a:pt x="7487" y="11676"/>
                    <a:pt x="6654" y="8846"/>
                  </a:cubicBezTo>
                  <a:cubicBezTo>
                    <a:pt x="6220" y="8836"/>
                    <a:pt x="5767" y="8825"/>
                    <a:pt x="5333" y="8825"/>
                  </a:cubicBezTo>
                  <a:cubicBezTo>
                    <a:pt x="5007" y="8815"/>
                    <a:pt x="4681" y="8836"/>
                    <a:pt x="4356" y="8805"/>
                  </a:cubicBezTo>
                  <a:cubicBezTo>
                    <a:pt x="3939" y="8764"/>
                    <a:pt x="3613" y="8632"/>
                    <a:pt x="3649" y="8357"/>
                  </a:cubicBezTo>
                  <a:cubicBezTo>
                    <a:pt x="3686" y="8062"/>
                    <a:pt x="4102" y="8001"/>
                    <a:pt x="4519" y="8001"/>
                  </a:cubicBezTo>
                  <a:cubicBezTo>
                    <a:pt x="4899" y="8001"/>
                    <a:pt x="5297" y="8062"/>
                    <a:pt x="5696" y="8092"/>
                  </a:cubicBezTo>
                  <a:cubicBezTo>
                    <a:pt x="5894" y="8123"/>
                    <a:pt x="6111" y="8153"/>
                    <a:pt x="6437" y="8194"/>
                  </a:cubicBezTo>
                  <a:cubicBezTo>
                    <a:pt x="6383" y="7136"/>
                    <a:pt x="5387" y="6199"/>
                    <a:pt x="5478" y="5161"/>
                  </a:cubicBezTo>
                  <a:cubicBezTo>
                    <a:pt x="6437" y="5934"/>
                    <a:pt x="6474" y="6881"/>
                    <a:pt x="7090" y="7787"/>
                  </a:cubicBezTo>
                  <a:cubicBezTo>
                    <a:pt x="7433" y="7604"/>
                    <a:pt x="7704" y="7451"/>
                    <a:pt x="7994" y="7308"/>
                  </a:cubicBezTo>
                  <a:cubicBezTo>
                    <a:pt x="8320" y="7136"/>
                    <a:pt x="8737" y="7085"/>
                    <a:pt x="9063" y="7258"/>
                  </a:cubicBezTo>
                  <a:cubicBezTo>
                    <a:pt x="9425" y="7431"/>
                    <a:pt x="9316" y="7685"/>
                    <a:pt x="9044" y="7859"/>
                  </a:cubicBezTo>
                  <a:cubicBezTo>
                    <a:pt x="8791" y="8042"/>
                    <a:pt x="8447" y="8225"/>
                    <a:pt x="8086" y="8337"/>
                  </a:cubicBezTo>
                  <a:cubicBezTo>
                    <a:pt x="7506" y="8510"/>
                    <a:pt x="7343" y="8744"/>
                    <a:pt x="7433" y="9080"/>
                  </a:cubicBezTo>
                  <a:cubicBezTo>
                    <a:pt x="7958" y="10973"/>
                    <a:pt x="8466" y="12856"/>
                    <a:pt x="8990" y="14740"/>
                  </a:cubicBezTo>
                  <a:cubicBezTo>
                    <a:pt x="9280" y="15737"/>
                    <a:pt x="9588" y="16735"/>
                    <a:pt x="9896" y="17732"/>
                  </a:cubicBezTo>
                  <a:cubicBezTo>
                    <a:pt x="9914" y="17743"/>
                    <a:pt x="9950" y="17743"/>
                    <a:pt x="9986" y="17743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2" name="Google Shape;5260;p55"/>
            <p:cNvSpPr/>
            <p:nvPr/>
          </p:nvSpPr>
          <p:spPr>
            <a:xfrm>
              <a:off x="459198" y="713147"/>
              <a:ext cx="191449" cy="17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70" fill="norm" stroke="1" extrusionOk="0">
                  <a:moveTo>
                    <a:pt x="0" y="21470"/>
                  </a:moveTo>
                  <a:cubicBezTo>
                    <a:pt x="3148" y="17404"/>
                    <a:pt x="7135" y="14464"/>
                    <a:pt x="11072" y="11470"/>
                  </a:cubicBezTo>
                  <a:cubicBezTo>
                    <a:pt x="13975" y="9331"/>
                    <a:pt x="16681" y="6927"/>
                    <a:pt x="19484" y="4628"/>
                  </a:cubicBezTo>
                  <a:cubicBezTo>
                    <a:pt x="20470" y="3881"/>
                    <a:pt x="21208" y="2919"/>
                    <a:pt x="21405" y="1582"/>
                  </a:cubicBezTo>
                  <a:cubicBezTo>
                    <a:pt x="21600" y="351"/>
                    <a:pt x="21258" y="-130"/>
                    <a:pt x="20074" y="30"/>
                  </a:cubicBezTo>
                  <a:cubicBezTo>
                    <a:pt x="18797" y="300"/>
                    <a:pt x="17516" y="566"/>
                    <a:pt x="16286" y="1047"/>
                  </a:cubicBezTo>
                  <a:cubicBezTo>
                    <a:pt x="11859" y="2919"/>
                    <a:pt x="8268" y="5965"/>
                    <a:pt x="5412" y="9976"/>
                  </a:cubicBezTo>
                  <a:cubicBezTo>
                    <a:pt x="3001" y="13448"/>
                    <a:pt x="1083" y="17244"/>
                    <a:pt x="0" y="2147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5261;p55"/>
            <p:cNvSpPr/>
            <p:nvPr/>
          </p:nvSpPr>
          <p:spPr>
            <a:xfrm>
              <a:off x="0" y="665602"/>
              <a:ext cx="191401" cy="17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34" fill="norm" stroke="1" extrusionOk="0">
                  <a:moveTo>
                    <a:pt x="21451" y="21434"/>
                  </a:moveTo>
                  <a:cubicBezTo>
                    <a:pt x="18303" y="17378"/>
                    <a:pt x="14316" y="14445"/>
                    <a:pt x="10379" y="11461"/>
                  </a:cubicBezTo>
                  <a:cubicBezTo>
                    <a:pt x="7526" y="9327"/>
                    <a:pt x="4770" y="6925"/>
                    <a:pt x="1967" y="4632"/>
                  </a:cubicBezTo>
                  <a:cubicBezTo>
                    <a:pt x="1031" y="3832"/>
                    <a:pt x="294" y="2927"/>
                    <a:pt x="49" y="1593"/>
                  </a:cubicBezTo>
                  <a:cubicBezTo>
                    <a:pt x="-149" y="365"/>
                    <a:pt x="243" y="-166"/>
                    <a:pt x="1377" y="45"/>
                  </a:cubicBezTo>
                  <a:cubicBezTo>
                    <a:pt x="2654" y="259"/>
                    <a:pt x="3985" y="579"/>
                    <a:pt x="5165" y="1059"/>
                  </a:cubicBezTo>
                  <a:cubicBezTo>
                    <a:pt x="9592" y="2873"/>
                    <a:pt x="13233" y="5915"/>
                    <a:pt x="16039" y="9967"/>
                  </a:cubicBezTo>
                  <a:cubicBezTo>
                    <a:pt x="18450" y="13434"/>
                    <a:pt x="20368" y="17167"/>
                    <a:pt x="21451" y="21434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5262;p55"/>
            <p:cNvSpPr/>
            <p:nvPr/>
          </p:nvSpPr>
          <p:spPr>
            <a:xfrm>
              <a:off x="231643" y="50653"/>
              <a:ext cx="258821" cy="27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33" fill="norm" stroke="1" extrusionOk="0">
                  <a:moveTo>
                    <a:pt x="20849" y="11356"/>
                  </a:moveTo>
                  <a:cubicBezTo>
                    <a:pt x="20777" y="11943"/>
                    <a:pt x="20668" y="12496"/>
                    <a:pt x="20559" y="13050"/>
                  </a:cubicBezTo>
                  <a:cubicBezTo>
                    <a:pt x="20487" y="13568"/>
                    <a:pt x="20341" y="14086"/>
                    <a:pt x="20231" y="14604"/>
                  </a:cubicBezTo>
                  <a:cubicBezTo>
                    <a:pt x="19976" y="16229"/>
                    <a:pt x="19285" y="17680"/>
                    <a:pt x="18013" y="18820"/>
                  </a:cubicBezTo>
                  <a:cubicBezTo>
                    <a:pt x="17577" y="19202"/>
                    <a:pt x="17032" y="19477"/>
                    <a:pt x="16631" y="19720"/>
                  </a:cubicBezTo>
                  <a:cubicBezTo>
                    <a:pt x="14559" y="20723"/>
                    <a:pt x="12485" y="21274"/>
                    <a:pt x="10267" y="21413"/>
                  </a:cubicBezTo>
                  <a:cubicBezTo>
                    <a:pt x="8703" y="21517"/>
                    <a:pt x="7285" y="21206"/>
                    <a:pt x="5903" y="20584"/>
                  </a:cubicBezTo>
                  <a:cubicBezTo>
                    <a:pt x="4485" y="19927"/>
                    <a:pt x="3211" y="19133"/>
                    <a:pt x="2158" y="18027"/>
                  </a:cubicBezTo>
                  <a:cubicBezTo>
                    <a:pt x="1249" y="17094"/>
                    <a:pt x="666" y="15952"/>
                    <a:pt x="448" y="14675"/>
                  </a:cubicBezTo>
                  <a:cubicBezTo>
                    <a:pt x="193" y="13118"/>
                    <a:pt x="-60" y="11528"/>
                    <a:pt x="12" y="9939"/>
                  </a:cubicBezTo>
                  <a:cubicBezTo>
                    <a:pt x="84" y="8938"/>
                    <a:pt x="376" y="7899"/>
                    <a:pt x="666" y="6898"/>
                  </a:cubicBezTo>
                  <a:cubicBezTo>
                    <a:pt x="1030" y="5515"/>
                    <a:pt x="1504" y="4133"/>
                    <a:pt x="1975" y="2786"/>
                  </a:cubicBezTo>
                  <a:cubicBezTo>
                    <a:pt x="2267" y="1886"/>
                    <a:pt x="2812" y="1125"/>
                    <a:pt x="3395" y="400"/>
                  </a:cubicBezTo>
                  <a:cubicBezTo>
                    <a:pt x="3794" y="-83"/>
                    <a:pt x="4049" y="-83"/>
                    <a:pt x="4666" y="157"/>
                  </a:cubicBezTo>
                  <a:cubicBezTo>
                    <a:pt x="5940" y="607"/>
                    <a:pt x="6884" y="1472"/>
                    <a:pt x="7868" y="2301"/>
                  </a:cubicBezTo>
                  <a:cubicBezTo>
                    <a:pt x="8121" y="2508"/>
                    <a:pt x="8339" y="2922"/>
                    <a:pt x="8594" y="2922"/>
                  </a:cubicBezTo>
                  <a:cubicBezTo>
                    <a:pt x="8849" y="2958"/>
                    <a:pt x="9104" y="2543"/>
                    <a:pt x="9357" y="2369"/>
                  </a:cubicBezTo>
                  <a:cubicBezTo>
                    <a:pt x="10413" y="1540"/>
                    <a:pt x="11612" y="1368"/>
                    <a:pt x="12921" y="1644"/>
                  </a:cubicBezTo>
                  <a:cubicBezTo>
                    <a:pt x="13503" y="1747"/>
                    <a:pt x="13977" y="2129"/>
                    <a:pt x="14304" y="2647"/>
                  </a:cubicBezTo>
                  <a:cubicBezTo>
                    <a:pt x="14559" y="2993"/>
                    <a:pt x="14812" y="3304"/>
                    <a:pt x="15030" y="3648"/>
                  </a:cubicBezTo>
                  <a:cubicBezTo>
                    <a:pt x="15359" y="3407"/>
                    <a:pt x="15721" y="3233"/>
                    <a:pt x="16048" y="2958"/>
                  </a:cubicBezTo>
                  <a:cubicBezTo>
                    <a:pt x="17213" y="1954"/>
                    <a:pt x="18631" y="1610"/>
                    <a:pt x="20122" y="1540"/>
                  </a:cubicBezTo>
                  <a:cubicBezTo>
                    <a:pt x="20705" y="1507"/>
                    <a:pt x="21322" y="1714"/>
                    <a:pt x="21394" y="2301"/>
                  </a:cubicBezTo>
                  <a:cubicBezTo>
                    <a:pt x="21540" y="3407"/>
                    <a:pt x="21322" y="9213"/>
                    <a:pt x="20849" y="1135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5263;p55"/>
            <p:cNvSpPr/>
            <p:nvPr/>
          </p:nvSpPr>
          <p:spPr>
            <a:xfrm>
              <a:off x="280899" y="64897"/>
              <a:ext cx="152452" cy="26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13202" y="0"/>
                  </a:moveTo>
                  <a:cubicBezTo>
                    <a:pt x="12307" y="0"/>
                    <a:pt x="11400" y="99"/>
                    <a:pt x="10563" y="294"/>
                  </a:cubicBezTo>
                  <a:cubicBezTo>
                    <a:pt x="8551" y="761"/>
                    <a:pt x="6962" y="1553"/>
                    <a:pt x="5927" y="2525"/>
                  </a:cubicBezTo>
                  <a:cubicBezTo>
                    <a:pt x="5682" y="2741"/>
                    <a:pt x="5440" y="2957"/>
                    <a:pt x="5195" y="3139"/>
                  </a:cubicBezTo>
                  <a:cubicBezTo>
                    <a:pt x="4584" y="3607"/>
                    <a:pt x="3915" y="4182"/>
                    <a:pt x="3486" y="4903"/>
                  </a:cubicBezTo>
                  <a:cubicBezTo>
                    <a:pt x="3303" y="5190"/>
                    <a:pt x="3058" y="5480"/>
                    <a:pt x="2817" y="5767"/>
                  </a:cubicBezTo>
                  <a:cubicBezTo>
                    <a:pt x="2389" y="6273"/>
                    <a:pt x="1898" y="6884"/>
                    <a:pt x="1657" y="7568"/>
                  </a:cubicBezTo>
                  <a:cubicBezTo>
                    <a:pt x="925" y="9188"/>
                    <a:pt x="252" y="10808"/>
                    <a:pt x="193" y="12538"/>
                  </a:cubicBezTo>
                  <a:cubicBezTo>
                    <a:pt x="193" y="12791"/>
                    <a:pt x="131" y="13041"/>
                    <a:pt x="69" y="13294"/>
                  </a:cubicBezTo>
                  <a:cubicBezTo>
                    <a:pt x="10" y="13905"/>
                    <a:pt x="-52" y="14519"/>
                    <a:pt x="69" y="15203"/>
                  </a:cubicBezTo>
                  <a:cubicBezTo>
                    <a:pt x="193" y="16212"/>
                    <a:pt x="497" y="17184"/>
                    <a:pt x="863" y="18085"/>
                  </a:cubicBezTo>
                  <a:lnTo>
                    <a:pt x="925" y="18372"/>
                  </a:lnTo>
                  <a:cubicBezTo>
                    <a:pt x="1108" y="18804"/>
                    <a:pt x="1595" y="20136"/>
                    <a:pt x="3732" y="20821"/>
                  </a:cubicBezTo>
                  <a:cubicBezTo>
                    <a:pt x="4829" y="21145"/>
                    <a:pt x="5927" y="21324"/>
                    <a:pt x="6904" y="21432"/>
                  </a:cubicBezTo>
                  <a:cubicBezTo>
                    <a:pt x="7749" y="21554"/>
                    <a:pt x="8578" y="21600"/>
                    <a:pt x="9380" y="21600"/>
                  </a:cubicBezTo>
                  <a:cubicBezTo>
                    <a:pt x="10719" y="21600"/>
                    <a:pt x="11984" y="21474"/>
                    <a:pt x="13124" y="21361"/>
                  </a:cubicBezTo>
                  <a:lnTo>
                    <a:pt x="13981" y="21290"/>
                  </a:lnTo>
                  <a:cubicBezTo>
                    <a:pt x="14775" y="21216"/>
                    <a:pt x="15507" y="21074"/>
                    <a:pt x="16176" y="20858"/>
                  </a:cubicBezTo>
                  <a:cubicBezTo>
                    <a:pt x="17398" y="20460"/>
                    <a:pt x="18313" y="19776"/>
                    <a:pt x="18741" y="18985"/>
                  </a:cubicBezTo>
                  <a:cubicBezTo>
                    <a:pt x="18862" y="18733"/>
                    <a:pt x="18983" y="18517"/>
                    <a:pt x="19107" y="18301"/>
                  </a:cubicBezTo>
                  <a:cubicBezTo>
                    <a:pt x="19473" y="17761"/>
                    <a:pt x="19777" y="17184"/>
                    <a:pt x="19960" y="16536"/>
                  </a:cubicBezTo>
                  <a:cubicBezTo>
                    <a:pt x="20812" y="13223"/>
                    <a:pt x="21548" y="9981"/>
                    <a:pt x="20995" y="6631"/>
                  </a:cubicBezTo>
                  <a:cubicBezTo>
                    <a:pt x="20812" y="5443"/>
                    <a:pt x="20388" y="3858"/>
                    <a:pt x="18983" y="2201"/>
                  </a:cubicBezTo>
                  <a:cubicBezTo>
                    <a:pt x="18372" y="1337"/>
                    <a:pt x="17274" y="689"/>
                    <a:pt x="15873" y="329"/>
                  </a:cubicBezTo>
                  <a:cubicBezTo>
                    <a:pt x="15063" y="108"/>
                    <a:pt x="14140" y="0"/>
                    <a:pt x="132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5264;p55"/>
            <p:cNvSpPr/>
            <p:nvPr/>
          </p:nvSpPr>
          <p:spPr>
            <a:xfrm>
              <a:off x="309841" y="16272"/>
              <a:ext cx="39034" cy="3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49" h="21600" fill="norm" stroke="1" extrusionOk="0">
                  <a:moveTo>
                    <a:pt x="7285" y="0"/>
                  </a:moveTo>
                  <a:cubicBezTo>
                    <a:pt x="6142" y="0"/>
                    <a:pt x="4925" y="425"/>
                    <a:pt x="3687" y="1396"/>
                  </a:cubicBezTo>
                  <a:cubicBezTo>
                    <a:pt x="-3393" y="7089"/>
                    <a:pt x="766" y="21600"/>
                    <a:pt x="7391" y="21600"/>
                  </a:cubicBezTo>
                  <a:cubicBezTo>
                    <a:pt x="8534" y="21600"/>
                    <a:pt x="9741" y="21175"/>
                    <a:pt x="10989" y="20204"/>
                  </a:cubicBezTo>
                  <a:cubicBezTo>
                    <a:pt x="18207" y="14511"/>
                    <a:pt x="13953" y="0"/>
                    <a:pt x="7285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5265;p55"/>
            <p:cNvSpPr/>
            <p:nvPr/>
          </p:nvSpPr>
          <p:spPr>
            <a:xfrm>
              <a:off x="416331" y="25011"/>
              <a:ext cx="39021" cy="3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80" h="21600" fill="norm" stroke="1" extrusionOk="0">
                  <a:moveTo>
                    <a:pt x="7409" y="0"/>
                  </a:moveTo>
                  <a:cubicBezTo>
                    <a:pt x="6253" y="0"/>
                    <a:pt x="5022" y="443"/>
                    <a:pt x="3771" y="1435"/>
                  </a:cubicBezTo>
                  <a:cubicBezTo>
                    <a:pt x="-3433" y="7113"/>
                    <a:pt x="758" y="21600"/>
                    <a:pt x="7367" y="21600"/>
                  </a:cubicBezTo>
                  <a:cubicBezTo>
                    <a:pt x="8545" y="21600"/>
                    <a:pt x="9807" y="21142"/>
                    <a:pt x="11080" y="20089"/>
                  </a:cubicBezTo>
                  <a:cubicBezTo>
                    <a:pt x="18167" y="14395"/>
                    <a:pt x="14029" y="0"/>
                    <a:pt x="7409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5266;p55"/>
            <p:cNvSpPr/>
            <p:nvPr/>
          </p:nvSpPr>
          <p:spPr>
            <a:xfrm>
              <a:off x="359445" y="0"/>
              <a:ext cx="39035" cy="3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56" h="21600" fill="norm" stroke="1" extrusionOk="0">
                  <a:moveTo>
                    <a:pt x="7332" y="0"/>
                  </a:moveTo>
                  <a:cubicBezTo>
                    <a:pt x="6167" y="0"/>
                    <a:pt x="4939" y="425"/>
                    <a:pt x="3690" y="1411"/>
                  </a:cubicBezTo>
                  <a:cubicBezTo>
                    <a:pt x="-3394" y="7099"/>
                    <a:pt x="767" y="21600"/>
                    <a:pt x="7395" y="21600"/>
                  </a:cubicBezTo>
                  <a:cubicBezTo>
                    <a:pt x="8539" y="21600"/>
                    <a:pt x="9746" y="21175"/>
                    <a:pt x="10995" y="20204"/>
                  </a:cubicBezTo>
                  <a:cubicBezTo>
                    <a:pt x="18206" y="14319"/>
                    <a:pt x="13971" y="0"/>
                    <a:pt x="7332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5267;p55"/>
            <p:cNvSpPr/>
            <p:nvPr/>
          </p:nvSpPr>
          <p:spPr>
            <a:xfrm>
              <a:off x="18780" y="276494"/>
              <a:ext cx="229862" cy="25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0" fill="norm" stroke="1" extrusionOk="0">
                  <a:moveTo>
                    <a:pt x="20016" y="8005"/>
                  </a:moveTo>
                  <a:cubicBezTo>
                    <a:pt x="20222" y="8489"/>
                    <a:pt x="20383" y="8975"/>
                    <a:pt x="20547" y="9497"/>
                  </a:cubicBezTo>
                  <a:cubicBezTo>
                    <a:pt x="20712" y="9948"/>
                    <a:pt x="20834" y="10432"/>
                    <a:pt x="20998" y="10880"/>
                  </a:cubicBezTo>
                  <a:cubicBezTo>
                    <a:pt x="21488" y="12339"/>
                    <a:pt x="21527" y="13796"/>
                    <a:pt x="20998" y="15217"/>
                  </a:cubicBezTo>
                  <a:cubicBezTo>
                    <a:pt x="20792" y="15701"/>
                    <a:pt x="20467" y="16151"/>
                    <a:pt x="20222" y="16487"/>
                  </a:cubicBezTo>
                  <a:cubicBezTo>
                    <a:pt x="18914" y="18168"/>
                    <a:pt x="17403" y="19401"/>
                    <a:pt x="15566" y="20409"/>
                  </a:cubicBezTo>
                  <a:cubicBezTo>
                    <a:pt x="14300" y="21120"/>
                    <a:pt x="12953" y="21420"/>
                    <a:pt x="11481" y="21456"/>
                  </a:cubicBezTo>
                  <a:cubicBezTo>
                    <a:pt x="9970" y="21494"/>
                    <a:pt x="8501" y="21308"/>
                    <a:pt x="7154" y="20822"/>
                  </a:cubicBezTo>
                  <a:cubicBezTo>
                    <a:pt x="5929" y="20409"/>
                    <a:pt x="4908" y="19701"/>
                    <a:pt x="4132" y="18728"/>
                  </a:cubicBezTo>
                  <a:cubicBezTo>
                    <a:pt x="3233" y="17570"/>
                    <a:pt x="2295" y="16375"/>
                    <a:pt x="1641" y="15028"/>
                  </a:cubicBezTo>
                  <a:cubicBezTo>
                    <a:pt x="1232" y="14170"/>
                    <a:pt x="987" y="13235"/>
                    <a:pt x="784" y="12301"/>
                  </a:cubicBezTo>
                  <a:cubicBezTo>
                    <a:pt x="498" y="10992"/>
                    <a:pt x="294" y="9686"/>
                    <a:pt x="49" y="8377"/>
                  </a:cubicBezTo>
                  <a:cubicBezTo>
                    <a:pt x="-73" y="7554"/>
                    <a:pt x="49" y="6696"/>
                    <a:pt x="211" y="5873"/>
                  </a:cubicBezTo>
                  <a:cubicBezTo>
                    <a:pt x="294" y="5313"/>
                    <a:pt x="539" y="5239"/>
                    <a:pt x="1151" y="5163"/>
                  </a:cubicBezTo>
                  <a:cubicBezTo>
                    <a:pt x="2457" y="5051"/>
                    <a:pt x="3642" y="5387"/>
                    <a:pt x="4827" y="5687"/>
                  </a:cubicBezTo>
                  <a:cubicBezTo>
                    <a:pt x="5153" y="5761"/>
                    <a:pt x="5520" y="5985"/>
                    <a:pt x="5765" y="5911"/>
                  </a:cubicBezTo>
                  <a:cubicBezTo>
                    <a:pt x="5969" y="5835"/>
                    <a:pt x="6052" y="5387"/>
                    <a:pt x="6174" y="5127"/>
                  </a:cubicBezTo>
                  <a:cubicBezTo>
                    <a:pt x="6664" y="4042"/>
                    <a:pt x="7644" y="3444"/>
                    <a:pt x="8868" y="3146"/>
                  </a:cubicBezTo>
                  <a:cubicBezTo>
                    <a:pt x="9441" y="2996"/>
                    <a:pt x="9970" y="3146"/>
                    <a:pt x="10502" y="3408"/>
                  </a:cubicBezTo>
                  <a:cubicBezTo>
                    <a:pt x="10869" y="3594"/>
                    <a:pt x="11236" y="3780"/>
                    <a:pt x="11565" y="3968"/>
                  </a:cubicBezTo>
                  <a:cubicBezTo>
                    <a:pt x="11768" y="3632"/>
                    <a:pt x="11974" y="3332"/>
                    <a:pt x="12135" y="2996"/>
                  </a:cubicBezTo>
                  <a:cubicBezTo>
                    <a:pt x="12667" y="1725"/>
                    <a:pt x="13688" y="867"/>
                    <a:pt x="14954" y="194"/>
                  </a:cubicBezTo>
                  <a:cubicBezTo>
                    <a:pt x="15444" y="-68"/>
                    <a:pt x="16056" y="-106"/>
                    <a:pt x="16382" y="342"/>
                  </a:cubicBezTo>
                  <a:cubicBezTo>
                    <a:pt x="16994" y="1203"/>
                    <a:pt x="19445" y="6059"/>
                    <a:pt x="20016" y="800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5268;p55"/>
            <p:cNvSpPr/>
            <p:nvPr/>
          </p:nvSpPr>
          <p:spPr>
            <a:xfrm>
              <a:off x="72136" y="308576"/>
              <a:ext cx="149979" cy="2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6907" y="0"/>
                  </a:moveTo>
                  <a:cubicBezTo>
                    <a:pt x="6811" y="0"/>
                    <a:pt x="6711" y="0"/>
                    <a:pt x="6615" y="3"/>
                  </a:cubicBezTo>
                  <a:cubicBezTo>
                    <a:pt x="5113" y="46"/>
                    <a:pt x="3548" y="556"/>
                    <a:pt x="2485" y="1408"/>
                  </a:cubicBezTo>
                  <a:cubicBezTo>
                    <a:pt x="1231" y="2343"/>
                    <a:pt x="544" y="3447"/>
                    <a:pt x="356" y="4638"/>
                  </a:cubicBezTo>
                  <a:cubicBezTo>
                    <a:pt x="356" y="4893"/>
                    <a:pt x="292" y="5104"/>
                    <a:pt x="229" y="5359"/>
                  </a:cubicBezTo>
                  <a:cubicBezTo>
                    <a:pt x="105" y="5956"/>
                    <a:pt x="-83" y="6637"/>
                    <a:pt x="41" y="7402"/>
                  </a:cubicBezTo>
                  <a:cubicBezTo>
                    <a:pt x="105" y="7697"/>
                    <a:pt x="105" y="8039"/>
                    <a:pt x="105" y="8337"/>
                  </a:cubicBezTo>
                  <a:cubicBezTo>
                    <a:pt x="169" y="8931"/>
                    <a:pt x="169" y="9612"/>
                    <a:pt x="416" y="10293"/>
                  </a:cubicBezTo>
                  <a:cubicBezTo>
                    <a:pt x="920" y="11907"/>
                    <a:pt x="1483" y="13523"/>
                    <a:pt x="2545" y="15137"/>
                  </a:cubicBezTo>
                  <a:cubicBezTo>
                    <a:pt x="2733" y="15351"/>
                    <a:pt x="2861" y="15563"/>
                    <a:pt x="2984" y="15818"/>
                  </a:cubicBezTo>
                  <a:cubicBezTo>
                    <a:pt x="3360" y="16371"/>
                    <a:pt x="3735" y="16965"/>
                    <a:pt x="4235" y="17562"/>
                  </a:cubicBezTo>
                  <a:cubicBezTo>
                    <a:pt x="5049" y="18410"/>
                    <a:pt x="5928" y="19178"/>
                    <a:pt x="6803" y="19943"/>
                  </a:cubicBezTo>
                  <a:lnTo>
                    <a:pt x="7054" y="20154"/>
                  </a:lnTo>
                  <a:cubicBezTo>
                    <a:pt x="7490" y="20493"/>
                    <a:pt x="8744" y="21557"/>
                    <a:pt x="10873" y="21600"/>
                  </a:cubicBezTo>
                  <a:cubicBezTo>
                    <a:pt x="11935" y="21600"/>
                    <a:pt x="12874" y="21429"/>
                    <a:pt x="13753" y="21302"/>
                  </a:cubicBezTo>
                  <a:cubicBezTo>
                    <a:pt x="15694" y="20963"/>
                    <a:pt x="17195" y="20238"/>
                    <a:pt x="18573" y="19560"/>
                  </a:cubicBezTo>
                  <a:lnTo>
                    <a:pt x="19200" y="19262"/>
                  </a:lnTo>
                  <a:cubicBezTo>
                    <a:pt x="19764" y="19007"/>
                    <a:pt x="20199" y="18665"/>
                    <a:pt x="20574" y="18326"/>
                  </a:cubicBezTo>
                  <a:cubicBezTo>
                    <a:pt x="21265" y="17605"/>
                    <a:pt x="21517" y="16753"/>
                    <a:pt x="21325" y="15904"/>
                  </a:cubicBezTo>
                  <a:cubicBezTo>
                    <a:pt x="21265" y="15690"/>
                    <a:pt x="21201" y="15435"/>
                    <a:pt x="21201" y="15224"/>
                  </a:cubicBezTo>
                  <a:cubicBezTo>
                    <a:pt x="21078" y="14670"/>
                    <a:pt x="20950" y="14033"/>
                    <a:pt x="20638" y="13396"/>
                  </a:cubicBezTo>
                  <a:cubicBezTo>
                    <a:pt x="19137" y="10206"/>
                    <a:pt x="17507" y="7103"/>
                    <a:pt x="14815" y="4299"/>
                  </a:cubicBezTo>
                  <a:cubicBezTo>
                    <a:pt x="13876" y="3276"/>
                    <a:pt x="12498" y="1958"/>
                    <a:pt x="10310" y="854"/>
                  </a:cubicBezTo>
                  <a:cubicBezTo>
                    <a:pt x="9319" y="260"/>
                    <a:pt x="8169" y="0"/>
                    <a:pt x="69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5269;p55"/>
            <p:cNvSpPr/>
            <p:nvPr/>
          </p:nvSpPr>
          <p:spPr>
            <a:xfrm>
              <a:off x="39486" y="292554"/>
              <a:ext cx="33794" cy="3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47" h="21600" fill="norm" stroke="1" extrusionOk="0">
                  <a:moveTo>
                    <a:pt x="7613" y="0"/>
                  </a:moveTo>
                  <a:cubicBezTo>
                    <a:pt x="5364" y="0"/>
                    <a:pt x="3103" y="1394"/>
                    <a:pt x="1470" y="4767"/>
                  </a:cubicBezTo>
                  <a:cubicBezTo>
                    <a:pt x="-2719" y="12964"/>
                    <a:pt x="2808" y="21600"/>
                    <a:pt x="8456" y="21600"/>
                  </a:cubicBezTo>
                  <a:cubicBezTo>
                    <a:pt x="10717" y="21600"/>
                    <a:pt x="13006" y="20206"/>
                    <a:pt x="14692" y="16833"/>
                  </a:cubicBezTo>
                  <a:cubicBezTo>
                    <a:pt x="18881" y="8636"/>
                    <a:pt x="13247" y="0"/>
                    <a:pt x="7613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5270;p55"/>
            <p:cNvSpPr/>
            <p:nvPr/>
          </p:nvSpPr>
          <p:spPr>
            <a:xfrm>
              <a:off x="123535" y="257879"/>
              <a:ext cx="33878" cy="3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5"/>
                    <a:pt x="1385" y="4704"/>
                  </a:cubicBezTo>
                  <a:cubicBezTo>
                    <a:pt x="-2672" y="13007"/>
                    <a:pt x="2929" y="21600"/>
                    <a:pt x="8612" y="21600"/>
                  </a:cubicBezTo>
                  <a:cubicBezTo>
                    <a:pt x="10895" y="21600"/>
                    <a:pt x="13179" y="20207"/>
                    <a:pt x="14858" y="16896"/>
                  </a:cubicBezTo>
                  <a:cubicBezTo>
                    <a:pt x="18928" y="8593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5271;p55"/>
            <p:cNvSpPr/>
            <p:nvPr/>
          </p:nvSpPr>
          <p:spPr>
            <a:xfrm>
              <a:off x="70850" y="260961"/>
              <a:ext cx="33879" cy="3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7631" y="0"/>
                  </a:moveTo>
                  <a:cubicBezTo>
                    <a:pt x="5361" y="0"/>
                    <a:pt x="3077" y="1376"/>
                    <a:pt x="1385" y="4689"/>
                  </a:cubicBezTo>
                  <a:cubicBezTo>
                    <a:pt x="-2672" y="13000"/>
                    <a:pt x="2929" y="21600"/>
                    <a:pt x="8612" y="21600"/>
                  </a:cubicBezTo>
                  <a:cubicBezTo>
                    <a:pt x="10895" y="21600"/>
                    <a:pt x="13179" y="20224"/>
                    <a:pt x="14858" y="16893"/>
                  </a:cubicBezTo>
                  <a:cubicBezTo>
                    <a:pt x="18928" y="8582"/>
                    <a:pt x="13313" y="0"/>
                    <a:pt x="7631" y="0"/>
                  </a:cubicBezTo>
                  <a:close/>
                </a:path>
              </a:pathLst>
            </a:custGeom>
            <a:solidFill>
              <a:srgbClr val="93603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55" name="Google Shape;478;p6"/>
          <p:cNvSpPr/>
          <p:nvPr/>
        </p:nvSpPr>
        <p:spPr>
          <a:xfrm>
            <a:off x="2108898" y="966621"/>
            <a:ext cx="521154" cy="450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756" name="تجميع" descr="تجميع"/>
          <p:cNvPicPr>
            <a:picLocks noChangeAspect="1"/>
          </p:cNvPicPr>
          <p:nvPr/>
        </p:nvPicPr>
        <p:blipFill>
          <a:blip r:embed="rId9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sp>
        <p:nvSpPr>
          <p:cNvPr id="2757" name="@Maths0120"/>
          <p:cNvSpPr txBox="1"/>
          <p:nvPr/>
        </p:nvSpPr>
        <p:spPr>
          <a:xfrm>
            <a:off x="3886177" y="4503129"/>
            <a:ext cx="1072903" cy="197385"/>
          </a:xfrm>
          <a:prstGeom prst="rect">
            <a:avLst/>
          </a:prstGeom>
          <a:solidFill>
            <a:schemeClr val="accent2">
              <a:lumOff val="1470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rtl="0">
              <a:defRPr/>
            </a:lvl1pPr>
          </a:lstStyle>
          <a:p>
            <a:pPr/>
            <a:r>
              <a:t>@Maths0120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736;p24"/>
          <p:cNvSpPr txBox="1"/>
          <p:nvPr>
            <p:ph type="title"/>
          </p:nvPr>
        </p:nvSpPr>
        <p:spPr>
          <a:xfrm>
            <a:off x="1128816" y="2599931"/>
            <a:ext cx="4580780" cy="2155994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algn="r" rtl="0">
              <a:lnSpc>
                <a:spcPct val="100000"/>
              </a:lnSpc>
              <a:defRPr b="0" sz="4500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rtl="0">
              <a:lnSpc>
                <a:spcPct val="100000"/>
              </a:lnSpc>
              <a:defRPr b="0" sz="4500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  <p:grpSp>
        <p:nvGrpSpPr>
          <p:cNvPr id="1833" name="Google Shape;1046;p38"/>
          <p:cNvGrpSpPr/>
          <p:nvPr/>
        </p:nvGrpSpPr>
        <p:grpSpPr>
          <a:xfrm>
            <a:off x="5955700" y="2951092"/>
            <a:ext cx="2339232" cy="1955972"/>
            <a:chOff x="0" y="0"/>
            <a:chExt cx="2339231" cy="1955971"/>
          </a:xfrm>
        </p:grpSpPr>
        <p:grpSp>
          <p:nvGrpSpPr>
            <p:cNvPr id="1831" name="Google Shape;1047;p38"/>
            <p:cNvGrpSpPr/>
            <p:nvPr/>
          </p:nvGrpSpPr>
          <p:grpSpPr>
            <a:xfrm>
              <a:off x="0" y="-1"/>
              <a:ext cx="2339232" cy="1955972"/>
              <a:chOff x="0" y="0"/>
              <a:chExt cx="2339231" cy="1955971"/>
            </a:xfrm>
          </p:grpSpPr>
          <p:grpSp>
            <p:nvGrpSpPr>
              <p:cNvPr id="1827" name="Google Shape;1048;p38"/>
              <p:cNvGrpSpPr/>
              <p:nvPr/>
            </p:nvGrpSpPr>
            <p:grpSpPr>
              <a:xfrm>
                <a:off x="778783" y="1633916"/>
                <a:ext cx="785726" cy="322055"/>
                <a:chOff x="0" y="0"/>
                <a:chExt cx="785724" cy="322054"/>
              </a:xfrm>
            </p:grpSpPr>
            <p:sp>
              <p:nvSpPr>
                <p:cNvPr id="1824" name="Google Shape;1049;p38"/>
                <p:cNvSpPr/>
                <p:nvPr/>
              </p:nvSpPr>
              <p:spPr>
                <a:xfrm rot="10800000">
                  <a:off x="0" y="304408"/>
                  <a:ext cx="781693" cy="17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694" y="0"/>
                      </a:lnTo>
                      <a:lnTo>
                        <a:pt x="20906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07887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25" name="Google Shape;1050;p38"/>
                <p:cNvSpPr/>
                <p:nvPr/>
              </p:nvSpPr>
              <p:spPr>
                <a:xfrm>
                  <a:off x="75405" y="-1"/>
                  <a:ext cx="630925" cy="2519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301" y="0"/>
                      </a:lnTo>
                      <a:lnTo>
                        <a:pt x="20299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26" name="Google Shape;1051;p38"/>
                <p:cNvSpPr/>
                <p:nvPr/>
              </p:nvSpPr>
              <p:spPr>
                <a:xfrm>
                  <a:off x="4032" y="251356"/>
                  <a:ext cx="781693" cy="5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5" y="0"/>
                      </a:lnTo>
                      <a:lnTo>
                        <a:pt x="19435" y="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830" name="Google Shape;1052;p38"/>
              <p:cNvGrpSpPr/>
              <p:nvPr/>
            </p:nvGrpSpPr>
            <p:grpSpPr>
              <a:xfrm>
                <a:off x="0" y="-1"/>
                <a:ext cx="2339232" cy="1633916"/>
                <a:chOff x="0" y="0"/>
                <a:chExt cx="2339231" cy="1633915"/>
              </a:xfrm>
            </p:grpSpPr>
            <p:sp>
              <p:nvSpPr>
                <p:cNvPr id="1828" name="Google Shape;1053;p38"/>
                <p:cNvSpPr/>
                <p:nvPr/>
              </p:nvSpPr>
              <p:spPr>
                <a:xfrm>
                  <a:off x="5" y="-1"/>
                  <a:ext cx="2339227" cy="1633865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>
                  <a:solidFill>
                    <a:srgbClr val="393536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29" name="Google Shape;1054;p38"/>
                <p:cNvSpPr/>
                <p:nvPr/>
              </p:nvSpPr>
              <p:spPr>
                <a:xfrm rot="10800000">
                  <a:off x="0" y="1452512"/>
                  <a:ext cx="2339226" cy="181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328" y="0"/>
                      </a:moveTo>
                      <a:lnTo>
                        <a:pt x="21272" y="0"/>
                      </a:lnTo>
                      <a:cubicBezTo>
                        <a:pt x="21453" y="0"/>
                        <a:pt x="21600" y="1893"/>
                        <a:pt x="21600" y="422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4227"/>
                      </a:lnTo>
                      <a:cubicBezTo>
                        <a:pt x="0" y="1893"/>
                        <a:pt x="147" y="0"/>
                        <a:pt x="3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solidFill>
                    <a:srgbClr val="C6CFD6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rtl="0">
                    <a:defRPr sz="24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1832" name="Google Shape;1055;p38"/>
            <p:cNvSpPr/>
            <p:nvPr/>
          </p:nvSpPr>
          <p:spPr>
            <a:xfrm>
              <a:off x="1111710" y="32896"/>
              <a:ext cx="57873" cy="57916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834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998024" y="2969530"/>
            <a:ext cx="2339232" cy="1315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5" name="IMG_0575.png" descr="IMG_0575.png"/>
          <p:cNvPicPr>
            <a:picLocks noChangeAspect="1"/>
          </p:cNvPicPr>
          <p:nvPr/>
        </p:nvPicPr>
        <p:blipFill>
          <a:blip r:embed="rId5">
            <a:extLst/>
          </a:blip>
          <a:srcRect l="0" t="42232" r="0" b="39657"/>
          <a:stretch>
            <a:fillRect/>
          </a:stretch>
        </p:blipFill>
        <p:spPr>
          <a:xfrm>
            <a:off x="2790385" y="206032"/>
            <a:ext cx="3810451" cy="692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0" name="Google Shape;1146;p44"/>
          <p:cNvGrpSpPr/>
          <p:nvPr/>
        </p:nvGrpSpPr>
        <p:grpSpPr>
          <a:xfrm>
            <a:off x="11177360" y="1129803"/>
            <a:ext cx="582726" cy="599694"/>
            <a:chOff x="64" y="0"/>
            <a:chExt cx="582724" cy="599693"/>
          </a:xfrm>
        </p:grpSpPr>
        <p:sp>
          <p:nvSpPr>
            <p:cNvPr id="1836" name="Google Shape;1147;p44"/>
            <p:cNvSpPr/>
            <p:nvPr/>
          </p:nvSpPr>
          <p:spPr>
            <a:xfrm>
              <a:off x="1033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cubicBezTo>
                    <a:pt x="4788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788" y="21600"/>
                    <a:pt x="10544" y="21600"/>
                  </a:cubicBezTo>
                  <a:cubicBezTo>
                    <a:pt x="16785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6785" y="0"/>
                    <a:pt x="10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837" name="Google Shape;1148;p44"/>
            <p:cNvSpPr/>
            <p:nvPr/>
          </p:nvSpPr>
          <p:spPr>
            <a:xfrm>
              <a:off x="64" y="211742"/>
              <a:ext cx="582726" cy="38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3" y="2964"/>
                  </a:moveTo>
                  <a:lnTo>
                    <a:pt x="6973" y="6847"/>
                  </a:lnTo>
                  <a:lnTo>
                    <a:pt x="1914" y="6847"/>
                  </a:lnTo>
                  <a:lnTo>
                    <a:pt x="1914" y="2964"/>
                  </a:lnTo>
                  <a:close/>
                  <a:moveTo>
                    <a:pt x="13352" y="2964"/>
                  </a:moveTo>
                  <a:lnTo>
                    <a:pt x="13352" y="6847"/>
                  </a:lnTo>
                  <a:lnTo>
                    <a:pt x="8248" y="6847"/>
                  </a:lnTo>
                  <a:lnTo>
                    <a:pt x="8248" y="2964"/>
                  </a:lnTo>
                  <a:close/>
                  <a:moveTo>
                    <a:pt x="19686" y="2964"/>
                  </a:moveTo>
                  <a:lnTo>
                    <a:pt x="19686" y="6847"/>
                  </a:lnTo>
                  <a:lnTo>
                    <a:pt x="14584" y="6847"/>
                  </a:lnTo>
                  <a:lnTo>
                    <a:pt x="14584" y="2964"/>
                  </a:lnTo>
                  <a:close/>
                  <a:moveTo>
                    <a:pt x="6973" y="8825"/>
                  </a:moveTo>
                  <a:lnTo>
                    <a:pt x="6973" y="12775"/>
                  </a:lnTo>
                  <a:lnTo>
                    <a:pt x="1914" y="12775"/>
                  </a:lnTo>
                  <a:lnTo>
                    <a:pt x="1914" y="8825"/>
                  </a:lnTo>
                  <a:close/>
                  <a:moveTo>
                    <a:pt x="13352" y="8825"/>
                  </a:moveTo>
                  <a:lnTo>
                    <a:pt x="13352" y="12775"/>
                  </a:lnTo>
                  <a:lnTo>
                    <a:pt x="8248" y="12775"/>
                  </a:lnTo>
                  <a:lnTo>
                    <a:pt x="8248" y="8825"/>
                  </a:lnTo>
                  <a:close/>
                  <a:moveTo>
                    <a:pt x="19686" y="8825"/>
                  </a:moveTo>
                  <a:lnTo>
                    <a:pt x="19686" y="12775"/>
                  </a:lnTo>
                  <a:lnTo>
                    <a:pt x="14584" y="12775"/>
                  </a:lnTo>
                  <a:lnTo>
                    <a:pt x="14584" y="8825"/>
                  </a:lnTo>
                  <a:close/>
                  <a:moveTo>
                    <a:pt x="6973" y="14687"/>
                  </a:moveTo>
                  <a:lnTo>
                    <a:pt x="6973" y="18636"/>
                  </a:lnTo>
                  <a:lnTo>
                    <a:pt x="1914" y="18636"/>
                  </a:lnTo>
                  <a:lnTo>
                    <a:pt x="1914" y="14687"/>
                  </a:lnTo>
                  <a:close/>
                  <a:moveTo>
                    <a:pt x="13352" y="14687"/>
                  </a:moveTo>
                  <a:lnTo>
                    <a:pt x="13352" y="18636"/>
                  </a:lnTo>
                  <a:lnTo>
                    <a:pt x="8248" y="18636"/>
                  </a:lnTo>
                  <a:lnTo>
                    <a:pt x="8248" y="14687"/>
                  </a:lnTo>
                  <a:close/>
                  <a:moveTo>
                    <a:pt x="19686" y="14687"/>
                  </a:moveTo>
                  <a:lnTo>
                    <a:pt x="19686" y="18636"/>
                  </a:lnTo>
                  <a:lnTo>
                    <a:pt x="14584" y="18636"/>
                  </a:lnTo>
                  <a:lnTo>
                    <a:pt x="14584" y="14687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838" name="Google Shape;1149;p44"/>
            <p:cNvSpPr/>
            <p:nvPr/>
          </p:nvSpPr>
          <p:spPr>
            <a:xfrm>
              <a:off x="427914" y="-1"/>
              <a:ext cx="51626" cy="10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56" y="0"/>
                  </a:moveTo>
                  <a:cubicBezTo>
                    <a:pt x="4815" y="0"/>
                    <a:pt x="0" y="2394"/>
                    <a:pt x="0" y="5514"/>
                  </a:cubicBezTo>
                  <a:lnTo>
                    <a:pt x="0" y="16072"/>
                  </a:lnTo>
                  <a:cubicBezTo>
                    <a:pt x="0" y="19193"/>
                    <a:pt x="4815" y="21600"/>
                    <a:pt x="11056" y="21600"/>
                  </a:cubicBezTo>
                  <a:cubicBezTo>
                    <a:pt x="17296" y="21600"/>
                    <a:pt x="21600" y="19193"/>
                    <a:pt x="21600" y="16072"/>
                  </a:cubicBezTo>
                  <a:lnTo>
                    <a:pt x="21600" y="5514"/>
                  </a:lnTo>
                  <a:cubicBezTo>
                    <a:pt x="21600" y="2394"/>
                    <a:pt x="17296" y="0"/>
                    <a:pt x="110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  <p:sp>
          <p:nvSpPr>
            <p:cNvPr id="1839" name="Google Shape;1150;p44"/>
            <p:cNvSpPr/>
            <p:nvPr/>
          </p:nvSpPr>
          <p:spPr>
            <a:xfrm>
              <a:off x="64" y="53233"/>
              <a:ext cx="582726" cy="123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048" y="0"/>
                  </a:lnTo>
                  <a:lnTo>
                    <a:pt x="19048" y="4562"/>
                  </a:lnTo>
                  <a:cubicBezTo>
                    <a:pt x="19048" y="10800"/>
                    <a:pt x="18071" y="15362"/>
                    <a:pt x="16839" y="15362"/>
                  </a:cubicBezTo>
                  <a:cubicBezTo>
                    <a:pt x="15604" y="15362"/>
                    <a:pt x="14584" y="10800"/>
                    <a:pt x="14584" y="4562"/>
                  </a:cubicBezTo>
                  <a:lnTo>
                    <a:pt x="14584" y="0"/>
                  </a:lnTo>
                  <a:lnTo>
                    <a:pt x="6973" y="0"/>
                  </a:lnTo>
                  <a:lnTo>
                    <a:pt x="6973" y="4562"/>
                  </a:lnTo>
                  <a:cubicBezTo>
                    <a:pt x="6973" y="10800"/>
                    <a:pt x="6039" y="15362"/>
                    <a:pt x="4761" y="15362"/>
                  </a:cubicBezTo>
                  <a:cubicBezTo>
                    <a:pt x="3529" y="15362"/>
                    <a:pt x="2552" y="10800"/>
                    <a:pt x="2552" y="4562"/>
                  </a:cubicBezTo>
                  <a:lnTo>
                    <a:pt x="255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4343"/>
                  </a:solidFill>
                </a:defRPr>
              </a:pPr>
            </a:p>
          </p:txBody>
        </p:sp>
      </p:grpSp>
      <p:sp>
        <p:nvSpPr>
          <p:cNvPr id="1841" name="Google Shape;306;p4"/>
          <p:cNvSpPr/>
          <p:nvPr/>
        </p:nvSpPr>
        <p:spPr>
          <a:xfrm>
            <a:off x="533190" y="238684"/>
            <a:ext cx="794685" cy="68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842" name="تجميع" descr="تجميع"/>
          <p:cNvPicPr>
            <a:picLocks noChangeAspect="1"/>
          </p:cNvPicPr>
          <p:nvPr/>
        </p:nvPicPr>
        <p:blipFill>
          <a:blip r:embed="rId6">
            <a:extLst/>
          </a:blip>
          <a:srcRect l="0" t="16734" r="8892" b="18300"/>
          <a:stretch>
            <a:fillRect/>
          </a:stretch>
        </p:blipFill>
        <p:spPr>
          <a:xfrm>
            <a:off x="6541095" y="203175"/>
            <a:ext cx="2036851" cy="846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3" name="IMG_6322.jpeg" descr="IMG_6322.jpeg"/>
          <p:cNvPicPr>
            <a:picLocks noChangeAspect="1"/>
          </p:cNvPicPr>
          <p:nvPr/>
        </p:nvPicPr>
        <p:blipFill>
          <a:blip r:embed="rId7">
            <a:extLst/>
          </a:blip>
          <a:srcRect l="0" t="32975" r="3969" b="0"/>
          <a:stretch>
            <a:fillRect/>
          </a:stretch>
        </p:blipFill>
        <p:spPr>
          <a:xfrm>
            <a:off x="1948778" y="1095250"/>
            <a:ext cx="4462022" cy="1827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4" name="IMG_6322.jpeg" descr="IMG_6322.jpeg"/>
          <p:cNvPicPr>
            <a:picLocks noChangeAspect="1"/>
          </p:cNvPicPr>
          <p:nvPr/>
        </p:nvPicPr>
        <p:blipFill>
          <a:blip r:embed="rId7">
            <a:extLst/>
          </a:blip>
          <a:srcRect l="67635" t="0" r="2170" b="71599"/>
          <a:stretch>
            <a:fillRect/>
          </a:stretch>
        </p:blipFill>
        <p:spPr>
          <a:xfrm>
            <a:off x="6803033" y="1304169"/>
            <a:ext cx="1402949" cy="774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1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34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83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745;p25"/>
          <p:cNvSpPr txBox="1"/>
          <p:nvPr/>
        </p:nvSpPr>
        <p:spPr>
          <a:xfrm>
            <a:off x="3098178" y="3747905"/>
            <a:ext cx="450045" cy="566677"/>
          </a:xfrm>
          <a:prstGeom prst="rect">
            <a:avLst/>
          </a:prstGeom>
          <a:gradFill>
            <a:gsLst>
              <a:gs pos="0">
                <a:schemeClr val="accent6">
                  <a:hueOff val="-108376"/>
                  <a:satOff val="12221"/>
                  <a:lumOff val="32076"/>
                </a:schemeClr>
              </a:gs>
              <a:gs pos="35000">
                <a:srgbClr val="CFE3DD"/>
              </a:gs>
              <a:gs pos="100000">
                <a:schemeClr val="accent6">
                  <a:hueOff val="-125874"/>
                  <a:satOff val="13376"/>
                  <a:lumOff val="4726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24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847" name="Google Shape;1754;p25"/>
          <p:cNvSpPr txBox="1"/>
          <p:nvPr/>
        </p:nvSpPr>
        <p:spPr>
          <a:xfrm>
            <a:off x="7625680" y="1490230"/>
            <a:ext cx="394349" cy="564588"/>
          </a:xfrm>
          <a:prstGeom prst="rect">
            <a:avLst/>
          </a:prstGeom>
          <a:gradFill>
            <a:gsLst>
              <a:gs pos="0">
                <a:schemeClr val="accent6">
                  <a:hueOff val="-108376"/>
                  <a:satOff val="12221"/>
                  <a:lumOff val="32076"/>
                </a:schemeClr>
              </a:gs>
              <a:gs pos="35000">
                <a:srgbClr val="CFE3DD"/>
              </a:gs>
              <a:gs pos="100000">
                <a:schemeClr val="accent6">
                  <a:hueOff val="-125874"/>
                  <a:satOff val="13376"/>
                  <a:lumOff val="4726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24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48" name="Google Shape;1755;p25"/>
          <p:cNvSpPr txBox="1"/>
          <p:nvPr/>
        </p:nvSpPr>
        <p:spPr>
          <a:xfrm>
            <a:off x="7664597" y="2756608"/>
            <a:ext cx="387494" cy="501736"/>
          </a:xfrm>
          <a:prstGeom prst="rect">
            <a:avLst/>
          </a:prstGeom>
          <a:gradFill>
            <a:gsLst>
              <a:gs pos="0">
                <a:schemeClr val="accent6">
                  <a:hueOff val="-108376"/>
                  <a:satOff val="12221"/>
                  <a:lumOff val="32076"/>
                </a:schemeClr>
              </a:gs>
              <a:gs pos="35000">
                <a:srgbClr val="CFE3DD"/>
              </a:gs>
              <a:gs pos="100000">
                <a:schemeClr val="accent6">
                  <a:hueOff val="-125874"/>
                  <a:satOff val="13376"/>
                  <a:lumOff val="4726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786384">
              <a:lnSpc>
                <a:spcPct val="80000"/>
              </a:lnSpc>
              <a:defRPr b="1" sz="2064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49" name="Google Shape;1756;p25"/>
          <p:cNvSpPr txBox="1"/>
          <p:nvPr/>
        </p:nvSpPr>
        <p:spPr>
          <a:xfrm>
            <a:off x="7577337" y="3885662"/>
            <a:ext cx="474753" cy="527142"/>
          </a:xfrm>
          <a:prstGeom prst="rect">
            <a:avLst/>
          </a:prstGeom>
          <a:gradFill>
            <a:gsLst>
              <a:gs pos="0">
                <a:schemeClr val="accent6">
                  <a:hueOff val="-108376"/>
                  <a:satOff val="12221"/>
                  <a:lumOff val="32076"/>
                </a:schemeClr>
              </a:gs>
              <a:gs pos="35000">
                <a:srgbClr val="CFE3DD"/>
              </a:gs>
              <a:gs pos="100000">
                <a:schemeClr val="accent6">
                  <a:hueOff val="-125874"/>
                  <a:satOff val="13376"/>
                  <a:lumOff val="4726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859536">
              <a:lnSpc>
                <a:spcPct val="80000"/>
              </a:lnSpc>
              <a:defRPr b="1" sz="2256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1850" name="Google Shape;1757;p25"/>
          <p:cNvSpPr txBox="1"/>
          <p:nvPr/>
        </p:nvSpPr>
        <p:spPr>
          <a:xfrm>
            <a:off x="3091421" y="1552108"/>
            <a:ext cx="463559" cy="593014"/>
          </a:xfrm>
          <a:prstGeom prst="rect">
            <a:avLst/>
          </a:prstGeom>
          <a:gradFill>
            <a:gsLst>
              <a:gs pos="0">
                <a:schemeClr val="accent6">
                  <a:hueOff val="-108376"/>
                  <a:satOff val="12221"/>
                  <a:lumOff val="32076"/>
                </a:schemeClr>
              </a:gs>
              <a:gs pos="35000">
                <a:srgbClr val="CFE3DD"/>
              </a:gs>
              <a:gs pos="100000">
                <a:schemeClr val="accent6">
                  <a:hueOff val="-125874"/>
                  <a:satOff val="13376"/>
                  <a:lumOff val="4726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24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1851" name="Google Shape;1760;p25"/>
          <p:cNvSpPr txBox="1"/>
          <p:nvPr/>
        </p:nvSpPr>
        <p:spPr>
          <a:xfrm>
            <a:off x="3047826" y="2628449"/>
            <a:ext cx="550749" cy="636130"/>
          </a:xfrm>
          <a:prstGeom prst="rect">
            <a:avLst/>
          </a:prstGeom>
          <a:gradFill>
            <a:gsLst>
              <a:gs pos="0">
                <a:schemeClr val="accent6">
                  <a:hueOff val="-108376"/>
                  <a:satOff val="12221"/>
                  <a:lumOff val="32076"/>
                </a:schemeClr>
              </a:gs>
              <a:gs pos="35000">
                <a:srgbClr val="CFE3DD"/>
              </a:gs>
              <a:gs pos="100000">
                <a:schemeClr val="accent6">
                  <a:hueOff val="-125874"/>
                  <a:satOff val="13376"/>
                  <a:lumOff val="47266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2400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852" name="الترحيب"/>
          <p:cNvSpPr txBox="1"/>
          <p:nvPr/>
        </p:nvSpPr>
        <p:spPr>
          <a:xfrm>
            <a:off x="6188080" y="1302613"/>
            <a:ext cx="1319449" cy="838201"/>
          </a:xfrm>
          <a:prstGeom prst="rect">
            <a:avLst/>
          </a:prstGeom>
          <a:ln w="12700">
            <a:miter lim="400000"/>
          </a:ln>
          <a:effectLst>
            <a:reflection blurRad="0" stA="59948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6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الترحيب </a:t>
            </a:r>
          </a:p>
        </p:txBody>
      </p:sp>
      <p:sp>
        <p:nvSpPr>
          <p:cNvPr id="1853" name="الأنظمة والقوانين"/>
          <p:cNvSpPr txBox="1"/>
          <p:nvPr/>
        </p:nvSpPr>
        <p:spPr>
          <a:xfrm>
            <a:off x="994012" y="2753855"/>
            <a:ext cx="188285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الأنظمة والقوانين</a:t>
            </a:r>
          </a:p>
        </p:txBody>
      </p:sp>
      <p:sp>
        <p:nvSpPr>
          <p:cNvPr id="1854" name="محتويات المقرر"/>
          <p:cNvSpPr txBox="1"/>
          <p:nvPr/>
        </p:nvSpPr>
        <p:spPr>
          <a:xfrm>
            <a:off x="5722458" y="3939999"/>
            <a:ext cx="18548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>
                <a:blipFill rotWithShape="1">
                  <a:blip r:embed="rId4"/>
                  <a:srcRect l="0" t="0" r="0" b="0"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محتويات المقرر</a:t>
            </a:r>
          </a:p>
        </p:txBody>
      </p:sp>
      <p:sp>
        <p:nvSpPr>
          <p:cNvPr id="1855" name="توزيع الدرجات"/>
          <p:cNvSpPr txBox="1"/>
          <p:nvPr/>
        </p:nvSpPr>
        <p:spPr>
          <a:xfrm>
            <a:off x="661216" y="1469019"/>
            <a:ext cx="210567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>
                <a:blipFill rotWithShape="1">
                  <a:blip r:embed="rId5"/>
                  <a:srcRect l="0" t="0" r="0" b="0"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توزيع الدرجات </a:t>
            </a:r>
          </a:p>
        </p:txBody>
      </p:sp>
      <p:sp>
        <p:nvSpPr>
          <p:cNvPr id="1856" name="الاستفسارات"/>
          <p:cNvSpPr txBox="1"/>
          <p:nvPr/>
        </p:nvSpPr>
        <p:spPr>
          <a:xfrm>
            <a:off x="1162891" y="3778462"/>
            <a:ext cx="178261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500">
                <a:blipFill rotWithShape="1">
                  <a:blip r:embed="rId6"/>
                  <a:srcRect l="0" t="0" r="0" b="0"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الاستفسارات </a:t>
            </a:r>
          </a:p>
        </p:txBody>
      </p:sp>
      <p:sp>
        <p:nvSpPr>
          <p:cNvPr id="1857" name="التعريف بالمعلم"/>
          <p:cNvSpPr txBox="1"/>
          <p:nvPr/>
        </p:nvSpPr>
        <p:spPr>
          <a:xfrm>
            <a:off x="6188080" y="2718008"/>
            <a:ext cx="131944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blipFill rotWithShape="1">
                  <a:blip r:embed="rId7"/>
                  <a:srcRect l="0" t="0" r="0" b="0"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التعريف بالمعلم </a:t>
            </a:r>
          </a:p>
        </p:txBody>
      </p:sp>
      <p:pic>
        <p:nvPicPr>
          <p:cNvPr id="1858" name="Google Shape;1045;p38" descr="Google Shape;1045;p38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59001" y="1392803"/>
            <a:ext cx="2096342" cy="1037162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59" name="IMG_0575.png" descr="IMG_057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9" name="تجميع"/>
          <p:cNvGrpSpPr/>
          <p:nvPr/>
        </p:nvGrpSpPr>
        <p:grpSpPr>
          <a:xfrm>
            <a:off x="947299" y="4530197"/>
            <a:ext cx="6772043" cy="143249"/>
            <a:chOff x="0" y="0"/>
            <a:chExt cx="6772041" cy="143247"/>
          </a:xfrm>
        </p:grpSpPr>
        <p:sp>
          <p:nvSpPr>
            <p:cNvPr id="1860" name="Google Shape;4671;p50"/>
            <p:cNvSpPr/>
            <p:nvPr/>
          </p:nvSpPr>
          <p:spPr>
            <a:xfrm>
              <a:off x="0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4672;p50"/>
            <p:cNvSpPr/>
            <p:nvPr/>
          </p:nvSpPr>
          <p:spPr>
            <a:xfrm>
              <a:off x="67985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4673;p50"/>
            <p:cNvSpPr/>
            <p:nvPr/>
          </p:nvSpPr>
          <p:spPr>
            <a:xfrm>
              <a:off x="1359705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4674;p50"/>
            <p:cNvSpPr/>
            <p:nvPr/>
          </p:nvSpPr>
          <p:spPr>
            <a:xfrm>
              <a:off x="2039558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4675;p50"/>
            <p:cNvSpPr/>
            <p:nvPr/>
          </p:nvSpPr>
          <p:spPr>
            <a:xfrm>
              <a:off x="2719409" y="15906"/>
              <a:ext cx="1390932" cy="11913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4676;p50"/>
            <p:cNvSpPr/>
            <p:nvPr/>
          </p:nvSpPr>
          <p:spPr>
            <a:xfrm>
              <a:off x="3399263" y="0"/>
              <a:ext cx="533559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4677;p50"/>
            <p:cNvSpPr/>
            <p:nvPr/>
          </p:nvSpPr>
          <p:spPr>
            <a:xfrm>
              <a:off x="4079113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4678;p50"/>
            <p:cNvSpPr/>
            <p:nvPr/>
          </p:nvSpPr>
          <p:spPr>
            <a:xfrm>
              <a:off x="4758967" y="0"/>
              <a:ext cx="533560" cy="13504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4679;p50"/>
            <p:cNvSpPr/>
            <p:nvPr/>
          </p:nvSpPr>
          <p:spPr>
            <a:xfrm>
              <a:off x="5438819" y="-1"/>
              <a:ext cx="1333223" cy="14324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870" name="تجميع" descr="تجميع"/>
          <p:cNvPicPr>
            <a:picLocks noChangeAspect="1"/>
          </p:cNvPicPr>
          <p:nvPr/>
        </p:nvPicPr>
        <p:blipFill>
          <a:blip r:embed="rId10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765;p26"/>
          <p:cNvSpPr/>
          <p:nvPr/>
        </p:nvSpPr>
        <p:spPr>
          <a:xfrm rot="126755">
            <a:off x="2130000" y="1012294"/>
            <a:ext cx="4703898" cy="332806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73" name="Google Shape;1766;p26"/>
          <p:cNvSpPr/>
          <p:nvPr/>
        </p:nvSpPr>
        <p:spPr>
          <a:xfrm rot="21464125">
            <a:off x="1909858" y="721888"/>
            <a:ext cx="1088230" cy="940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74" name="Google Shape;1767;p26"/>
          <p:cNvSpPr/>
          <p:nvPr/>
        </p:nvSpPr>
        <p:spPr>
          <a:xfrm rot="4829594">
            <a:off x="6015307" y="875361"/>
            <a:ext cx="1088246" cy="94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75" name="Google Shape;1768;p26"/>
          <p:cNvSpPr txBox="1"/>
          <p:nvPr>
            <p:ph type="title"/>
          </p:nvPr>
        </p:nvSpPr>
        <p:spPr>
          <a:xfrm>
            <a:off x="3262057" y="1285032"/>
            <a:ext cx="2619886" cy="68270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429768" rtl="0">
              <a:defRPr sz="2632"/>
            </a:lvl1pPr>
          </a:lstStyle>
          <a:p>
            <a:pPr/>
            <a:r>
              <a:t>الترحيب </a:t>
            </a:r>
          </a:p>
        </p:txBody>
      </p:sp>
      <p:sp>
        <p:nvSpPr>
          <p:cNvPr id="1876" name="Google Shape;1769;p26"/>
          <p:cNvSpPr txBox="1"/>
          <p:nvPr/>
        </p:nvSpPr>
        <p:spPr>
          <a:xfrm>
            <a:off x="3965650" y="1122449"/>
            <a:ext cx="1032600" cy="65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67512">
              <a:lnSpc>
                <a:spcPct val="80000"/>
              </a:lnSpc>
              <a:defRPr b="1" sz="3139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77" name="Google Shape;1770;p26"/>
          <p:cNvSpPr txBox="1"/>
          <p:nvPr>
            <p:ph type="body" sz="quarter" idx="1"/>
          </p:nvPr>
        </p:nvSpPr>
        <p:spPr>
          <a:xfrm>
            <a:off x="2262550" y="2293359"/>
            <a:ext cx="4496701" cy="1528656"/>
          </a:xfrm>
          <a:prstGeom prst="rect">
            <a:avLst/>
          </a:prstGeom>
        </p:spPr>
        <p:txBody>
          <a:bodyPr/>
          <a:lstStyle/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مرحبًا بكم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صناع المستقبل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في رحلة جديدة يملئها الابداع والانجاز</a:t>
            </a:r>
          </a:p>
          <a:p>
            <a:pPr marL="0" indent="0" defTabSz="557784" rtl="0">
              <a:defRPr b="1" sz="2257">
                <a:solidFill>
                  <a:srgbClr val="6E667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 لبناء الذات وبناء الوطن </a:t>
            </a:r>
          </a:p>
        </p:txBody>
      </p:sp>
      <p:grpSp>
        <p:nvGrpSpPr>
          <p:cNvPr id="1883" name="Google Shape;1771;p26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878" name="Google Shape;1772;p26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79" name="Google Shape;1773;p26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80" name="Google Shape;1774;p26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81" name="Google Shape;1775;p26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882" name="Google Shape;1776;p26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884" name="Google Shape;1777;p26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885" name="Google Shape;1778;p26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886" name="Google Shape;1779;p26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887" name="Google Shape;1780;p26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888" name="Google Shape;1781;p26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889" name="Google Shape;1782;p26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1890" name="Google Shape;1784;p26">
            <a:hlinkClick r:id="rId8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91" name="Google Shape;1785;p26">
            <a:hlinkClick r:id="rId9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92" name="Google Shape;1786;p26">
            <a:hlinkClick r:id="rId9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pic>
        <p:nvPicPr>
          <p:cNvPr id="1893" name="IMG_0575.png" descr="IMG_057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4" name="تجميع" descr="تجميع"/>
          <p:cNvPicPr>
            <a:picLocks noChangeAspect="1"/>
          </p:cNvPicPr>
          <p:nvPr/>
        </p:nvPicPr>
        <p:blipFill>
          <a:blip r:embed="rId11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791;p27"/>
          <p:cNvSpPr/>
          <p:nvPr/>
        </p:nvSpPr>
        <p:spPr>
          <a:xfrm rot="21599579">
            <a:off x="5272499" y="1236875"/>
            <a:ext cx="2445601" cy="2984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897" name="Google Shape;1792;p27"/>
          <p:cNvSpPr txBox="1"/>
          <p:nvPr>
            <p:ph type="title"/>
          </p:nvPr>
        </p:nvSpPr>
        <p:spPr>
          <a:xfrm>
            <a:off x="1247719" y="1414465"/>
            <a:ext cx="3496623" cy="2595227"/>
          </a:xfrm>
          <a:prstGeom prst="rect">
            <a:avLst/>
          </a:prstGeom>
          <a:ln>
            <a:solidFill>
              <a:srgbClr val="535353"/>
            </a:solidFill>
            <a:custDash>
              <a:ds d="100000" sp="200000"/>
            </a:custDash>
          </a:ln>
        </p:spPr>
        <p:txBody>
          <a:bodyPr/>
          <a:lstStyle/>
          <a:p>
            <a:pPr rtl="0">
              <a:defRPr/>
            </a:pPr>
            <a:r>
              <a:t>بإذن الله </a:t>
            </a:r>
          </a:p>
          <a:p>
            <a:pPr rtl="0">
              <a:defRPr/>
            </a:pPr>
            <a:r>
              <a:t>سوف نسطر هذا العام اجمل قصص النجاح والتميز</a:t>
            </a:r>
          </a:p>
          <a:p>
            <a:pPr rtl="0">
              <a:defRPr/>
            </a:pPr>
            <a:r>
              <a:t> بعون الله وتوفيقه </a:t>
            </a:r>
          </a:p>
        </p:txBody>
      </p:sp>
      <p:sp>
        <p:nvSpPr>
          <p:cNvPr id="1898" name="Google Shape;2016;p27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99" name="Google Shape;2017;p27">
            <a:hlinkClick r:id="rId3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05" name="Google Shape;2018;p27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00" name="Google Shape;2019;p27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01" name="Google Shape;2020;p27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02" name="Google Shape;2021;p27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03" name="Google Shape;2022;p27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04" name="Google Shape;2023;p27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06" name="Google Shape;2024;p27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07" name="Google Shape;2025;p27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08" name="Google Shape;2026;p27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09" name="Google Shape;2027;p27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10" name="Google Shape;2028;p27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11" name="Google Shape;2029;p27">
            <a:hlinkClick r:id="rId9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12" name="IMG_0575.png" descr="IMG_057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11886" y="-1412029"/>
            <a:ext cx="3967449" cy="398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3" name="IMG_1533.jpeg" descr="IMG_1533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66398" y="1487365"/>
            <a:ext cx="2257804" cy="1887167"/>
          </a:xfrm>
          <a:prstGeom prst="rect">
            <a:avLst/>
          </a:prstGeom>
          <a:ln w="12700">
            <a:miter lim="400000"/>
          </a:ln>
        </p:spPr>
      </p:pic>
      <p:sp>
        <p:nvSpPr>
          <p:cNvPr id="1914" name="Google Shape;2011;p27"/>
          <p:cNvSpPr/>
          <p:nvPr/>
        </p:nvSpPr>
        <p:spPr>
          <a:xfrm flipH="1" rot="16634572">
            <a:off x="5044988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915" name="Google Shape;2010;p27"/>
          <p:cNvSpPr/>
          <p:nvPr/>
        </p:nvSpPr>
        <p:spPr>
          <a:xfrm rot="4965428">
            <a:off x="7166875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pic>
        <p:nvPicPr>
          <p:cNvPr id="1916" name="تجميع" descr="تجميع"/>
          <p:cNvPicPr>
            <a:picLocks noChangeAspect="1"/>
          </p:cNvPicPr>
          <p:nvPr/>
        </p:nvPicPr>
        <p:blipFill>
          <a:blip r:embed="rId12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2330;p29"/>
          <p:cNvSpPr/>
          <p:nvPr/>
        </p:nvSpPr>
        <p:spPr>
          <a:xfrm rot="21327402">
            <a:off x="2143281" y="1013901"/>
            <a:ext cx="4703783" cy="33281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919" name="Google Shape;2331;p29"/>
          <p:cNvSpPr/>
          <p:nvPr/>
        </p:nvSpPr>
        <p:spPr>
          <a:xfrm rot="21064706">
            <a:off x="1764728" y="968542"/>
            <a:ext cx="1088242" cy="94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920" name="Google Shape;2332;p29"/>
          <p:cNvSpPr/>
          <p:nvPr/>
        </p:nvSpPr>
        <p:spPr>
          <a:xfrm rot="4430286">
            <a:off x="5860309" y="645138"/>
            <a:ext cx="1088211" cy="940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1921" name="Google Shape;2333;p29"/>
          <p:cNvSpPr txBox="1"/>
          <p:nvPr>
            <p:ph type="title"/>
          </p:nvPr>
        </p:nvSpPr>
        <p:spPr>
          <a:xfrm>
            <a:off x="2671292" y="2245202"/>
            <a:ext cx="3968101" cy="1888350"/>
          </a:xfrm>
          <a:prstGeom prst="rect">
            <a:avLst/>
          </a:prstGeom>
        </p:spPr>
        <p:txBody>
          <a:bodyPr/>
          <a:lstStyle/>
          <a:p>
            <a:pPr algn="r" defTabSz="841247" rtl="0">
              <a:lnSpc>
                <a:spcPct val="100000"/>
              </a:lnSpc>
              <a:defRPr sz="5520">
                <a:solidFill>
                  <a:srgbClr val="89AB9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التعريف </a:t>
            </a:r>
          </a:p>
          <a:p>
            <a:pPr algn="r" defTabSz="841247" rtl="0">
              <a:lnSpc>
                <a:spcPct val="100000"/>
              </a:lnSpc>
              <a:defRPr sz="5520">
                <a:solidFill>
                  <a:srgbClr val="89AB9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ووسائل التواصل </a:t>
            </a:r>
          </a:p>
        </p:txBody>
      </p:sp>
      <p:sp>
        <p:nvSpPr>
          <p:cNvPr id="1922" name="Google Shape;2334;p29"/>
          <p:cNvSpPr txBox="1"/>
          <p:nvPr/>
        </p:nvSpPr>
        <p:spPr>
          <a:xfrm>
            <a:off x="3965650" y="1122449"/>
            <a:ext cx="1032600" cy="432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365760">
              <a:lnSpc>
                <a:spcPct val="80000"/>
              </a:lnSpc>
              <a:defRPr b="1" sz="172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23" name="Google Shape;2336;p29"/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1924" name="Google Shape;2337;p29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25" name="Google Shape;2338;p29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31" name="Google Shape;2339;p29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1926" name="Google Shape;2340;p29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27" name="Google Shape;2341;p29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28" name="Google Shape;2342;p29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29" name="Google Shape;2343;p29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1930" name="Google Shape;2344;p29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1932" name="Google Shape;2345;p2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1933" name="Google Shape;2346;p29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1934" name="Google Shape;2347;p29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1935" name="Google Shape;2348;p29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1936" name="Google Shape;2349;p29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1937" name="Google Shape;2350;p29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pic>
        <p:nvPicPr>
          <p:cNvPr id="1938" name="IMG_0575.png" descr="IMG_0575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472702" y="-1516688"/>
            <a:ext cx="4304143" cy="4321427"/>
          </a:xfrm>
          <a:prstGeom prst="rect">
            <a:avLst/>
          </a:prstGeom>
          <a:ln w="12700">
            <a:miter lim="400000"/>
          </a:ln>
        </p:spPr>
      </p:pic>
      <p:sp>
        <p:nvSpPr>
          <p:cNvPr id="1939" name="Google Shape;147;p6"/>
          <p:cNvSpPr/>
          <p:nvPr/>
        </p:nvSpPr>
        <p:spPr>
          <a:xfrm>
            <a:off x="6834185" y="943203"/>
            <a:ext cx="1524724" cy="522384"/>
          </a:xfrm>
          <a:prstGeom prst="rect">
            <a:avLst/>
          </a:prstGeom>
          <a:solidFill>
            <a:srgbClr val="C8D2BC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  <p:pic>
        <p:nvPicPr>
          <p:cNvPr id="1940" name="IMG_1383.jpeg" descr="IMG_1383.jpeg"/>
          <p:cNvPicPr>
            <a:picLocks noChangeAspect="1"/>
          </p:cNvPicPr>
          <p:nvPr/>
        </p:nvPicPr>
        <p:blipFill>
          <a:blip r:embed="rId9">
            <a:extLst/>
          </a:blip>
          <a:srcRect l="151" t="1556" r="179" b="17"/>
          <a:stretch>
            <a:fillRect/>
          </a:stretch>
        </p:blipFill>
        <p:spPr>
          <a:xfrm>
            <a:off x="967864" y="2670466"/>
            <a:ext cx="1497014" cy="2384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fill="norm" stroke="1" extrusionOk="0">
                <a:moveTo>
                  <a:pt x="11968" y="0"/>
                </a:moveTo>
                <a:cubicBezTo>
                  <a:pt x="11358" y="-4"/>
                  <a:pt x="10674" y="52"/>
                  <a:pt x="9861" y="162"/>
                </a:cubicBezTo>
                <a:cubicBezTo>
                  <a:pt x="8673" y="323"/>
                  <a:pt x="7054" y="1034"/>
                  <a:pt x="6242" y="1751"/>
                </a:cubicBezTo>
                <a:cubicBezTo>
                  <a:pt x="5553" y="2359"/>
                  <a:pt x="5315" y="2833"/>
                  <a:pt x="5188" y="3833"/>
                </a:cubicBezTo>
                <a:cubicBezTo>
                  <a:pt x="5074" y="4731"/>
                  <a:pt x="5219" y="6357"/>
                  <a:pt x="5457" y="6860"/>
                </a:cubicBezTo>
                <a:cubicBezTo>
                  <a:pt x="5522" y="6997"/>
                  <a:pt x="5823" y="7337"/>
                  <a:pt x="6127" y="7618"/>
                </a:cubicBezTo>
                <a:cubicBezTo>
                  <a:pt x="6473" y="7937"/>
                  <a:pt x="6758" y="8286"/>
                  <a:pt x="6883" y="8549"/>
                </a:cubicBezTo>
                <a:lnTo>
                  <a:pt x="7084" y="8974"/>
                </a:lnTo>
                <a:lnTo>
                  <a:pt x="6877" y="9114"/>
                </a:lnTo>
                <a:cubicBezTo>
                  <a:pt x="6565" y="9323"/>
                  <a:pt x="6023" y="9465"/>
                  <a:pt x="5692" y="9423"/>
                </a:cubicBezTo>
                <a:cubicBezTo>
                  <a:pt x="5436" y="9391"/>
                  <a:pt x="5416" y="9396"/>
                  <a:pt x="5503" y="9498"/>
                </a:cubicBezTo>
                <a:cubicBezTo>
                  <a:pt x="5557" y="9562"/>
                  <a:pt x="5573" y="9631"/>
                  <a:pt x="5543" y="9649"/>
                </a:cubicBezTo>
                <a:cubicBezTo>
                  <a:pt x="5513" y="9668"/>
                  <a:pt x="5608" y="9731"/>
                  <a:pt x="5749" y="9790"/>
                </a:cubicBezTo>
                <a:cubicBezTo>
                  <a:pt x="6104" y="9936"/>
                  <a:pt x="6762" y="9920"/>
                  <a:pt x="7112" y="9757"/>
                </a:cubicBezTo>
                <a:cubicBezTo>
                  <a:pt x="7267" y="9685"/>
                  <a:pt x="7430" y="9641"/>
                  <a:pt x="7479" y="9660"/>
                </a:cubicBezTo>
                <a:cubicBezTo>
                  <a:pt x="7598" y="9707"/>
                  <a:pt x="7357" y="10345"/>
                  <a:pt x="7055" y="10775"/>
                </a:cubicBezTo>
                <a:cubicBezTo>
                  <a:pt x="6856" y="11058"/>
                  <a:pt x="6708" y="11163"/>
                  <a:pt x="6270" y="11339"/>
                </a:cubicBezTo>
                <a:cubicBezTo>
                  <a:pt x="5548" y="11630"/>
                  <a:pt x="5213" y="11891"/>
                  <a:pt x="5194" y="12177"/>
                </a:cubicBezTo>
                <a:cubicBezTo>
                  <a:pt x="5165" y="12614"/>
                  <a:pt x="5226" y="13158"/>
                  <a:pt x="5366" y="13715"/>
                </a:cubicBezTo>
                <a:cubicBezTo>
                  <a:pt x="5582" y="14581"/>
                  <a:pt x="5520" y="15916"/>
                  <a:pt x="5263" y="15887"/>
                </a:cubicBezTo>
                <a:cubicBezTo>
                  <a:pt x="5183" y="15878"/>
                  <a:pt x="4441" y="14230"/>
                  <a:pt x="4427" y="14032"/>
                </a:cubicBezTo>
                <a:cubicBezTo>
                  <a:pt x="4424" y="14001"/>
                  <a:pt x="4339" y="14021"/>
                  <a:pt x="4238" y="14079"/>
                </a:cubicBezTo>
                <a:cubicBezTo>
                  <a:pt x="3988" y="14221"/>
                  <a:pt x="3878" y="14130"/>
                  <a:pt x="3716" y="13636"/>
                </a:cubicBezTo>
                <a:cubicBezTo>
                  <a:pt x="3616" y="13329"/>
                  <a:pt x="3611" y="13081"/>
                  <a:pt x="3699" y="12464"/>
                </a:cubicBezTo>
                <a:lnTo>
                  <a:pt x="3814" y="11684"/>
                </a:lnTo>
                <a:lnTo>
                  <a:pt x="3316" y="10897"/>
                </a:lnTo>
                <a:cubicBezTo>
                  <a:pt x="2916" y="10263"/>
                  <a:pt x="2701" y="10014"/>
                  <a:pt x="2228" y="9649"/>
                </a:cubicBezTo>
                <a:cubicBezTo>
                  <a:pt x="1903" y="9399"/>
                  <a:pt x="1664" y="9165"/>
                  <a:pt x="1701" y="9128"/>
                </a:cubicBezTo>
                <a:cubicBezTo>
                  <a:pt x="1743" y="9085"/>
                  <a:pt x="1852" y="9110"/>
                  <a:pt x="2004" y="9200"/>
                </a:cubicBezTo>
                <a:cubicBezTo>
                  <a:pt x="2135" y="9277"/>
                  <a:pt x="2245" y="9311"/>
                  <a:pt x="2245" y="9272"/>
                </a:cubicBezTo>
                <a:cubicBezTo>
                  <a:pt x="2245" y="9233"/>
                  <a:pt x="2047" y="8871"/>
                  <a:pt x="1810" y="8467"/>
                </a:cubicBezTo>
                <a:cubicBezTo>
                  <a:pt x="1399" y="7768"/>
                  <a:pt x="1361" y="7635"/>
                  <a:pt x="1014" y="5875"/>
                </a:cubicBezTo>
                <a:cubicBezTo>
                  <a:pt x="812" y="4855"/>
                  <a:pt x="672" y="3968"/>
                  <a:pt x="704" y="3905"/>
                </a:cubicBezTo>
                <a:cubicBezTo>
                  <a:pt x="757" y="3800"/>
                  <a:pt x="525" y="2605"/>
                  <a:pt x="441" y="2553"/>
                </a:cubicBezTo>
                <a:cubicBezTo>
                  <a:pt x="422" y="2541"/>
                  <a:pt x="303" y="2547"/>
                  <a:pt x="183" y="2567"/>
                </a:cubicBezTo>
                <a:lnTo>
                  <a:pt x="0" y="2596"/>
                </a:lnTo>
                <a:cubicBezTo>
                  <a:pt x="17" y="2832"/>
                  <a:pt x="41" y="2984"/>
                  <a:pt x="69" y="2995"/>
                </a:cubicBezTo>
                <a:cubicBezTo>
                  <a:pt x="123" y="3016"/>
                  <a:pt x="166" y="3176"/>
                  <a:pt x="166" y="3351"/>
                </a:cubicBezTo>
                <a:cubicBezTo>
                  <a:pt x="166" y="3526"/>
                  <a:pt x="234" y="3809"/>
                  <a:pt x="315" y="3984"/>
                </a:cubicBezTo>
                <a:cubicBezTo>
                  <a:pt x="488" y="4356"/>
                  <a:pt x="1391" y="9481"/>
                  <a:pt x="1300" y="9574"/>
                </a:cubicBezTo>
                <a:cubicBezTo>
                  <a:pt x="1266" y="9609"/>
                  <a:pt x="1159" y="9622"/>
                  <a:pt x="1059" y="9603"/>
                </a:cubicBezTo>
                <a:cubicBezTo>
                  <a:pt x="933" y="9577"/>
                  <a:pt x="815" y="9620"/>
                  <a:pt x="664" y="9754"/>
                </a:cubicBezTo>
                <a:cubicBezTo>
                  <a:pt x="473" y="9922"/>
                  <a:pt x="455" y="9977"/>
                  <a:pt x="544" y="10239"/>
                </a:cubicBezTo>
                <a:cubicBezTo>
                  <a:pt x="634" y="10504"/>
                  <a:pt x="624" y="10551"/>
                  <a:pt x="435" y="10678"/>
                </a:cubicBezTo>
                <a:cubicBezTo>
                  <a:pt x="267" y="10790"/>
                  <a:pt x="219" y="10908"/>
                  <a:pt x="200" y="11260"/>
                </a:cubicBezTo>
                <a:cubicBezTo>
                  <a:pt x="178" y="11688"/>
                  <a:pt x="187" y="11711"/>
                  <a:pt x="504" y="11900"/>
                </a:cubicBezTo>
                <a:cubicBezTo>
                  <a:pt x="724" y="12031"/>
                  <a:pt x="850" y="12171"/>
                  <a:pt x="888" y="12331"/>
                </a:cubicBezTo>
                <a:cubicBezTo>
                  <a:pt x="960" y="12638"/>
                  <a:pt x="1280" y="13048"/>
                  <a:pt x="1747" y="13439"/>
                </a:cubicBezTo>
                <a:cubicBezTo>
                  <a:pt x="2079" y="13718"/>
                  <a:pt x="2126" y="13808"/>
                  <a:pt x="2233" y="14355"/>
                </a:cubicBezTo>
                <a:cubicBezTo>
                  <a:pt x="2350" y="14951"/>
                  <a:pt x="2345" y="14964"/>
                  <a:pt x="2130" y="15074"/>
                </a:cubicBezTo>
                <a:cubicBezTo>
                  <a:pt x="2010" y="15136"/>
                  <a:pt x="1731" y="15216"/>
                  <a:pt x="1506" y="15254"/>
                </a:cubicBezTo>
                <a:lnTo>
                  <a:pt x="1094" y="15322"/>
                </a:lnTo>
                <a:lnTo>
                  <a:pt x="1414" y="15703"/>
                </a:lnTo>
                <a:cubicBezTo>
                  <a:pt x="1816" y="16183"/>
                  <a:pt x="2078" y="16768"/>
                  <a:pt x="2291" y="17641"/>
                </a:cubicBezTo>
                <a:cubicBezTo>
                  <a:pt x="2671" y="19208"/>
                  <a:pt x="3232" y="19684"/>
                  <a:pt x="4925" y="19877"/>
                </a:cubicBezTo>
                <a:cubicBezTo>
                  <a:pt x="5446" y="19937"/>
                  <a:pt x="5747" y="19840"/>
                  <a:pt x="6545" y="19352"/>
                </a:cubicBezTo>
                <a:cubicBezTo>
                  <a:pt x="7245" y="18925"/>
                  <a:pt x="7387" y="18885"/>
                  <a:pt x="7387" y="19119"/>
                </a:cubicBezTo>
                <a:cubicBezTo>
                  <a:pt x="7387" y="19183"/>
                  <a:pt x="7505" y="19304"/>
                  <a:pt x="7645" y="19385"/>
                </a:cubicBezTo>
                <a:cubicBezTo>
                  <a:pt x="7881" y="19523"/>
                  <a:pt x="7893" y="19559"/>
                  <a:pt x="7834" y="19928"/>
                </a:cubicBezTo>
                <a:cubicBezTo>
                  <a:pt x="7799" y="20145"/>
                  <a:pt x="7705" y="20514"/>
                  <a:pt x="7628" y="20747"/>
                </a:cubicBezTo>
                <a:cubicBezTo>
                  <a:pt x="7550" y="20981"/>
                  <a:pt x="7490" y="21206"/>
                  <a:pt x="7490" y="21247"/>
                </a:cubicBezTo>
                <a:cubicBezTo>
                  <a:pt x="7490" y="21302"/>
                  <a:pt x="7966" y="21314"/>
                  <a:pt x="9357" y="21301"/>
                </a:cubicBezTo>
                <a:lnTo>
                  <a:pt x="11224" y="21283"/>
                </a:lnTo>
                <a:lnTo>
                  <a:pt x="11298" y="20866"/>
                </a:lnTo>
                <a:cubicBezTo>
                  <a:pt x="11384" y="20362"/>
                  <a:pt x="11478" y="20195"/>
                  <a:pt x="11705" y="20140"/>
                </a:cubicBezTo>
                <a:cubicBezTo>
                  <a:pt x="11976" y="20074"/>
                  <a:pt x="12029" y="20162"/>
                  <a:pt x="12100" y="20744"/>
                </a:cubicBezTo>
                <a:lnTo>
                  <a:pt x="12169" y="21287"/>
                </a:lnTo>
                <a:lnTo>
                  <a:pt x="15421" y="21287"/>
                </a:lnTo>
                <a:cubicBezTo>
                  <a:pt x="17209" y="21287"/>
                  <a:pt x="18668" y="21265"/>
                  <a:pt x="18668" y="21236"/>
                </a:cubicBezTo>
                <a:cubicBezTo>
                  <a:pt x="18668" y="21207"/>
                  <a:pt x="18620" y="21092"/>
                  <a:pt x="18559" y="20981"/>
                </a:cubicBezTo>
                <a:cubicBezTo>
                  <a:pt x="18494" y="20863"/>
                  <a:pt x="18484" y="20755"/>
                  <a:pt x="18536" y="20722"/>
                </a:cubicBezTo>
                <a:cubicBezTo>
                  <a:pt x="18585" y="20692"/>
                  <a:pt x="18953" y="20640"/>
                  <a:pt x="19355" y="20604"/>
                </a:cubicBezTo>
                <a:cubicBezTo>
                  <a:pt x="19758" y="20568"/>
                  <a:pt x="20349" y="20463"/>
                  <a:pt x="20667" y="20373"/>
                </a:cubicBezTo>
                <a:cubicBezTo>
                  <a:pt x="21187" y="20226"/>
                  <a:pt x="21256" y="20188"/>
                  <a:pt x="21354" y="19956"/>
                </a:cubicBezTo>
                <a:cubicBezTo>
                  <a:pt x="21413" y="19815"/>
                  <a:pt x="21499" y="19649"/>
                  <a:pt x="21548" y="19590"/>
                </a:cubicBezTo>
                <a:cubicBezTo>
                  <a:pt x="21568" y="19567"/>
                  <a:pt x="21586" y="18861"/>
                  <a:pt x="21600" y="17879"/>
                </a:cubicBezTo>
                <a:cubicBezTo>
                  <a:pt x="21585" y="17640"/>
                  <a:pt x="21563" y="17464"/>
                  <a:pt x="21543" y="17440"/>
                </a:cubicBezTo>
                <a:cubicBezTo>
                  <a:pt x="21406" y="17282"/>
                  <a:pt x="21117" y="15144"/>
                  <a:pt x="21193" y="14859"/>
                </a:cubicBezTo>
                <a:cubicBezTo>
                  <a:pt x="21248" y="14655"/>
                  <a:pt x="21224" y="14598"/>
                  <a:pt x="21045" y="14506"/>
                </a:cubicBezTo>
                <a:lnTo>
                  <a:pt x="20833" y="14398"/>
                </a:lnTo>
                <a:lnTo>
                  <a:pt x="21033" y="14283"/>
                </a:lnTo>
                <a:cubicBezTo>
                  <a:pt x="21205" y="14186"/>
                  <a:pt x="21221" y="14148"/>
                  <a:pt x="21119" y="14035"/>
                </a:cubicBezTo>
                <a:cubicBezTo>
                  <a:pt x="21045" y="13954"/>
                  <a:pt x="20999" y="13638"/>
                  <a:pt x="20999" y="13216"/>
                </a:cubicBezTo>
                <a:cubicBezTo>
                  <a:pt x="20998" y="12566"/>
                  <a:pt x="20978" y="12510"/>
                  <a:pt x="20672" y="12126"/>
                </a:cubicBezTo>
                <a:cubicBezTo>
                  <a:pt x="20298" y="11657"/>
                  <a:pt x="19861" y="11332"/>
                  <a:pt x="19281" y="11102"/>
                </a:cubicBezTo>
                <a:cubicBezTo>
                  <a:pt x="19055" y="11012"/>
                  <a:pt x="18869" y="10905"/>
                  <a:pt x="18869" y="10861"/>
                </a:cubicBezTo>
                <a:cubicBezTo>
                  <a:pt x="18869" y="10817"/>
                  <a:pt x="18601" y="10590"/>
                  <a:pt x="18273" y="10358"/>
                </a:cubicBezTo>
                <a:cubicBezTo>
                  <a:pt x="17300" y="9667"/>
                  <a:pt x="16844" y="9260"/>
                  <a:pt x="16962" y="9186"/>
                </a:cubicBezTo>
                <a:cubicBezTo>
                  <a:pt x="17034" y="9140"/>
                  <a:pt x="17133" y="9143"/>
                  <a:pt x="17282" y="9193"/>
                </a:cubicBezTo>
                <a:cubicBezTo>
                  <a:pt x="17524" y="9274"/>
                  <a:pt x="18006" y="9226"/>
                  <a:pt x="18164" y="9107"/>
                </a:cubicBezTo>
                <a:cubicBezTo>
                  <a:pt x="18245" y="9045"/>
                  <a:pt x="18192" y="9031"/>
                  <a:pt x="17924" y="9031"/>
                </a:cubicBezTo>
                <a:cubicBezTo>
                  <a:pt x="17330" y="9031"/>
                  <a:pt x="16785" y="8578"/>
                  <a:pt x="16796" y="8096"/>
                </a:cubicBezTo>
                <a:cubicBezTo>
                  <a:pt x="16802" y="7796"/>
                  <a:pt x="17100" y="7295"/>
                  <a:pt x="17271" y="7295"/>
                </a:cubicBezTo>
                <a:cubicBezTo>
                  <a:pt x="17341" y="7295"/>
                  <a:pt x="17520" y="7100"/>
                  <a:pt x="17672" y="6860"/>
                </a:cubicBezTo>
                <a:cubicBezTo>
                  <a:pt x="17823" y="6620"/>
                  <a:pt x="18053" y="6283"/>
                  <a:pt x="18181" y="6112"/>
                </a:cubicBezTo>
                <a:cubicBezTo>
                  <a:pt x="18392" y="5830"/>
                  <a:pt x="18415" y="5711"/>
                  <a:pt x="18416" y="4893"/>
                </a:cubicBezTo>
                <a:cubicBezTo>
                  <a:pt x="18418" y="3998"/>
                  <a:pt x="18415" y="3983"/>
                  <a:pt x="17992" y="3150"/>
                </a:cubicBezTo>
                <a:cubicBezTo>
                  <a:pt x="17758" y="2687"/>
                  <a:pt x="17423" y="2143"/>
                  <a:pt x="17254" y="1942"/>
                </a:cubicBezTo>
                <a:cubicBezTo>
                  <a:pt x="16734" y="1326"/>
                  <a:pt x="15688" y="685"/>
                  <a:pt x="15009" y="568"/>
                </a:cubicBezTo>
                <a:cubicBezTo>
                  <a:pt x="14873" y="545"/>
                  <a:pt x="14451" y="428"/>
                  <a:pt x="14070" y="309"/>
                </a:cubicBezTo>
                <a:cubicBezTo>
                  <a:pt x="13419" y="107"/>
                  <a:pt x="12753" y="6"/>
                  <a:pt x="11968" y="0"/>
                </a:cubicBezTo>
                <a:close/>
                <a:moveTo>
                  <a:pt x="20260" y="21420"/>
                </a:moveTo>
                <a:cubicBezTo>
                  <a:pt x="20094" y="21420"/>
                  <a:pt x="19917" y="21448"/>
                  <a:pt x="19756" y="21506"/>
                </a:cubicBezTo>
                <a:cubicBezTo>
                  <a:pt x="19524" y="21590"/>
                  <a:pt x="19553" y="21596"/>
                  <a:pt x="20203" y="21596"/>
                </a:cubicBezTo>
                <a:cubicBezTo>
                  <a:pt x="20833" y="21596"/>
                  <a:pt x="20881" y="21589"/>
                  <a:pt x="20707" y="21506"/>
                </a:cubicBezTo>
                <a:cubicBezTo>
                  <a:pt x="20586" y="21449"/>
                  <a:pt x="20426" y="21419"/>
                  <a:pt x="20260" y="2142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1" name="Google Shape;1076;p40" descr="Google Shape;1076;p40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66658" y="1118216"/>
            <a:ext cx="3230583" cy="991478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942" name="تجميع" descr="تجميع"/>
          <p:cNvPicPr>
            <a:picLocks noChangeAspect="1"/>
          </p:cNvPicPr>
          <p:nvPr/>
        </p:nvPicPr>
        <p:blipFill>
          <a:blip r:embed="rId11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2356;p30"/>
          <p:cNvGrpSpPr/>
          <p:nvPr/>
        </p:nvGrpSpPr>
        <p:grpSpPr>
          <a:xfrm>
            <a:off x="1477208" y="1085645"/>
            <a:ext cx="6052177" cy="3200128"/>
            <a:chOff x="0" y="0"/>
            <a:chExt cx="6052175" cy="3200126"/>
          </a:xfrm>
        </p:grpSpPr>
        <p:sp>
          <p:nvSpPr>
            <p:cNvPr id="1944" name="Google Shape;2357;p30"/>
            <p:cNvSpPr/>
            <p:nvPr/>
          </p:nvSpPr>
          <p:spPr>
            <a:xfrm>
              <a:off x="1769610" y="0"/>
              <a:ext cx="2590335" cy="122462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1948" name="Google Shape;2358;p30"/>
            <p:cNvGrpSpPr/>
            <p:nvPr/>
          </p:nvGrpSpPr>
          <p:grpSpPr>
            <a:xfrm>
              <a:off x="-1" y="38429"/>
              <a:ext cx="6052177" cy="3161698"/>
              <a:chOff x="0" y="0"/>
              <a:chExt cx="6052175" cy="3161697"/>
            </a:xfrm>
          </p:grpSpPr>
          <p:sp>
            <p:nvSpPr>
              <p:cNvPr id="1945" name="Google Shape;2359;p30"/>
              <p:cNvSpPr/>
              <p:nvPr/>
            </p:nvSpPr>
            <p:spPr>
              <a:xfrm>
                <a:off x="0" y="0"/>
                <a:ext cx="6052176" cy="3161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7" h="21600" fill="norm" stroke="1" extrusionOk="0">
                    <a:moveTo>
                      <a:pt x="9101" y="0"/>
                    </a:moveTo>
                    <a:cubicBezTo>
                      <a:pt x="8777" y="0"/>
                      <a:pt x="8422" y="111"/>
                      <a:pt x="8039" y="375"/>
                    </a:cubicBezTo>
                    <a:cubicBezTo>
                      <a:pt x="5627" y="2057"/>
                      <a:pt x="6224" y="5767"/>
                      <a:pt x="6224" y="5767"/>
                    </a:cubicBezTo>
                    <a:cubicBezTo>
                      <a:pt x="6224" y="5767"/>
                      <a:pt x="5806" y="5717"/>
                      <a:pt x="5187" y="5717"/>
                    </a:cubicBezTo>
                    <a:cubicBezTo>
                      <a:pt x="3567" y="5717"/>
                      <a:pt x="566" y="6066"/>
                      <a:pt x="78" y="8591"/>
                    </a:cubicBezTo>
                    <a:cubicBezTo>
                      <a:pt x="-596" y="12049"/>
                      <a:pt x="3345" y="15220"/>
                      <a:pt x="3345" y="15220"/>
                    </a:cubicBezTo>
                    <a:cubicBezTo>
                      <a:pt x="3345" y="15220"/>
                      <a:pt x="2152" y="20423"/>
                      <a:pt x="6638" y="21437"/>
                    </a:cubicBezTo>
                    <a:cubicBezTo>
                      <a:pt x="7136" y="21550"/>
                      <a:pt x="7593" y="21600"/>
                      <a:pt x="8012" y="21600"/>
                    </a:cubicBezTo>
                    <a:cubicBezTo>
                      <a:pt x="11388" y="21600"/>
                      <a:pt x="12292" y="18361"/>
                      <a:pt x="12292" y="18361"/>
                    </a:cubicBezTo>
                    <a:cubicBezTo>
                      <a:pt x="12292" y="18361"/>
                      <a:pt x="13345" y="18568"/>
                      <a:pt x="14699" y="18568"/>
                    </a:cubicBezTo>
                    <a:cubicBezTo>
                      <a:pt x="17012" y="18568"/>
                      <a:pt x="20201" y="17962"/>
                      <a:pt x="20512" y="14681"/>
                    </a:cubicBezTo>
                    <a:cubicBezTo>
                      <a:pt x="21004" y="9479"/>
                      <a:pt x="18022" y="8052"/>
                      <a:pt x="18022" y="8052"/>
                    </a:cubicBezTo>
                    <a:cubicBezTo>
                      <a:pt x="18022" y="8052"/>
                      <a:pt x="20668" y="3262"/>
                      <a:pt x="18022" y="850"/>
                    </a:cubicBezTo>
                    <a:cubicBezTo>
                      <a:pt x="17492" y="364"/>
                      <a:pt x="16921" y="170"/>
                      <a:pt x="16346" y="170"/>
                    </a:cubicBezTo>
                    <a:cubicBezTo>
                      <a:pt x="14074" y="170"/>
                      <a:pt x="11747" y="3199"/>
                      <a:pt x="11747" y="3199"/>
                    </a:cubicBezTo>
                    <a:cubicBezTo>
                      <a:pt x="11747" y="3199"/>
                      <a:pt x="10844" y="0"/>
                      <a:pt x="9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Google Shape;2360;p30"/>
              <p:cNvSpPr/>
              <p:nvPr/>
            </p:nvSpPr>
            <p:spPr>
              <a:xfrm>
                <a:off x="861617" y="174787"/>
                <a:ext cx="1676392" cy="1159911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7" name="Google Shape;2361;p30"/>
              <p:cNvSpPr/>
              <p:nvPr/>
            </p:nvSpPr>
            <p:spPr>
              <a:xfrm>
                <a:off x="3925535" y="1865971"/>
                <a:ext cx="1676392" cy="1159911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950" name="Google Shape;2362;p30"/>
          <p:cNvSpPr txBox="1"/>
          <p:nvPr>
            <p:ph type="title"/>
          </p:nvPr>
        </p:nvSpPr>
        <p:spPr>
          <a:xfrm>
            <a:off x="726224" y="441349"/>
            <a:ext cx="7691402" cy="572702"/>
          </a:xfrm>
          <a:prstGeom prst="rect">
            <a:avLst/>
          </a:prstGeom>
        </p:spPr>
        <p:txBody>
          <a:bodyPr/>
          <a:lstStyle>
            <a:lvl1pPr defTabSz="777240" rtl="0">
              <a:defRPr sz="2380"/>
            </a:lvl1pPr>
          </a:lstStyle>
          <a:p>
            <a:pPr/>
            <a:r>
              <a:t>نشاط </a:t>
            </a:r>
          </a:p>
        </p:txBody>
      </p:sp>
      <p:sp>
        <p:nvSpPr>
          <p:cNvPr id="1951" name="Google Shape;2363;p30"/>
          <p:cNvSpPr/>
          <p:nvPr/>
        </p:nvSpPr>
        <p:spPr>
          <a:xfrm>
            <a:off x="3268060" y="1564070"/>
            <a:ext cx="136461" cy="36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4"/>
                </a:moveTo>
                <a:cubicBezTo>
                  <a:pt x="2631" y="1915"/>
                  <a:pt x="4996" y="3779"/>
                  <a:pt x="7156" y="5643"/>
                </a:cubicBezTo>
                <a:cubicBezTo>
                  <a:pt x="9316" y="7507"/>
                  <a:pt x="11271" y="9422"/>
                  <a:pt x="13027" y="11336"/>
                </a:cubicBezTo>
                <a:cubicBezTo>
                  <a:pt x="14716" y="13277"/>
                  <a:pt x="16133" y="15243"/>
                  <a:pt x="17280" y="17235"/>
                </a:cubicBezTo>
                <a:cubicBezTo>
                  <a:pt x="18091" y="18664"/>
                  <a:pt x="18629" y="20120"/>
                  <a:pt x="19036" y="21600"/>
                </a:cubicBezTo>
                <a:lnTo>
                  <a:pt x="21600" y="21600"/>
                </a:lnTo>
                <a:cubicBezTo>
                  <a:pt x="21059" y="20069"/>
                  <a:pt x="20385" y="18537"/>
                  <a:pt x="19373" y="17055"/>
                </a:cubicBezTo>
                <a:cubicBezTo>
                  <a:pt x="18091" y="15038"/>
                  <a:pt x="16537" y="13073"/>
                  <a:pt x="14579" y="11133"/>
                </a:cubicBezTo>
                <a:cubicBezTo>
                  <a:pt x="12691" y="9192"/>
                  <a:pt x="10598" y="7302"/>
                  <a:pt x="8236" y="5439"/>
                </a:cubicBezTo>
                <a:cubicBezTo>
                  <a:pt x="5939" y="3600"/>
                  <a:pt x="3442" y="1762"/>
                  <a:pt x="606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2" name="Google Shape;2364;p30"/>
          <p:cNvSpPr/>
          <p:nvPr/>
        </p:nvSpPr>
        <p:spPr>
          <a:xfrm>
            <a:off x="3223695" y="1485601"/>
            <a:ext cx="18343" cy="21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741"/>
                </a:moveTo>
                <a:cubicBezTo>
                  <a:pt x="6031" y="9929"/>
                  <a:pt x="10560" y="15549"/>
                  <a:pt x="15068" y="21600"/>
                </a:cubicBezTo>
                <a:lnTo>
                  <a:pt x="21600" y="17704"/>
                </a:lnTo>
                <a:cubicBezTo>
                  <a:pt x="17092" y="11671"/>
                  <a:pt x="12062" y="5620"/>
                  <a:pt x="6031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3" name="Google Shape;2365;p30"/>
          <p:cNvSpPr/>
          <p:nvPr/>
        </p:nvSpPr>
        <p:spPr>
          <a:xfrm>
            <a:off x="3232559" y="1500679"/>
            <a:ext cx="62020" cy="9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7" h="21600" fill="norm" stroke="1" extrusionOk="0">
                <a:moveTo>
                  <a:pt x="2912" y="0"/>
                </a:moveTo>
                <a:cubicBezTo>
                  <a:pt x="1823" y="0"/>
                  <a:pt x="827" y="309"/>
                  <a:pt x="326" y="1178"/>
                </a:cubicBezTo>
                <a:cubicBezTo>
                  <a:pt x="181" y="1271"/>
                  <a:pt x="181" y="1364"/>
                  <a:pt x="181" y="1457"/>
                </a:cubicBezTo>
                <a:cubicBezTo>
                  <a:pt x="-256" y="2204"/>
                  <a:pt x="181" y="2948"/>
                  <a:pt x="618" y="3598"/>
                </a:cubicBezTo>
                <a:cubicBezTo>
                  <a:pt x="3390" y="8631"/>
                  <a:pt x="6895" y="13567"/>
                  <a:pt x="10395" y="18411"/>
                </a:cubicBezTo>
                <a:cubicBezTo>
                  <a:pt x="10978" y="19344"/>
                  <a:pt x="11712" y="20277"/>
                  <a:pt x="13168" y="20927"/>
                </a:cubicBezTo>
                <a:cubicBezTo>
                  <a:pt x="13995" y="21336"/>
                  <a:pt x="15223" y="21600"/>
                  <a:pt x="16458" y="21600"/>
                </a:cubicBezTo>
                <a:cubicBezTo>
                  <a:pt x="17186" y="21600"/>
                  <a:pt x="17920" y="21507"/>
                  <a:pt x="18572" y="21299"/>
                </a:cubicBezTo>
                <a:cubicBezTo>
                  <a:pt x="20028" y="20834"/>
                  <a:pt x="20907" y="19901"/>
                  <a:pt x="21053" y="19065"/>
                </a:cubicBezTo>
                <a:cubicBezTo>
                  <a:pt x="21198" y="19065"/>
                  <a:pt x="21198" y="19065"/>
                  <a:pt x="21198" y="18972"/>
                </a:cubicBezTo>
                <a:cubicBezTo>
                  <a:pt x="21344" y="18132"/>
                  <a:pt x="20907" y="17296"/>
                  <a:pt x="20465" y="16548"/>
                </a:cubicBezTo>
                <a:cubicBezTo>
                  <a:pt x="18426" y="12263"/>
                  <a:pt x="15357" y="8166"/>
                  <a:pt x="11420" y="4345"/>
                </a:cubicBezTo>
                <a:cubicBezTo>
                  <a:pt x="10104" y="2948"/>
                  <a:pt x="8497" y="1643"/>
                  <a:pt x="6162" y="714"/>
                </a:cubicBezTo>
                <a:cubicBezTo>
                  <a:pt x="5271" y="331"/>
                  <a:pt x="4042" y="0"/>
                  <a:pt x="2912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4" name="Google Shape;2366;p30"/>
          <p:cNvSpPr/>
          <p:nvPr/>
        </p:nvSpPr>
        <p:spPr>
          <a:xfrm>
            <a:off x="3232559" y="1506074"/>
            <a:ext cx="61511" cy="93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1" h="21329" fill="norm" stroke="1" extrusionOk="0">
                <a:moveTo>
                  <a:pt x="21341" y="18681"/>
                </a:moveTo>
                <a:cubicBezTo>
                  <a:pt x="21193" y="19554"/>
                  <a:pt x="20302" y="20529"/>
                  <a:pt x="18826" y="21014"/>
                </a:cubicBezTo>
                <a:cubicBezTo>
                  <a:pt x="17049" y="21600"/>
                  <a:pt x="14682" y="21309"/>
                  <a:pt x="13348" y="20626"/>
                </a:cubicBezTo>
                <a:cubicBezTo>
                  <a:pt x="11872" y="19946"/>
                  <a:pt x="11128" y="18972"/>
                  <a:pt x="10538" y="17997"/>
                </a:cubicBezTo>
                <a:cubicBezTo>
                  <a:pt x="6990" y="12939"/>
                  <a:pt x="3436" y="7784"/>
                  <a:pt x="626" y="2527"/>
                </a:cubicBezTo>
                <a:cubicBezTo>
                  <a:pt x="184" y="1848"/>
                  <a:pt x="-259" y="1071"/>
                  <a:pt x="184" y="291"/>
                </a:cubicBezTo>
                <a:cubicBezTo>
                  <a:pt x="184" y="194"/>
                  <a:pt x="184" y="97"/>
                  <a:pt x="331" y="0"/>
                </a:cubicBezTo>
                <a:cubicBezTo>
                  <a:pt x="3584" y="7590"/>
                  <a:pt x="11276" y="14399"/>
                  <a:pt x="21341" y="18681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5" name="Google Shape;2367;p30"/>
          <p:cNvSpPr/>
          <p:nvPr/>
        </p:nvSpPr>
        <p:spPr>
          <a:xfrm>
            <a:off x="3364872" y="1544891"/>
            <a:ext cx="46162" cy="379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600" fill="norm" stroke="1" extrusionOk="0">
                <a:moveTo>
                  <a:pt x="0" y="73"/>
                </a:moveTo>
                <a:cubicBezTo>
                  <a:pt x="3961" y="1939"/>
                  <a:pt x="6934" y="3855"/>
                  <a:pt x="9511" y="5769"/>
                </a:cubicBezTo>
                <a:cubicBezTo>
                  <a:pt x="11891" y="7684"/>
                  <a:pt x="13472" y="9624"/>
                  <a:pt x="14666" y="11539"/>
                </a:cubicBezTo>
                <a:cubicBezTo>
                  <a:pt x="15654" y="13478"/>
                  <a:pt x="15654" y="15418"/>
                  <a:pt x="15061" y="17333"/>
                </a:cubicBezTo>
                <a:cubicBezTo>
                  <a:pt x="14469" y="18764"/>
                  <a:pt x="13077" y="20195"/>
                  <a:pt x="11298" y="21600"/>
                </a:cubicBezTo>
                <a:lnTo>
                  <a:pt x="18825" y="21600"/>
                </a:lnTo>
                <a:cubicBezTo>
                  <a:pt x="20216" y="20195"/>
                  <a:pt x="21205" y="18788"/>
                  <a:pt x="21402" y="17357"/>
                </a:cubicBezTo>
                <a:cubicBezTo>
                  <a:pt x="21600" y="15394"/>
                  <a:pt x="21205" y="13454"/>
                  <a:pt x="19616" y="11491"/>
                </a:cubicBezTo>
                <a:cubicBezTo>
                  <a:pt x="18034" y="9551"/>
                  <a:pt x="15852" y="7612"/>
                  <a:pt x="12879" y="5696"/>
                </a:cubicBezTo>
                <a:cubicBezTo>
                  <a:pt x="9907" y="3781"/>
                  <a:pt x="6539" y="1866"/>
                  <a:pt x="1984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6" name="Google Shape;2368;p30"/>
          <p:cNvSpPr/>
          <p:nvPr/>
        </p:nvSpPr>
        <p:spPr>
          <a:xfrm>
            <a:off x="3341847" y="1457880"/>
            <a:ext cx="14072" cy="22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315"/>
                </a:moveTo>
                <a:cubicBezTo>
                  <a:pt x="4571" y="9134"/>
                  <a:pt x="9168" y="15367"/>
                  <a:pt x="11779" y="21600"/>
                </a:cubicBezTo>
                <a:lnTo>
                  <a:pt x="21600" y="19942"/>
                </a:lnTo>
                <a:cubicBezTo>
                  <a:pt x="18335" y="12880"/>
                  <a:pt x="14391" y="6233"/>
                  <a:pt x="8515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7" name="Google Shape;2369;p30"/>
          <p:cNvSpPr/>
          <p:nvPr/>
        </p:nvSpPr>
        <p:spPr>
          <a:xfrm>
            <a:off x="3344478" y="1475339"/>
            <a:ext cx="41711" cy="106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2" h="21600" fill="norm" stroke="1" extrusionOk="0">
                <a:moveTo>
                  <a:pt x="4478" y="0"/>
                </a:moveTo>
                <a:cubicBezTo>
                  <a:pt x="3338" y="0"/>
                  <a:pt x="2215" y="197"/>
                  <a:pt x="1274" y="697"/>
                </a:cubicBezTo>
                <a:cubicBezTo>
                  <a:pt x="1048" y="783"/>
                  <a:pt x="830" y="870"/>
                  <a:pt x="830" y="870"/>
                </a:cubicBezTo>
                <a:cubicBezTo>
                  <a:pt x="-258" y="1560"/>
                  <a:pt x="-40" y="2253"/>
                  <a:pt x="177" y="2943"/>
                </a:cubicBezTo>
                <a:cubicBezTo>
                  <a:pt x="1274" y="7874"/>
                  <a:pt x="3233" y="12805"/>
                  <a:pt x="5418" y="17732"/>
                </a:cubicBezTo>
                <a:cubicBezTo>
                  <a:pt x="5854" y="18684"/>
                  <a:pt x="6289" y="19637"/>
                  <a:pt x="7813" y="20413"/>
                </a:cubicBezTo>
                <a:cubicBezTo>
                  <a:pt x="9284" y="21069"/>
                  <a:pt x="11669" y="21600"/>
                  <a:pt x="14212" y="21600"/>
                </a:cubicBezTo>
                <a:cubicBezTo>
                  <a:pt x="14690" y="21600"/>
                  <a:pt x="15178" y="21579"/>
                  <a:pt x="15674" y="21538"/>
                </a:cubicBezTo>
                <a:cubicBezTo>
                  <a:pt x="18068" y="21365"/>
                  <a:pt x="19818" y="20672"/>
                  <a:pt x="20471" y="19895"/>
                </a:cubicBezTo>
                <a:lnTo>
                  <a:pt x="20689" y="19895"/>
                </a:lnTo>
                <a:cubicBezTo>
                  <a:pt x="21342" y="19116"/>
                  <a:pt x="21342" y="18339"/>
                  <a:pt x="21342" y="17559"/>
                </a:cubicBezTo>
                <a:cubicBezTo>
                  <a:pt x="20689" y="13409"/>
                  <a:pt x="18730" y="9258"/>
                  <a:pt x="15457" y="5193"/>
                </a:cubicBezTo>
                <a:cubicBezTo>
                  <a:pt x="14360" y="3809"/>
                  <a:pt x="12836" y="2339"/>
                  <a:pt x="9998" y="1215"/>
                </a:cubicBezTo>
                <a:cubicBezTo>
                  <a:pt x="8605" y="607"/>
                  <a:pt x="6498" y="0"/>
                  <a:pt x="4478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8" name="Google Shape;2370;p30"/>
          <p:cNvSpPr/>
          <p:nvPr/>
        </p:nvSpPr>
        <p:spPr>
          <a:xfrm>
            <a:off x="3344478" y="1478777"/>
            <a:ext cx="40010" cy="10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397" fill="norm" stroke="1" extrusionOk="0">
                <a:moveTo>
                  <a:pt x="21332" y="19654"/>
                </a:moveTo>
                <a:cubicBezTo>
                  <a:pt x="20652" y="20448"/>
                  <a:pt x="18828" y="21158"/>
                  <a:pt x="16333" y="21335"/>
                </a:cubicBezTo>
                <a:cubicBezTo>
                  <a:pt x="13149" y="21600"/>
                  <a:pt x="9965" y="20982"/>
                  <a:pt x="8142" y="20184"/>
                </a:cubicBezTo>
                <a:cubicBezTo>
                  <a:pt x="6554" y="19389"/>
                  <a:pt x="6100" y="18414"/>
                  <a:pt x="5647" y="17439"/>
                </a:cubicBezTo>
                <a:cubicBezTo>
                  <a:pt x="3370" y="12395"/>
                  <a:pt x="1329" y="7347"/>
                  <a:pt x="186" y="2300"/>
                </a:cubicBezTo>
                <a:cubicBezTo>
                  <a:pt x="-41" y="1593"/>
                  <a:pt x="-268" y="883"/>
                  <a:pt x="866" y="177"/>
                </a:cubicBezTo>
                <a:cubicBezTo>
                  <a:pt x="866" y="177"/>
                  <a:pt x="1093" y="88"/>
                  <a:pt x="1329" y="0"/>
                </a:cubicBezTo>
                <a:cubicBezTo>
                  <a:pt x="1555" y="7171"/>
                  <a:pt x="9058" y="14341"/>
                  <a:pt x="21332" y="19654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59" name="Google Shape;2371;p30"/>
          <p:cNvSpPr/>
          <p:nvPr/>
        </p:nvSpPr>
        <p:spPr>
          <a:xfrm>
            <a:off x="3253561" y="1711645"/>
            <a:ext cx="118970" cy="213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3" y="777"/>
                </a:moveTo>
                <a:cubicBezTo>
                  <a:pt x="1393" y="777"/>
                  <a:pt x="1393" y="820"/>
                  <a:pt x="1393" y="820"/>
                </a:cubicBezTo>
                <a:cubicBezTo>
                  <a:pt x="5032" y="2937"/>
                  <a:pt x="14245" y="9505"/>
                  <a:pt x="17729" y="21600"/>
                </a:cubicBezTo>
                <a:lnTo>
                  <a:pt x="21600" y="21600"/>
                </a:lnTo>
                <a:cubicBezTo>
                  <a:pt x="19821" y="16503"/>
                  <a:pt x="14245" y="4406"/>
                  <a:pt x="0" y="0"/>
                </a:cubicBezTo>
                <a:cubicBezTo>
                  <a:pt x="0" y="0"/>
                  <a:pt x="463" y="259"/>
                  <a:pt x="1393" y="777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0" name="Google Shape;2372;p30"/>
          <p:cNvSpPr/>
          <p:nvPr/>
        </p:nvSpPr>
        <p:spPr>
          <a:xfrm>
            <a:off x="3261236" y="1719745"/>
            <a:ext cx="102346" cy="20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891" y="10240"/>
                  <a:pt x="6841" y="3008"/>
                  <a:pt x="0" y="0"/>
                </a:cubicBezTo>
                <a:cubicBezTo>
                  <a:pt x="4230" y="2200"/>
                  <a:pt x="14939" y="9027"/>
                  <a:pt x="18989" y="2160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1" name="Google Shape;2373;p30"/>
          <p:cNvSpPr/>
          <p:nvPr/>
        </p:nvSpPr>
        <p:spPr>
          <a:xfrm>
            <a:off x="3393871" y="1654075"/>
            <a:ext cx="75769" cy="270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5" h="21600" fill="norm" stroke="1" extrusionOk="0">
                <a:moveTo>
                  <a:pt x="11976" y="21600"/>
                </a:moveTo>
                <a:lnTo>
                  <a:pt x="20542" y="21600"/>
                </a:lnTo>
                <a:cubicBezTo>
                  <a:pt x="21483" y="17654"/>
                  <a:pt x="21600" y="7177"/>
                  <a:pt x="1293" y="441"/>
                </a:cubicBezTo>
                <a:cubicBezTo>
                  <a:pt x="824" y="305"/>
                  <a:pt x="356" y="170"/>
                  <a:pt x="0" y="0"/>
                </a:cubicBezTo>
                <a:cubicBezTo>
                  <a:pt x="356" y="305"/>
                  <a:pt x="16434" y="11191"/>
                  <a:pt x="11976" y="21600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2" name="Google Shape;2374;p30"/>
          <p:cNvSpPr/>
          <p:nvPr/>
        </p:nvSpPr>
        <p:spPr>
          <a:xfrm>
            <a:off x="3393871" y="1654075"/>
            <a:ext cx="66798" cy="270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60" h="21600" fill="norm" stroke="1" extrusionOk="0">
                <a:moveTo>
                  <a:pt x="11242" y="21600"/>
                </a:moveTo>
                <a:lnTo>
                  <a:pt x="15977" y="21600"/>
                </a:lnTo>
                <a:cubicBezTo>
                  <a:pt x="21600" y="13777"/>
                  <a:pt x="7276" y="4081"/>
                  <a:pt x="1213" y="441"/>
                </a:cubicBezTo>
                <a:cubicBezTo>
                  <a:pt x="774" y="305"/>
                  <a:pt x="334" y="170"/>
                  <a:pt x="0" y="0"/>
                </a:cubicBezTo>
                <a:cubicBezTo>
                  <a:pt x="334" y="305"/>
                  <a:pt x="15427" y="11191"/>
                  <a:pt x="11242" y="21600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3" name="Google Shape;2375;p30"/>
          <p:cNvSpPr/>
          <p:nvPr/>
        </p:nvSpPr>
        <p:spPr>
          <a:xfrm>
            <a:off x="3298759" y="1924892"/>
            <a:ext cx="212382" cy="1"/>
          </a:xfrm>
          <a:prstGeom prst="line">
            <a:avLst/>
          </a:prstGeom>
          <a:ln w="8775">
            <a:solidFill>
              <a:srgbClr val="82DEEC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64" name="Google Shape;2376;p30"/>
          <p:cNvSpPr/>
          <p:nvPr/>
        </p:nvSpPr>
        <p:spPr>
          <a:xfrm>
            <a:off x="3372548" y="1938116"/>
            <a:ext cx="154803" cy="1"/>
          </a:xfrm>
          <a:prstGeom prst="line">
            <a:avLst/>
          </a:prstGeom>
          <a:ln w="8775">
            <a:solidFill>
              <a:srgbClr val="82DEEC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65" name="Google Shape;2377;p30"/>
          <p:cNvSpPr/>
          <p:nvPr/>
        </p:nvSpPr>
        <p:spPr>
          <a:xfrm>
            <a:off x="2366317" y="2317729"/>
            <a:ext cx="328871" cy="1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6" name="Google Shape;2378;p30"/>
          <p:cNvSpPr/>
          <p:nvPr/>
        </p:nvSpPr>
        <p:spPr>
          <a:xfrm>
            <a:off x="5610430" y="2977957"/>
            <a:ext cx="118562" cy="31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"/>
                </a:moveTo>
                <a:cubicBezTo>
                  <a:pt x="2641" y="1853"/>
                  <a:pt x="4972" y="3647"/>
                  <a:pt x="7071" y="5472"/>
                </a:cubicBezTo>
                <a:cubicBezTo>
                  <a:pt x="9247" y="7325"/>
                  <a:pt x="11187" y="9178"/>
                  <a:pt x="12899" y="11061"/>
                </a:cubicBezTo>
                <a:cubicBezTo>
                  <a:pt x="14607" y="12943"/>
                  <a:pt x="15927" y="14883"/>
                  <a:pt x="17093" y="16823"/>
                </a:cubicBezTo>
                <a:cubicBezTo>
                  <a:pt x="18026" y="18386"/>
                  <a:pt x="18646" y="19979"/>
                  <a:pt x="19036" y="21600"/>
                </a:cubicBezTo>
                <a:lnTo>
                  <a:pt x="21600" y="21600"/>
                </a:lnTo>
                <a:cubicBezTo>
                  <a:pt x="21054" y="19921"/>
                  <a:pt x="20357" y="18270"/>
                  <a:pt x="19269" y="16649"/>
                </a:cubicBezTo>
                <a:cubicBezTo>
                  <a:pt x="17871" y="14680"/>
                  <a:pt x="16395" y="12740"/>
                  <a:pt x="14452" y="10858"/>
                </a:cubicBezTo>
                <a:cubicBezTo>
                  <a:pt x="12586" y="8976"/>
                  <a:pt x="10490" y="7123"/>
                  <a:pt x="8159" y="5298"/>
                </a:cubicBezTo>
                <a:cubicBezTo>
                  <a:pt x="5828" y="3474"/>
                  <a:pt x="3342" y="1708"/>
                  <a:pt x="623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7" name="Google Shape;2379;p30"/>
          <p:cNvSpPr/>
          <p:nvPr/>
        </p:nvSpPr>
        <p:spPr>
          <a:xfrm>
            <a:off x="5572481" y="2910143"/>
            <a:ext cx="15349" cy="1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620"/>
                </a:moveTo>
                <a:cubicBezTo>
                  <a:pt x="5388" y="9773"/>
                  <a:pt x="10800" y="15420"/>
                  <a:pt x="14991" y="21600"/>
                </a:cubicBezTo>
                <a:lnTo>
                  <a:pt x="21600" y="18007"/>
                </a:lnTo>
                <a:cubicBezTo>
                  <a:pt x="17409" y="11827"/>
                  <a:pt x="11997" y="5646"/>
                  <a:pt x="5388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8" name="Google Shape;2380;p30"/>
          <p:cNvSpPr/>
          <p:nvPr/>
        </p:nvSpPr>
        <p:spPr>
          <a:xfrm>
            <a:off x="5579803" y="2923094"/>
            <a:ext cx="53347" cy="85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6" h="21600" fill="norm" stroke="1" extrusionOk="0">
                <a:moveTo>
                  <a:pt x="2895" y="0"/>
                </a:moveTo>
                <a:cubicBezTo>
                  <a:pt x="1796" y="0"/>
                  <a:pt x="805" y="302"/>
                  <a:pt x="310" y="1149"/>
                </a:cubicBezTo>
                <a:cubicBezTo>
                  <a:pt x="140" y="1257"/>
                  <a:pt x="140" y="1257"/>
                  <a:pt x="140" y="1365"/>
                </a:cubicBezTo>
                <a:cubicBezTo>
                  <a:pt x="-199" y="2126"/>
                  <a:pt x="140" y="2882"/>
                  <a:pt x="480" y="3642"/>
                </a:cubicBezTo>
                <a:cubicBezTo>
                  <a:pt x="3370" y="8620"/>
                  <a:pt x="6770" y="13602"/>
                  <a:pt x="10347" y="18368"/>
                </a:cubicBezTo>
                <a:cubicBezTo>
                  <a:pt x="11025" y="19345"/>
                  <a:pt x="11704" y="20317"/>
                  <a:pt x="13237" y="20969"/>
                </a:cubicBezTo>
                <a:cubicBezTo>
                  <a:pt x="14065" y="21362"/>
                  <a:pt x="15212" y="21600"/>
                  <a:pt x="16406" y="21600"/>
                </a:cubicBezTo>
                <a:cubicBezTo>
                  <a:pt x="17167" y="21600"/>
                  <a:pt x="17947" y="21505"/>
                  <a:pt x="18680" y="21293"/>
                </a:cubicBezTo>
                <a:cubicBezTo>
                  <a:pt x="20207" y="20861"/>
                  <a:pt x="20885" y="19885"/>
                  <a:pt x="21231" y="19128"/>
                </a:cubicBezTo>
                <a:cubicBezTo>
                  <a:pt x="21231" y="19016"/>
                  <a:pt x="21231" y="19016"/>
                  <a:pt x="21231" y="19016"/>
                </a:cubicBezTo>
                <a:cubicBezTo>
                  <a:pt x="21401" y="18152"/>
                  <a:pt x="21062" y="17283"/>
                  <a:pt x="20546" y="16527"/>
                </a:cubicBezTo>
                <a:cubicBezTo>
                  <a:pt x="18340" y="12198"/>
                  <a:pt x="15273" y="8080"/>
                  <a:pt x="11534" y="4291"/>
                </a:cubicBezTo>
                <a:cubicBezTo>
                  <a:pt x="10177" y="2990"/>
                  <a:pt x="8643" y="1581"/>
                  <a:pt x="6261" y="717"/>
                </a:cubicBezTo>
                <a:cubicBezTo>
                  <a:pt x="5304" y="328"/>
                  <a:pt x="4042" y="0"/>
                  <a:pt x="2895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69" name="Google Shape;2381;p30"/>
          <p:cNvSpPr/>
          <p:nvPr/>
        </p:nvSpPr>
        <p:spPr>
          <a:xfrm>
            <a:off x="5579803" y="2927619"/>
            <a:ext cx="53236" cy="80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356" fill="norm" stroke="1" extrusionOk="0">
                <a:moveTo>
                  <a:pt x="21400" y="18775"/>
                </a:moveTo>
                <a:cubicBezTo>
                  <a:pt x="21051" y="19565"/>
                  <a:pt x="20367" y="20585"/>
                  <a:pt x="18828" y="21036"/>
                </a:cubicBezTo>
                <a:cubicBezTo>
                  <a:pt x="16940" y="21600"/>
                  <a:pt x="14711" y="21374"/>
                  <a:pt x="13343" y="20698"/>
                </a:cubicBezTo>
                <a:cubicBezTo>
                  <a:pt x="11797" y="20016"/>
                  <a:pt x="11113" y="19001"/>
                  <a:pt x="10429" y="17981"/>
                </a:cubicBezTo>
                <a:cubicBezTo>
                  <a:pt x="6824" y="13004"/>
                  <a:pt x="3398" y="7802"/>
                  <a:pt x="484" y="2604"/>
                </a:cubicBezTo>
                <a:cubicBezTo>
                  <a:pt x="142" y="1809"/>
                  <a:pt x="-200" y="1020"/>
                  <a:pt x="142" y="226"/>
                </a:cubicBezTo>
                <a:cubicBezTo>
                  <a:pt x="142" y="113"/>
                  <a:pt x="142" y="113"/>
                  <a:pt x="313" y="0"/>
                </a:cubicBezTo>
                <a:cubicBezTo>
                  <a:pt x="3569" y="7576"/>
                  <a:pt x="11284" y="14362"/>
                  <a:pt x="21400" y="18775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0" name="Google Shape;2382;p30"/>
          <p:cNvSpPr/>
          <p:nvPr/>
        </p:nvSpPr>
        <p:spPr>
          <a:xfrm>
            <a:off x="5597633" y="3104619"/>
            <a:ext cx="104065" cy="191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6" y="770"/>
                </a:moveTo>
                <a:cubicBezTo>
                  <a:pt x="1416" y="770"/>
                  <a:pt x="1416" y="770"/>
                  <a:pt x="1416" y="818"/>
                </a:cubicBezTo>
                <a:cubicBezTo>
                  <a:pt x="5047" y="2887"/>
                  <a:pt x="14519" y="9429"/>
                  <a:pt x="17793" y="21600"/>
                </a:cubicBezTo>
                <a:lnTo>
                  <a:pt x="21600" y="21600"/>
                </a:lnTo>
                <a:cubicBezTo>
                  <a:pt x="20272" y="17368"/>
                  <a:pt x="14960" y="4522"/>
                  <a:pt x="0" y="0"/>
                </a:cubicBezTo>
                <a:cubicBezTo>
                  <a:pt x="0" y="0"/>
                  <a:pt x="533" y="290"/>
                  <a:pt x="1416" y="77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1" name="Google Shape;2383;p30"/>
          <p:cNvSpPr/>
          <p:nvPr/>
        </p:nvSpPr>
        <p:spPr>
          <a:xfrm>
            <a:off x="5604457" y="3111869"/>
            <a:ext cx="88700" cy="18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0461" y="10200"/>
                  <a:pt x="6961" y="2951"/>
                  <a:pt x="0" y="0"/>
                </a:cubicBezTo>
                <a:cubicBezTo>
                  <a:pt x="4260" y="2151"/>
                  <a:pt x="15372" y="8950"/>
                  <a:pt x="19213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2" name="Google Shape;2384;p30"/>
          <p:cNvSpPr/>
          <p:nvPr/>
        </p:nvSpPr>
        <p:spPr>
          <a:xfrm>
            <a:off x="5718764" y="3055150"/>
            <a:ext cx="65263" cy="24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8" h="21600" fill="norm" stroke="1" extrusionOk="0">
                <a:moveTo>
                  <a:pt x="10994" y="21600"/>
                </a:moveTo>
                <a:lnTo>
                  <a:pt x="19045" y="21600"/>
                </a:lnTo>
                <a:cubicBezTo>
                  <a:pt x="20065" y="18465"/>
                  <a:pt x="21600" y="7417"/>
                  <a:pt x="1152" y="421"/>
                </a:cubicBezTo>
                <a:cubicBezTo>
                  <a:pt x="770" y="305"/>
                  <a:pt x="382" y="153"/>
                  <a:pt x="0" y="0"/>
                </a:cubicBezTo>
                <a:cubicBezTo>
                  <a:pt x="382" y="305"/>
                  <a:pt x="16231" y="11316"/>
                  <a:pt x="10994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3" name="Google Shape;2385;p30"/>
          <p:cNvSpPr/>
          <p:nvPr/>
        </p:nvSpPr>
        <p:spPr>
          <a:xfrm>
            <a:off x="5718764" y="3055150"/>
            <a:ext cx="57547" cy="24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56" h="21600" fill="norm" stroke="1" extrusionOk="0">
                <a:moveTo>
                  <a:pt x="10618" y="21600"/>
                </a:moveTo>
                <a:lnTo>
                  <a:pt x="14937" y="21600"/>
                </a:lnTo>
                <a:cubicBezTo>
                  <a:pt x="21600" y="13916"/>
                  <a:pt x="7161" y="4053"/>
                  <a:pt x="1113" y="421"/>
                </a:cubicBezTo>
                <a:cubicBezTo>
                  <a:pt x="744" y="305"/>
                  <a:pt x="369" y="153"/>
                  <a:pt x="0" y="0"/>
                </a:cubicBezTo>
                <a:cubicBezTo>
                  <a:pt x="369" y="305"/>
                  <a:pt x="15676" y="11316"/>
                  <a:pt x="10618" y="21600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4" name="Google Shape;2386;p30"/>
          <p:cNvSpPr/>
          <p:nvPr/>
        </p:nvSpPr>
        <p:spPr>
          <a:xfrm>
            <a:off x="5647120" y="3296118"/>
            <a:ext cx="189769" cy="1"/>
          </a:xfrm>
          <a:prstGeom prst="line">
            <a:avLst/>
          </a:prstGeom>
          <a:ln w="752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75" name="Google Shape;2387;p30"/>
          <p:cNvSpPr/>
          <p:nvPr/>
        </p:nvSpPr>
        <p:spPr>
          <a:xfrm>
            <a:off x="2829175" y="3504260"/>
            <a:ext cx="146704" cy="394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38" y="5324"/>
                </a:moveTo>
                <a:cubicBezTo>
                  <a:pt x="11113" y="7145"/>
                  <a:pt x="9041" y="8990"/>
                  <a:pt x="7160" y="10882"/>
                </a:cubicBezTo>
                <a:cubicBezTo>
                  <a:pt x="5213" y="12750"/>
                  <a:pt x="3705" y="14688"/>
                  <a:pt x="2387" y="16650"/>
                </a:cubicBezTo>
                <a:cubicBezTo>
                  <a:pt x="1258" y="18284"/>
                  <a:pt x="504" y="19942"/>
                  <a:pt x="0" y="21600"/>
                </a:cubicBezTo>
                <a:lnTo>
                  <a:pt x="2575" y="21600"/>
                </a:lnTo>
                <a:cubicBezTo>
                  <a:pt x="2951" y="20012"/>
                  <a:pt x="3580" y="18400"/>
                  <a:pt x="4459" y="16836"/>
                </a:cubicBezTo>
                <a:cubicBezTo>
                  <a:pt x="5652" y="14898"/>
                  <a:pt x="6970" y="12960"/>
                  <a:pt x="8728" y="11092"/>
                </a:cubicBezTo>
                <a:cubicBezTo>
                  <a:pt x="10424" y="9201"/>
                  <a:pt x="12371" y="7333"/>
                  <a:pt x="14505" y="5511"/>
                </a:cubicBezTo>
                <a:cubicBezTo>
                  <a:pt x="16640" y="3690"/>
                  <a:pt x="19025" y="1868"/>
                  <a:pt x="21600" y="140"/>
                </a:cubicBezTo>
                <a:lnTo>
                  <a:pt x="21034" y="0"/>
                </a:lnTo>
                <a:cubicBezTo>
                  <a:pt x="18210" y="1728"/>
                  <a:pt x="15760" y="3502"/>
                  <a:pt x="13438" y="5324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6" name="Google Shape;2388;p30"/>
          <p:cNvSpPr/>
          <p:nvPr/>
        </p:nvSpPr>
        <p:spPr>
          <a:xfrm>
            <a:off x="3003623" y="3420671"/>
            <a:ext cx="19619" cy="22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268"/>
                </a:moveTo>
                <a:lnTo>
                  <a:pt x="7044" y="21600"/>
                </a:lnTo>
                <a:cubicBezTo>
                  <a:pt x="11278" y="15781"/>
                  <a:pt x="15961" y="9963"/>
                  <a:pt x="21600" y="4559"/>
                </a:cubicBezTo>
                <a:lnTo>
                  <a:pt x="15961" y="0"/>
                </a:lnTo>
                <a:cubicBezTo>
                  <a:pt x="9854" y="5404"/>
                  <a:pt x="4702" y="11621"/>
                  <a:pt x="0" y="18268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7" name="Google Shape;2389;p30"/>
          <p:cNvSpPr/>
          <p:nvPr/>
        </p:nvSpPr>
        <p:spPr>
          <a:xfrm>
            <a:off x="2948069" y="3436666"/>
            <a:ext cx="66063" cy="105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2" h="21600" fill="norm" stroke="1" extrusionOk="0">
                <a:moveTo>
                  <a:pt x="18347" y="0"/>
                </a:moveTo>
                <a:cubicBezTo>
                  <a:pt x="17233" y="0"/>
                  <a:pt x="15992" y="303"/>
                  <a:pt x="15032" y="655"/>
                </a:cubicBezTo>
                <a:cubicBezTo>
                  <a:pt x="12693" y="1613"/>
                  <a:pt x="11178" y="2922"/>
                  <a:pt x="9801" y="4319"/>
                </a:cubicBezTo>
                <a:cubicBezTo>
                  <a:pt x="5953" y="8160"/>
                  <a:pt x="2785" y="12263"/>
                  <a:pt x="584" y="16540"/>
                </a:cubicBezTo>
                <a:cubicBezTo>
                  <a:pt x="172" y="17327"/>
                  <a:pt x="-102" y="18110"/>
                  <a:pt x="35" y="18984"/>
                </a:cubicBezTo>
                <a:cubicBezTo>
                  <a:pt x="35" y="18984"/>
                  <a:pt x="35" y="19072"/>
                  <a:pt x="35" y="19072"/>
                </a:cubicBezTo>
                <a:cubicBezTo>
                  <a:pt x="310" y="19942"/>
                  <a:pt x="1133" y="20816"/>
                  <a:pt x="2511" y="21252"/>
                </a:cubicBezTo>
                <a:cubicBezTo>
                  <a:pt x="3274" y="21496"/>
                  <a:pt x="4086" y="21600"/>
                  <a:pt x="4866" y="21600"/>
                </a:cubicBezTo>
                <a:cubicBezTo>
                  <a:pt x="6057" y="21600"/>
                  <a:pt x="7182" y="21360"/>
                  <a:pt x="8017" y="20991"/>
                </a:cubicBezTo>
                <a:cubicBezTo>
                  <a:pt x="9526" y="20294"/>
                  <a:pt x="10218" y="19333"/>
                  <a:pt x="10904" y="18371"/>
                </a:cubicBezTo>
                <a:cubicBezTo>
                  <a:pt x="14340" y="13572"/>
                  <a:pt x="17782" y="8682"/>
                  <a:pt x="20669" y="3622"/>
                </a:cubicBezTo>
                <a:cubicBezTo>
                  <a:pt x="21081" y="2922"/>
                  <a:pt x="21498" y="2138"/>
                  <a:pt x="21224" y="1438"/>
                </a:cubicBezTo>
                <a:cubicBezTo>
                  <a:pt x="21081" y="1351"/>
                  <a:pt x="21081" y="1264"/>
                  <a:pt x="20944" y="1177"/>
                </a:cubicBezTo>
                <a:cubicBezTo>
                  <a:pt x="20466" y="303"/>
                  <a:pt x="19467" y="0"/>
                  <a:pt x="18347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8" name="Google Shape;2390;p30"/>
          <p:cNvSpPr/>
          <p:nvPr/>
        </p:nvSpPr>
        <p:spPr>
          <a:xfrm>
            <a:off x="2948180" y="3442418"/>
            <a:ext cx="65952" cy="99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325" fill="norm" stroke="1" extrusionOk="0">
                <a:moveTo>
                  <a:pt x="0" y="18684"/>
                </a:moveTo>
                <a:cubicBezTo>
                  <a:pt x="276" y="19593"/>
                  <a:pt x="1105" y="20505"/>
                  <a:pt x="2491" y="20960"/>
                </a:cubicBezTo>
                <a:cubicBezTo>
                  <a:pt x="4430" y="21600"/>
                  <a:pt x="6646" y="21327"/>
                  <a:pt x="8032" y="20687"/>
                </a:cubicBezTo>
                <a:cubicBezTo>
                  <a:pt x="9552" y="19960"/>
                  <a:pt x="10248" y="18956"/>
                  <a:pt x="10938" y="17953"/>
                </a:cubicBezTo>
                <a:cubicBezTo>
                  <a:pt x="14396" y="12942"/>
                  <a:pt x="17860" y="7836"/>
                  <a:pt x="20766" y="2553"/>
                </a:cubicBezTo>
                <a:cubicBezTo>
                  <a:pt x="21180" y="1822"/>
                  <a:pt x="21600" y="1004"/>
                  <a:pt x="21324" y="273"/>
                </a:cubicBezTo>
                <a:cubicBezTo>
                  <a:pt x="21180" y="182"/>
                  <a:pt x="21180" y="91"/>
                  <a:pt x="21042" y="0"/>
                </a:cubicBezTo>
                <a:cubicBezTo>
                  <a:pt x="17722" y="7564"/>
                  <a:pt x="10104" y="14400"/>
                  <a:pt x="0" y="18684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79" name="Google Shape;2391;p30"/>
          <p:cNvSpPr/>
          <p:nvPr/>
        </p:nvSpPr>
        <p:spPr>
          <a:xfrm>
            <a:off x="2862870" y="3662064"/>
            <a:ext cx="128788" cy="236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864" y="21600"/>
                </a:lnTo>
                <a:cubicBezTo>
                  <a:pt x="7083" y="9418"/>
                  <a:pt x="16595" y="2881"/>
                  <a:pt x="20170" y="778"/>
                </a:cubicBezTo>
                <a:cubicBezTo>
                  <a:pt x="20242" y="739"/>
                  <a:pt x="20242" y="739"/>
                  <a:pt x="20242" y="739"/>
                </a:cubicBezTo>
                <a:cubicBezTo>
                  <a:pt x="21101" y="234"/>
                  <a:pt x="21600" y="0"/>
                  <a:pt x="21600" y="0"/>
                </a:cubicBezTo>
                <a:cubicBezTo>
                  <a:pt x="6652" y="4516"/>
                  <a:pt x="1361" y="17396"/>
                  <a:pt x="0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0" name="Google Shape;2392;p30"/>
          <p:cNvSpPr/>
          <p:nvPr/>
        </p:nvSpPr>
        <p:spPr>
          <a:xfrm>
            <a:off x="2873541" y="3670591"/>
            <a:ext cx="109595" cy="228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093" y="10214"/>
                  <a:pt x="14625" y="2988"/>
                  <a:pt x="21600" y="0"/>
                </a:cubicBezTo>
                <a:cubicBezTo>
                  <a:pt x="17398" y="2181"/>
                  <a:pt x="6221" y="8963"/>
                  <a:pt x="2438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1" name="Google Shape;2393;p30"/>
          <p:cNvSpPr/>
          <p:nvPr/>
        </p:nvSpPr>
        <p:spPr>
          <a:xfrm>
            <a:off x="2760905" y="3600648"/>
            <a:ext cx="81056" cy="29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1" h="21600" fill="norm" stroke="1" extrusionOk="0">
                <a:moveTo>
                  <a:pt x="18320" y="402"/>
                </a:moveTo>
                <a:cubicBezTo>
                  <a:pt x="-2049" y="7385"/>
                  <a:pt x="-403" y="18479"/>
                  <a:pt x="422" y="21600"/>
                </a:cubicBezTo>
                <a:lnTo>
                  <a:pt x="8548" y="21600"/>
                </a:lnTo>
                <a:cubicBezTo>
                  <a:pt x="3401" y="11310"/>
                  <a:pt x="19141" y="279"/>
                  <a:pt x="19551" y="0"/>
                </a:cubicBezTo>
                <a:cubicBezTo>
                  <a:pt x="19141" y="123"/>
                  <a:pt x="18730" y="279"/>
                  <a:pt x="18320" y="402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2" name="Google Shape;2394;p30"/>
          <p:cNvSpPr/>
          <p:nvPr/>
        </p:nvSpPr>
        <p:spPr>
          <a:xfrm>
            <a:off x="2770465" y="3600648"/>
            <a:ext cx="71494" cy="29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13" h="21600" fill="norm" stroke="1" extrusionOk="0">
                <a:moveTo>
                  <a:pt x="6013" y="21600"/>
                </a:moveTo>
                <a:lnTo>
                  <a:pt x="1750" y="21600"/>
                </a:lnTo>
                <a:cubicBezTo>
                  <a:pt x="-4987" y="13937"/>
                  <a:pt x="9480" y="4048"/>
                  <a:pt x="15427" y="402"/>
                </a:cubicBezTo>
                <a:cubicBezTo>
                  <a:pt x="15822" y="279"/>
                  <a:pt x="16218" y="123"/>
                  <a:pt x="16613" y="0"/>
                </a:cubicBezTo>
                <a:cubicBezTo>
                  <a:pt x="16218" y="279"/>
                  <a:pt x="1055" y="11310"/>
                  <a:pt x="6013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3" name="Google Shape;2395;p30"/>
          <p:cNvSpPr/>
          <p:nvPr/>
        </p:nvSpPr>
        <p:spPr>
          <a:xfrm flipH="1">
            <a:off x="2695263" y="3898779"/>
            <a:ext cx="234961" cy="1"/>
          </a:xfrm>
          <a:prstGeom prst="line">
            <a:avLst/>
          </a:prstGeom>
          <a:ln w="940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84" name="Google Shape;2396;p30"/>
          <p:cNvSpPr/>
          <p:nvPr/>
        </p:nvSpPr>
        <p:spPr>
          <a:xfrm>
            <a:off x="5113975" y="2443964"/>
            <a:ext cx="162052" cy="428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9"/>
                </a:moveTo>
                <a:cubicBezTo>
                  <a:pt x="2615" y="1912"/>
                  <a:pt x="5003" y="3761"/>
                  <a:pt x="7162" y="5631"/>
                </a:cubicBezTo>
                <a:cubicBezTo>
                  <a:pt x="9324" y="7501"/>
                  <a:pt x="11256" y="9413"/>
                  <a:pt x="13018" y="11348"/>
                </a:cubicBezTo>
                <a:cubicBezTo>
                  <a:pt x="14724" y="13261"/>
                  <a:pt x="16087" y="15238"/>
                  <a:pt x="17280" y="17215"/>
                </a:cubicBezTo>
                <a:cubicBezTo>
                  <a:pt x="18076" y="18677"/>
                  <a:pt x="18645" y="20117"/>
                  <a:pt x="19042" y="21600"/>
                </a:cubicBezTo>
                <a:lnTo>
                  <a:pt x="21600" y="21600"/>
                </a:lnTo>
                <a:cubicBezTo>
                  <a:pt x="21090" y="20052"/>
                  <a:pt x="20407" y="18527"/>
                  <a:pt x="19384" y="17044"/>
                </a:cubicBezTo>
                <a:cubicBezTo>
                  <a:pt x="18076" y="15045"/>
                  <a:pt x="16542" y="13046"/>
                  <a:pt x="14608" y="11133"/>
                </a:cubicBezTo>
                <a:cubicBezTo>
                  <a:pt x="12732" y="9199"/>
                  <a:pt x="10573" y="7286"/>
                  <a:pt x="8242" y="5438"/>
                </a:cubicBezTo>
                <a:cubicBezTo>
                  <a:pt x="5913" y="3589"/>
                  <a:pt x="3411" y="1762"/>
                  <a:pt x="626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5" name="Google Shape;2397;p30"/>
          <p:cNvSpPr/>
          <p:nvPr/>
        </p:nvSpPr>
        <p:spPr>
          <a:xfrm>
            <a:off x="5061527" y="2350554"/>
            <a:ext cx="21746" cy="2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761"/>
                </a:moveTo>
                <a:cubicBezTo>
                  <a:pt x="5493" y="9887"/>
                  <a:pt x="10580" y="15379"/>
                  <a:pt x="14400" y="21600"/>
                </a:cubicBezTo>
                <a:lnTo>
                  <a:pt x="21600" y="17934"/>
                </a:lnTo>
                <a:cubicBezTo>
                  <a:pt x="16935" y="11348"/>
                  <a:pt x="11425" y="5491"/>
                  <a:pt x="5493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6" name="Google Shape;2398;p30"/>
          <p:cNvSpPr/>
          <p:nvPr/>
        </p:nvSpPr>
        <p:spPr>
          <a:xfrm>
            <a:off x="5071651" y="2368456"/>
            <a:ext cx="73540" cy="11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5" h="21600" fill="norm" stroke="1" extrusionOk="0">
                <a:moveTo>
                  <a:pt x="2862" y="0"/>
                </a:moveTo>
                <a:cubicBezTo>
                  <a:pt x="1788" y="0"/>
                  <a:pt x="818" y="304"/>
                  <a:pt x="276" y="1180"/>
                </a:cubicBezTo>
                <a:cubicBezTo>
                  <a:pt x="276" y="1258"/>
                  <a:pt x="153" y="1336"/>
                  <a:pt x="153" y="1415"/>
                </a:cubicBezTo>
                <a:cubicBezTo>
                  <a:pt x="-216" y="2200"/>
                  <a:pt x="153" y="2904"/>
                  <a:pt x="523" y="3611"/>
                </a:cubicBezTo>
                <a:cubicBezTo>
                  <a:pt x="3487" y="8631"/>
                  <a:pt x="6945" y="13573"/>
                  <a:pt x="10397" y="18436"/>
                </a:cubicBezTo>
                <a:cubicBezTo>
                  <a:pt x="11140" y="19375"/>
                  <a:pt x="11879" y="20317"/>
                  <a:pt x="13238" y="20946"/>
                </a:cubicBezTo>
                <a:cubicBezTo>
                  <a:pt x="14076" y="21331"/>
                  <a:pt x="15292" y="21600"/>
                  <a:pt x="16508" y="21600"/>
                </a:cubicBezTo>
                <a:cubicBezTo>
                  <a:pt x="17257" y="21600"/>
                  <a:pt x="18011" y="21497"/>
                  <a:pt x="18670" y="21259"/>
                </a:cubicBezTo>
                <a:cubicBezTo>
                  <a:pt x="20148" y="20786"/>
                  <a:pt x="21015" y="19926"/>
                  <a:pt x="21261" y="19062"/>
                </a:cubicBezTo>
                <a:cubicBezTo>
                  <a:pt x="21261" y="19062"/>
                  <a:pt x="21261" y="18984"/>
                  <a:pt x="21261" y="18984"/>
                </a:cubicBezTo>
                <a:cubicBezTo>
                  <a:pt x="21384" y="18120"/>
                  <a:pt x="21015" y="17338"/>
                  <a:pt x="20645" y="16552"/>
                </a:cubicBezTo>
                <a:cubicBezTo>
                  <a:pt x="18419" y="12240"/>
                  <a:pt x="15460" y="8159"/>
                  <a:pt x="11510" y="4316"/>
                </a:cubicBezTo>
                <a:cubicBezTo>
                  <a:pt x="10151" y="2904"/>
                  <a:pt x="8668" y="1571"/>
                  <a:pt x="6201" y="707"/>
                </a:cubicBezTo>
                <a:cubicBezTo>
                  <a:pt x="5246" y="344"/>
                  <a:pt x="4000" y="0"/>
                  <a:pt x="2862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7" name="Google Shape;2399;p30"/>
          <p:cNvSpPr/>
          <p:nvPr/>
        </p:nvSpPr>
        <p:spPr>
          <a:xfrm>
            <a:off x="5071651" y="2374447"/>
            <a:ext cx="73456" cy="11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2" h="21304" fill="norm" stroke="1" extrusionOk="0">
                <a:moveTo>
                  <a:pt x="21382" y="18666"/>
                </a:moveTo>
                <a:cubicBezTo>
                  <a:pt x="21134" y="19564"/>
                  <a:pt x="20263" y="20458"/>
                  <a:pt x="18777" y="20949"/>
                </a:cubicBezTo>
                <a:cubicBezTo>
                  <a:pt x="17038" y="21600"/>
                  <a:pt x="14676" y="21275"/>
                  <a:pt x="13314" y="20624"/>
                </a:cubicBezTo>
                <a:cubicBezTo>
                  <a:pt x="11947" y="19970"/>
                  <a:pt x="11204" y="18991"/>
                  <a:pt x="10456" y="18016"/>
                </a:cubicBezTo>
                <a:cubicBezTo>
                  <a:pt x="6984" y="12961"/>
                  <a:pt x="3507" y="7826"/>
                  <a:pt x="525" y="2609"/>
                </a:cubicBezTo>
                <a:cubicBezTo>
                  <a:pt x="153" y="1873"/>
                  <a:pt x="-218" y="1142"/>
                  <a:pt x="153" y="325"/>
                </a:cubicBezTo>
                <a:cubicBezTo>
                  <a:pt x="153" y="244"/>
                  <a:pt x="277" y="163"/>
                  <a:pt x="277" y="0"/>
                </a:cubicBezTo>
                <a:cubicBezTo>
                  <a:pt x="3630" y="7663"/>
                  <a:pt x="11327" y="14347"/>
                  <a:pt x="21382" y="18666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8" name="Google Shape;2400;p30"/>
          <p:cNvSpPr/>
          <p:nvPr/>
        </p:nvSpPr>
        <p:spPr>
          <a:xfrm>
            <a:off x="5229133" y="2420939"/>
            <a:ext cx="54684" cy="45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600" fill="norm" stroke="1" extrusionOk="0">
                <a:moveTo>
                  <a:pt x="0" y="61"/>
                </a:moveTo>
                <a:cubicBezTo>
                  <a:pt x="3855" y="1937"/>
                  <a:pt x="6868" y="3854"/>
                  <a:pt x="9380" y="5772"/>
                </a:cubicBezTo>
                <a:cubicBezTo>
                  <a:pt x="11892" y="7689"/>
                  <a:pt x="13563" y="9607"/>
                  <a:pt x="14571" y="11544"/>
                </a:cubicBezTo>
                <a:cubicBezTo>
                  <a:pt x="15741" y="13482"/>
                  <a:pt x="15741" y="15420"/>
                  <a:pt x="15073" y="17337"/>
                </a:cubicBezTo>
                <a:cubicBezTo>
                  <a:pt x="14404" y="18765"/>
                  <a:pt x="13062" y="20193"/>
                  <a:pt x="11218" y="21600"/>
                </a:cubicBezTo>
                <a:lnTo>
                  <a:pt x="18921" y="21600"/>
                </a:lnTo>
                <a:cubicBezTo>
                  <a:pt x="20264" y="20193"/>
                  <a:pt x="21266" y="18785"/>
                  <a:pt x="21433" y="17357"/>
                </a:cubicBezTo>
                <a:cubicBezTo>
                  <a:pt x="21600" y="15399"/>
                  <a:pt x="21266" y="13441"/>
                  <a:pt x="19596" y="11504"/>
                </a:cubicBezTo>
                <a:cubicBezTo>
                  <a:pt x="18086" y="9545"/>
                  <a:pt x="15741" y="7608"/>
                  <a:pt x="12895" y="5690"/>
                </a:cubicBezTo>
                <a:cubicBezTo>
                  <a:pt x="9881" y="3773"/>
                  <a:pt x="6367" y="1876"/>
                  <a:pt x="2011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89" name="Google Shape;2401;p30"/>
          <p:cNvSpPr/>
          <p:nvPr/>
        </p:nvSpPr>
        <p:spPr>
          <a:xfrm>
            <a:off x="5201411" y="2317710"/>
            <a:ext cx="17067" cy="2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141"/>
                </a:moveTo>
                <a:cubicBezTo>
                  <a:pt x="4867" y="8715"/>
                  <a:pt x="9174" y="14984"/>
                  <a:pt x="11888" y="21600"/>
                </a:cubicBezTo>
                <a:lnTo>
                  <a:pt x="21600" y="19863"/>
                </a:lnTo>
                <a:cubicBezTo>
                  <a:pt x="18348" y="12899"/>
                  <a:pt x="14041" y="6269"/>
                  <a:pt x="8636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0" name="Google Shape;2402;p30"/>
          <p:cNvSpPr/>
          <p:nvPr/>
        </p:nvSpPr>
        <p:spPr>
          <a:xfrm>
            <a:off x="5204798" y="2338353"/>
            <a:ext cx="49309" cy="12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fill="norm" stroke="1" extrusionOk="0">
                <a:moveTo>
                  <a:pt x="4472" y="0"/>
                </a:moveTo>
                <a:cubicBezTo>
                  <a:pt x="3293" y="0"/>
                  <a:pt x="2137" y="195"/>
                  <a:pt x="1120" y="701"/>
                </a:cubicBezTo>
                <a:cubicBezTo>
                  <a:pt x="936" y="774"/>
                  <a:pt x="936" y="847"/>
                  <a:pt x="752" y="847"/>
                </a:cubicBezTo>
                <a:cubicBezTo>
                  <a:pt x="-169" y="1504"/>
                  <a:pt x="15" y="2231"/>
                  <a:pt x="15" y="2961"/>
                </a:cubicBezTo>
                <a:cubicBezTo>
                  <a:pt x="1304" y="7919"/>
                  <a:pt x="3154" y="12803"/>
                  <a:pt x="5364" y="17690"/>
                </a:cubicBezTo>
                <a:cubicBezTo>
                  <a:pt x="5739" y="18636"/>
                  <a:pt x="6292" y="19657"/>
                  <a:pt x="7949" y="20460"/>
                </a:cubicBezTo>
                <a:cubicBezTo>
                  <a:pt x="9371" y="21082"/>
                  <a:pt x="11876" y="21600"/>
                  <a:pt x="14418" y="21600"/>
                </a:cubicBezTo>
                <a:cubicBezTo>
                  <a:pt x="14845" y="21600"/>
                  <a:pt x="15280" y="21585"/>
                  <a:pt x="15707" y="21553"/>
                </a:cubicBezTo>
                <a:cubicBezTo>
                  <a:pt x="18108" y="21335"/>
                  <a:pt x="19766" y="20678"/>
                  <a:pt x="20694" y="19951"/>
                </a:cubicBezTo>
                <a:cubicBezTo>
                  <a:pt x="20694" y="19951"/>
                  <a:pt x="20694" y="19875"/>
                  <a:pt x="20694" y="19875"/>
                </a:cubicBezTo>
                <a:cubicBezTo>
                  <a:pt x="21431" y="19148"/>
                  <a:pt x="21431" y="18345"/>
                  <a:pt x="21247" y="17542"/>
                </a:cubicBezTo>
                <a:cubicBezTo>
                  <a:pt x="20694" y="13388"/>
                  <a:pt x="18845" y="9231"/>
                  <a:pt x="15523" y="5222"/>
                </a:cubicBezTo>
                <a:cubicBezTo>
                  <a:pt x="14418" y="3764"/>
                  <a:pt x="12937" y="2304"/>
                  <a:pt x="9983" y="1137"/>
                </a:cubicBezTo>
                <a:cubicBezTo>
                  <a:pt x="8576" y="585"/>
                  <a:pt x="6505" y="0"/>
                  <a:pt x="4472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1" name="Google Shape;2403;p30"/>
          <p:cNvSpPr/>
          <p:nvPr/>
        </p:nvSpPr>
        <p:spPr>
          <a:xfrm>
            <a:off x="5204798" y="2342454"/>
            <a:ext cx="47796" cy="122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424" fill="norm" stroke="1" extrusionOk="0">
                <a:moveTo>
                  <a:pt x="21425" y="19733"/>
                </a:moveTo>
                <a:cubicBezTo>
                  <a:pt x="20464" y="20479"/>
                  <a:pt x="18748" y="21153"/>
                  <a:pt x="16261" y="21376"/>
                </a:cubicBezTo>
                <a:cubicBezTo>
                  <a:pt x="13203" y="21600"/>
                  <a:pt x="9954" y="21004"/>
                  <a:pt x="8230" y="20255"/>
                </a:cubicBezTo>
                <a:cubicBezTo>
                  <a:pt x="6514" y="19432"/>
                  <a:pt x="5942" y="18385"/>
                  <a:pt x="5553" y="17416"/>
                </a:cubicBezTo>
                <a:cubicBezTo>
                  <a:pt x="3265" y="12406"/>
                  <a:pt x="1350" y="7399"/>
                  <a:pt x="16" y="2317"/>
                </a:cubicBezTo>
                <a:cubicBezTo>
                  <a:pt x="16" y="1569"/>
                  <a:pt x="-175" y="823"/>
                  <a:pt x="778" y="149"/>
                </a:cubicBezTo>
                <a:cubicBezTo>
                  <a:pt x="969" y="149"/>
                  <a:pt x="969" y="75"/>
                  <a:pt x="1160" y="0"/>
                </a:cubicBezTo>
                <a:cubicBezTo>
                  <a:pt x="1541" y="7250"/>
                  <a:pt x="9000" y="14350"/>
                  <a:pt x="21425" y="19733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2" name="Google Shape;2404;p30"/>
          <p:cNvSpPr/>
          <p:nvPr/>
        </p:nvSpPr>
        <p:spPr>
          <a:xfrm>
            <a:off x="5096498" y="2619262"/>
            <a:ext cx="141583" cy="253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5" y="763"/>
                </a:moveTo>
                <a:cubicBezTo>
                  <a:pt x="1430" y="763"/>
                  <a:pt x="1430" y="799"/>
                  <a:pt x="1430" y="799"/>
                </a:cubicBezTo>
                <a:cubicBezTo>
                  <a:pt x="5010" y="2945"/>
                  <a:pt x="14246" y="9491"/>
                  <a:pt x="17696" y="21600"/>
                </a:cubicBezTo>
                <a:lnTo>
                  <a:pt x="21600" y="21600"/>
                </a:lnTo>
                <a:cubicBezTo>
                  <a:pt x="19843" y="16509"/>
                  <a:pt x="14246" y="4399"/>
                  <a:pt x="0" y="0"/>
                </a:cubicBezTo>
                <a:cubicBezTo>
                  <a:pt x="0" y="0"/>
                  <a:pt x="519" y="254"/>
                  <a:pt x="1365" y="763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3" name="Google Shape;2405;p30"/>
          <p:cNvSpPr/>
          <p:nvPr/>
        </p:nvSpPr>
        <p:spPr>
          <a:xfrm>
            <a:off x="5105875" y="2628638"/>
            <a:ext cx="121539" cy="24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858" y="10233"/>
                  <a:pt x="6822" y="3021"/>
                  <a:pt x="0" y="0"/>
                </a:cubicBezTo>
                <a:cubicBezTo>
                  <a:pt x="4170" y="2228"/>
                  <a:pt x="14929" y="9025"/>
                  <a:pt x="18948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4" name="Google Shape;2406;p30"/>
          <p:cNvSpPr/>
          <p:nvPr/>
        </p:nvSpPr>
        <p:spPr>
          <a:xfrm>
            <a:off x="5263253" y="2551021"/>
            <a:ext cx="89986" cy="321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600" fill="norm" stroke="1" extrusionOk="0">
                <a:moveTo>
                  <a:pt x="12034" y="21600"/>
                </a:moveTo>
                <a:lnTo>
                  <a:pt x="20514" y="21600"/>
                </a:lnTo>
                <a:cubicBezTo>
                  <a:pt x="21403" y="17646"/>
                  <a:pt x="21600" y="7161"/>
                  <a:pt x="1283" y="430"/>
                </a:cubicBezTo>
                <a:cubicBezTo>
                  <a:pt x="889" y="286"/>
                  <a:pt x="394" y="143"/>
                  <a:pt x="0" y="0"/>
                </a:cubicBezTo>
                <a:cubicBezTo>
                  <a:pt x="394" y="286"/>
                  <a:pt x="16473" y="11172"/>
                  <a:pt x="12034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5" name="Google Shape;2407;p30"/>
          <p:cNvSpPr/>
          <p:nvPr/>
        </p:nvSpPr>
        <p:spPr>
          <a:xfrm>
            <a:off x="5263253" y="2551021"/>
            <a:ext cx="79581" cy="321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99" h="21600" fill="norm" stroke="1" extrusionOk="0">
                <a:moveTo>
                  <a:pt x="11310" y="21600"/>
                </a:moveTo>
                <a:lnTo>
                  <a:pt x="16037" y="21600"/>
                </a:lnTo>
                <a:cubicBezTo>
                  <a:pt x="21600" y="13779"/>
                  <a:pt x="7323" y="4039"/>
                  <a:pt x="1206" y="430"/>
                </a:cubicBezTo>
                <a:cubicBezTo>
                  <a:pt x="836" y="286"/>
                  <a:pt x="370" y="143"/>
                  <a:pt x="0" y="0"/>
                </a:cubicBezTo>
                <a:cubicBezTo>
                  <a:pt x="370" y="286"/>
                  <a:pt x="15482" y="11172"/>
                  <a:pt x="11310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996" name="Google Shape;2408;p30"/>
          <p:cNvSpPr/>
          <p:nvPr/>
        </p:nvSpPr>
        <p:spPr>
          <a:xfrm>
            <a:off x="5150666" y="2872602"/>
            <a:ext cx="252027" cy="1"/>
          </a:xfrm>
          <a:prstGeom prst="line">
            <a:avLst/>
          </a:prstGeom>
          <a:ln w="1065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97" name="Google Shape;2409;p30"/>
          <p:cNvSpPr/>
          <p:nvPr/>
        </p:nvSpPr>
        <p:spPr>
          <a:xfrm>
            <a:off x="5238101" y="2888377"/>
            <a:ext cx="184222" cy="1"/>
          </a:xfrm>
          <a:prstGeom prst="line">
            <a:avLst/>
          </a:prstGeom>
          <a:ln w="1065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98" name="Google Shape;2410;p30"/>
          <p:cNvSpPr/>
          <p:nvPr/>
        </p:nvSpPr>
        <p:spPr>
          <a:xfrm>
            <a:off x="5916662" y="3827986"/>
            <a:ext cx="472933" cy="1"/>
          </a:xfrm>
          <a:prstGeom prst="line">
            <a:avLst/>
          </a:prstGeom>
          <a:ln w="752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99" name="Google Shape;2411;p30"/>
          <p:cNvSpPr/>
          <p:nvPr/>
        </p:nvSpPr>
        <p:spPr>
          <a:xfrm>
            <a:off x="5836492" y="3825842"/>
            <a:ext cx="266099" cy="6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345" y="19836"/>
                  <a:pt x="0" y="11459"/>
                  <a:pt x="0" y="1178"/>
                </a:cubicBezTo>
                <a:cubicBezTo>
                  <a:pt x="0" y="739"/>
                  <a:pt x="0" y="445"/>
                  <a:pt x="35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0" name="Google Shape;2412;p30"/>
          <p:cNvSpPr/>
          <p:nvPr/>
        </p:nvSpPr>
        <p:spPr>
          <a:xfrm>
            <a:off x="5890641" y="3769547"/>
            <a:ext cx="588073" cy="118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800"/>
                </a:moveTo>
                <a:cubicBezTo>
                  <a:pt x="2115" y="1937"/>
                  <a:pt x="5717" y="0"/>
                  <a:pt x="9806" y="0"/>
                </a:cubicBezTo>
                <a:cubicBezTo>
                  <a:pt x="16322" y="0"/>
                  <a:pt x="21600" y="4877"/>
                  <a:pt x="21600" y="10839"/>
                </a:cubicBezTo>
                <a:cubicBezTo>
                  <a:pt x="21600" y="16256"/>
                  <a:pt x="17371" y="20670"/>
                  <a:pt x="11811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1" name="Google Shape;2413;p30"/>
          <p:cNvSpPr/>
          <p:nvPr/>
        </p:nvSpPr>
        <p:spPr>
          <a:xfrm>
            <a:off x="5905158" y="3902200"/>
            <a:ext cx="495086" cy="2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834"/>
                </a:moveTo>
                <a:cubicBezTo>
                  <a:pt x="18623" y="14247"/>
                  <a:pt x="14958" y="21600"/>
                  <a:pt x="11014" y="21600"/>
                </a:cubicBezTo>
                <a:cubicBezTo>
                  <a:pt x="6865" y="21600"/>
                  <a:pt x="3051" y="13770"/>
                  <a:pt x="0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2" name="Google Shape;2414;p30"/>
          <p:cNvSpPr/>
          <p:nvPr/>
        </p:nvSpPr>
        <p:spPr>
          <a:xfrm>
            <a:off x="5744359" y="3730306"/>
            <a:ext cx="826454" cy="14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7" y="18798"/>
                </a:moveTo>
                <a:cubicBezTo>
                  <a:pt x="234" y="17306"/>
                  <a:pt x="0" y="15687"/>
                  <a:pt x="0" y="14005"/>
                </a:cubicBezTo>
                <a:cubicBezTo>
                  <a:pt x="0" y="6289"/>
                  <a:pt x="4837" y="0"/>
                  <a:pt x="10800" y="0"/>
                </a:cubicBezTo>
                <a:cubicBezTo>
                  <a:pt x="16763" y="0"/>
                  <a:pt x="21600" y="6289"/>
                  <a:pt x="21600" y="14005"/>
                </a:cubicBezTo>
                <a:cubicBezTo>
                  <a:pt x="21600" y="16807"/>
                  <a:pt x="20965" y="19422"/>
                  <a:pt x="19872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3" name="Google Shape;2415;p30"/>
          <p:cNvSpPr/>
          <p:nvPr/>
        </p:nvSpPr>
        <p:spPr>
          <a:xfrm>
            <a:off x="5921783" y="3420245"/>
            <a:ext cx="448342" cy="40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6" h="21600" fill="norm" stroke="1" extrusionOk="0">
                <a:moveTo>
                  <a:pt x="4029" y="881"/>
                </a:moveTo>
                <a:cubicBezTo>
                  <a:pt x="4029" y="881"/>
                  <a:pt x="3635" y="791"/>
                  <a:pt x="2886" y="632"/>
                </a:cubicBezTo>
                <a:lnTo>
                  <a:pt x="3729" y="1423"/>
                </a:lnTo>
                <a:cubicBezTo>
                  <a:pt x="319" y="1943"/>
                  <a:pt x="0" y="5874"/>
                  <a:pt x="0" y="5874"/>
                </a:cubicBezTo>
                <a:lnTo>
                  <a:pt x="75" y="6416"/>
                </a:lnTo>
                <a:cubicBezTo>
                  <a:pt x="356" y="7094"/>
                  <a:pt x="-262" y="7139"/>
                  <a:pt x="263" y="7546"/>
                </a:cubicBezTo>
                <a:cubicBezTo>
                  <a:pt x="244" y="7704"/>
                  <a:pt x="337" y="7885"/>
                  <a:pt x="469" y="8066"/>
                </a:cubicBezTo>
                <a:cubicBezTo>
                  <a:pt x="881" y="8585"/>
                  <a:pt x="1743" y="9173"/>
                  <a:pt x="2042" y="9422"/>
                </a:cubicBezTo>
                <a:cubicBezTo>
                  <a:pt x="2454" y="9761"/>
                  <a:pt x="2923" y="9986"/>
                  <a:pt x="3260" y="10416"/>
                </a:cubicBezTo>
                <a:cubicBezTo>
                  <a:pt x="3672" y="10935"/>
                  <a:pt x="3822" y="11703"/>
                  <a:pt x="3766" y="12404"/>
                </a:cubicBezTo>
                <a:cubicBezTo>
                  <a:pt x="3709" y="13127"/>
                  <a:pt x="3466" y="13805"/>
                  <a:pt x="3167" y="14438"/>
                </a:cubicBezTo>
                <a:cubicBezTo>
                  <a:pt x="2886" y="15070"/>
                  <a:pt x="2549" y="15657"/>
                  <a:pt x="2267" y="16313"/>
                </a:cubicBezTo>
                <a:cubicBezTo>
                  <a:pt x="1574" y="17916"/>
                  <a:pt x="1350" y="19792"/>
                  <a:pt x="1593" y="21600"/>
                </a:cubicBezTo>
                <a:lnTo>
                  <a:pt x="18379" y="21600"/>
                </a:lnTo>
                <a:cubicBezTo>
                  <a:pt x="21338" y="16109"/>
                  <a:pt x="18528" y="13285"/>
                  <a:pt x="17536" y="12494"/>
                </a:cubicBezTo>
                <a:cubicBezTo>
                  <a:pt x="17385" y="12381"/>
                  <a:pt x="17198" y="12494"/>
                  <a:pt x="17180" y="12698"/>
                </a:cubicBezTo>
                <a:cubicBezTo>
                  <a:pt x="17123" y="13059"/>
                  <a:pt x="17067" y="13331"/>
                  <a:pt x="16973" y="13578"/>
                </a:cubicBezTo>
                <a:cubicBezTo>
                  <a:pt x="16730" y="14347"/>
                  <a:pt x="16037" y="14777"/>
                  <a:pt x="15362" y="14595"/>
                </a:cubicBezTo>
                <a:cubicBezTo>
                  <a:pt x="13995" y="14256"/>
                  <a:pt x="12009" y="14054"/>
                  <a:pt x="10285" y="14211"/>
                </a:cubicBezTo>
                <a:cubicBezTo>
                  <a:pt x="8225" y="14415"/>
                  <a:pt x="7363" y="12223"/>
                  <a:pt x="7756" y="10100"/>
                </a:cubicBezTo>
                <a:cubicBezTo>
                  <a:pt x="8112" y="8111"/>
                  <a:pt x="8899" y="2237"/>
                  <a:pt x="5358" y="1446"/>
                </a:cubicBezTo>
                <a:cubicBezTo>
                  <a:pt x="5003" y="1039"/>
                  <a:pt x="4271" y="248"/>
                  <a:pt x="3804" y="0"/>
                </a:cubicBezTo>
                <a:close/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4" name="Google Shape;2416;p30"/>
          <p:cNvSpPr/>
          <p:nvPr/>
        </p:nvSpPr>
        <p:spPr>
          <a:xfrm>
            <a:off x="5932454" y="3563846"/>
            <a:ext cx="99941" cy="26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3" h="21541" fill="norm" stroke="1" extrusionOk="0">
                <a:moveTo>
                  <a:pt x="19618" y="10201"/>
                </a:moveTo>
                <a:cubicBezTo>
                  <a:pt x="18268" y="11558"/>
                  <a:pt x="16289" y="12810"/>
                  <a:pt x="14580" y="14097"/>
                </a:cubicBezTo>
                <a:cubicBezTo>
                  <a:pt x="12870" y="15385"/>
                  <a:pt x="11520" y="16810"/>
                  <a:pt x="11430" y="18237"/>
                </a:cubicBezTo>
                <a:cubicBezTo>
                  <a:pt x="11340" y="19419"/>
                  <a:pt x="12238" y="20636"/>
                  <a:pt x="14220" y="21541"/>
                </a:cubicBezTo>
                <a:lnTo>
                  <a:pt x="5397" y="21541"/>
                </a:lnTo>
                <a:cubicBezTo>
                  <a:pt x="4230" y="18758"/>
                  <a:pt x="5308" y="15870"/>
                  <a:pt x="8640" y="13401"/>
                </a:cubicBezTo>
                <a:cubicBezTo>
                  <a:pt x="9990" y="12393"/>
                  <a:pt x="11610" y="11489"/>
                  <a:pt x="12960" y="10515"/>
                </a:cubicBezTo>
                <a:cubicBezTo>
                  <a:pt x="14400" y="9541"/>
                  <a:pt x="15567" y="8497"/>
                  <a:pt x="15840" y="7384"/>
                </a:cubicBezTo>
                <a:cubicBezTo>
                  <a:pt x="16109" y="6306"/>
                  <a:pt x="15388" y="5123"/>
                  <a:pt x="13409" y="4324"/>
                </a:cubicBezTo>
                <a:cubicBezTo>
                  <a:pt x="11789" y="3662"/>
                  <a:pt x="9538" y="3315"/>
                  <a:pt x="7559" y="2793"/>
                </a:cubicBezTo>
                <a:cubicBezTo>
                  <a:pt x="6119" y="2410"/>
                  <a:pt x="1979" y="1505"/>
                  <a:pt x="0" y="706"/>
                </a:cubicBezTo>
                <a:cubicBezTo>
                  <a:pt x="1077" y="219"/>
                  <a:pt x="2700" y="-59"/>
                  <a:pt x="4320" y="10"/>
                </a:cubicBezTo>
                <a:cubicBezTo>
                  <a:pt x="9179" y="288"/>
                  <a:pt x="13229" y="1611"/>
                  <a:pt x="16379" y="3071"/>
                </a:cubicBezTo>
                <a:cubicBezTo>
                  <a:pt x="18268" y="3941"/>
                  <a:pt x="19887" y="4846"/>
                  <a:pt x="20609" y="5922"/>
                </a:cubicBezTo>
                <a:cubicBezTo>
                  <a:pt x="21600" y="7314"/>
                  <a:pt x="20968" y="8845"/>
                  <a:pt x="19618" y="10201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5" name="Google Shape;2417;p30"/>
          <p:cNvSpPr/>
          <p:nvPr/>
        </p:nvSpPr>
        <p:spPr>
          <a:xfrm>
            <a:off x="6109454" y="3695676"/>
            <a:ext cx="174249" cy="97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272" fill="norm" stroke="1" extrusionOk="0">
                <a:moveTo>
                  <a:pt x="21337" y="2440"/>
                </a:moveTo>
                <a:cubicBezTo>
                  <a:pt x="21600" y="3836"/>
                  <a:pt x="21600" y="5512"/>
                  <a:pt x="21285" y="6908"/>
                </a:cubicBezTo>
                <a:cubicBezTo>
                  <a:pt x="20969" y="8212"/>
                  <a:pt x="20179" y="9516"/>
                  <a:pt x="19441" y="10166"/>
                </a:cubicBezTo>
                <a:cubicBezTo>
                  <a:pt x="19441" y="12213"/>
                  <a:pt x="18966" y="14170"/>
                  <a:pt x="18123" y="15567"/>
                </a:cubicBezTo>
                <a:cubicBezTo>
                  <a:pt x="17280" y="16964"/>
                  <a:pt x="16017" y="17521"/>
                  <a:pt x="14909" y="17335"/>
                </a:cubicBezTo>
                <a:cubicBezTo>
                  <a:pt x="14961" y="19010"/>
                  <a:pt x="14118" y="20500"/>
                  <a:pt x="13170" y="21057"/>
                </a:cubicBezTo>
                <a:cubicBezTo>
                  <a:pt x="12222" y="21525"/>
                  <a:pt x="11221" y="21150"/>
                  <a:pt x="10273" y="20686"/>
                </a:cubicBezTo>
                <a:cubicBezTo>
                  <a:pt x="5953" y="18639"/>
                  <a:pt x="2212" y="13331"/>
                  <a:pt x="0" y="6444"/>
                </a:cubicBezTo>
                <a:cubicBezTo>
                  <a:pt x="368" y="4208"/>
                  <a:pt x="1316" y="2254"/>
                  <a:pt x="2581" y="1322"/>
                </a:cubicBezTo>
                <a:cubicBezTo>
                  <a:pt x="3792" y="389"/>
                  <a:pt x="5163" y="111"/>
                  <a:pt x="6532" y="18"/>
                </a:cubicBezTo>
                <a:cubicBezTo>
                  <a:pt x="8482" y="-75"/>
                  <a:pt x="10379" y="204"/>
                  <a:pt x="12327" y="486"/>
                </a:cubicBezTo>
                <a:cubicBezTo>
                  <a:pt x="15436" y="950"/>
                  <a:pt x="18281" y="1043"/>
                  <a:pt x="21337" y="2440"/>
                </a:cubicBezTo>
              </a:path>
            </a:pathLst>
          </a:custGeom>
          <a:solidFill>
            <a:srgbClr val="FFDB5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6" name="Google Shape;2418;p30"/>
          <p:cNvSpPr/>
          <p:nvPr/>
        </p:nvSpPr>
        <p:spPr>
          <a:xfrm>
            <a:off x="5987472" y="3508533"/>
            <a:ext cx="20045" cy="1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62" y="0"/>
                </a:moveTo>
                <a:cubicBezTo>
                  <a:pt x="5042" y="0"/>
                  <a:pt x="0" y="4683"/>
                  <a:pt x="0" y="10791"/>
                </a:cubicBezTo>
                <a:cubicBezTo>
                  <a:pt x="0" y="16898"/>
                  <a:pt x="5042" y="21600"/>
                  <a:pt x="10562" y="21600"/>
                </a:cubicBezTo>
                <a:cubicBezTo>
                  <a:pt x="16539" y="21600"/>
                  <a:pt x="21600" y="16898"/>
                  <a:pt x="21600" y="10791"/>
                </a:cubicBezTo>
                <a:cubicBezTo>
                  <a:pt x="21600" y="4683"/>
                  <a:pt x="16539" y="0"/>
                  <a:pt x="10562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7" name="Google Shape;2419;p30"/>
          <p:cNvSpPr/>
          <p:nvPr/>
        </p:nvSpPr>
        <p:spPr>
          <a:xfrm>
            <a:off x="5859653" y="3531132"/>
            <a:ext cx="127801" cy="7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4" h="21600" fill="norm" stroke="1" extrusionOk="0">
                <a:moveTo>
                  <a:pt x="10419" y="0"/>
                </a:moveTo>
                <a:cubicBezTo>
                  <a:pt x="7702" y="7241"/>
                  <a:pt x="3838" y="10865"/>
                  <a:pt x="1692" y="12418"/>
                </a:cubicBezTo>
                <a:cubicBezTo>
                  <a:pt x="1264" y="12676"/>
                  <a:pt x="907" y="13192"/>
                  <a:pt x="619" y="13714"/>
                </a:cubicBezTo>
                <a:cubicBezTo>
                  <a:pt x="-23" y="15133"/>
                  <a:pt x="-166" y="17074"/>
                  <a:pt x="191" y="18627"/>
                </a:cubicBezTo>
                <a:cubicBezTo>
                  <a:pt x="333" y="19401"/>
                  <a:pt x="619" y="20181"/>
                  <a:pt x="1050" y="20697"/>
                </a:cubicBezTo>
                <a:lnTo>
                  <a:pt x="1121" y="20697"/>
                </a:lnTo>
                <a:cubicBezTo>
                  <a:pt x="1549" y="21342"/>
                  <a:pt x="2123" y="21600"/>
                  <a:pt x="2693" y="21600"/>
                </a:cubicBezTo>
                <a:cubicBezTo>
                  <a:pt x="15855" y="20955"/>
                  <a:pt x="21434" y="6209"/>
                  <a:pt x="21434" y="6209"/>
                </a:cubicBezTo>
                <a:cubicBezTo>
                  <a:pt x="20527" y="6555"/>
                  <a:pt x="19653" y="6725"/>
                  <a:pt x="18811" y="6725"/>
                </a:cubicBezTo>
                <a:cubicBezTo>
                  <a:pt x="18389" y="6725"/>
                  <a:pt x="17975" y="6684"/>
                  <a:pt x="17570" y="6596"/>
                </a:cubicBezTo>
                <a:cubicBezTo>
                  <a:pt x="13994" y="5822"/>
                  <a:pt x="11634" y="2199"/>
                  <a:pt x="10775" y="645"/>
                </a:cubicBezTo>
                <a:cubicBezTo>
                  <a:pt x="10561" y="258"/>
                  <a:pt x="10419" y="0"/>
                  <a:pt x="10419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8" name="Google Shape;2420;p30"/>
          <p:cNvSpPr/>
          <p:nvPr/>
        </p:nvSpPr>
        <p:spPr>
          <a:xfrm>
            <a:off x="5860793" y="3551604"/>
            <a:ext cx="126661" cy="5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0"/>
                  <a:pt x="15927" y="20695"/>
                  <a:pt x="2545" y="21600"/>
                </a:cubicBezTo>
                <a:cubicBezTo>
                  <a:pt x="1964" y="21600"/>
                  <a:pt x="1381" y="21238"/>
                  <a:pt x="946" y="20332"/>
                </a:cubicBezTo>
                <a:cubicBezTo>
                  <a:pt x="873" y="20332"/>
                  <a:pt x="873" y="20332"/>
                  <a:pt x="873" y="20332"/>
                </a:cubicBezTo>
                <a:cubicBezTo>
                  <a:pt x="435" y="19608"/>
                  <a:pt x="145" y="18514"/>
                  <a:pt x="0" y="17428"/>
                </a:cubicBezTo>
                <a:cubicBezTo>
                  <a:pt x="9964" y="17428"/>
                  <a:pt x="15855" y="5085"/>
                  <a:pt x="17671" y="543"/>
                </a:cubicBezTo>
                <a:cubicBezTo>
                  <a:pt x="18907" y="905"/>
                  <a:pt x="20219" y="724"/>
                  <a:pt x="21600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09" name="Google Shape;2421;p30"/>
          <p:cNvSpPr/>
          <p:nvPr/>
        </p:nvSpPr>
        <p:spPr>
          <a:xfrm>
            <a:off x="5863345" y="3531132"/>
            <a:ext cx="60557" cy="45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16"/>
                </a:moveTo>
                <a:cubicBezTo>
                  <a:pt x="19628" y="6520"/>
                  <a:pt x="13692" y="19356"/>
                  <a:pt x="0" y="21600"/>
                </a:cubicBezTo>
                <a:cubicBezTo>
                  <a:pt x="613" y="20779"/>
                  <a:pt x="1372" y="19966"/>
                  <a:pt x="2282" y="19560"/>
                </a:cubicBezTo>
                <a:cubicBezTo>
                  <a:pt x="6998" y="17113"/>
                  <a:pt x="15064" y="11406"/>
                  <a:pt x="20841" y="0"/>
                </a:cubicBezTo>
                <a:cubicBezTo>
                  <a:pt x="20841" y="0"/>
                  <a:pt x="21145" y="406"/>
                  <a:pt x="21600" y="1016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0" name="Google Shape;2422;p30"/>
          <p:cNvSpPr/>
          <p:nvPr/>
        </p:nvSpPr>
        <p:spPr>
          <a:xfrm>
            <a:off x="2719140" y="1999107"/>
            <a:ext cx="1166328" cy="142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352"/>
                </a:moveTo>
                <a:cubicBezTo>
                  <a:pt x="774" y="4062"/>
                  <a:pt x="5291" y="0"/>
                  <a:pt x="10741" y="0"/>
                </a:cubicBezTo>
                <a:cubicBezTo>
                  <a:pt x="16743" y="0"/>
                  <a:pt x="21600" y="4901"/>
                  <a:pt x="21600" y="10962"/>
                </a:cubicBezTo>
                <a:cubicBezTo>
                  <a:pt x="21600" y="16120"/>
                  <a:pt x="18093" y="20440"/>
                  <a:pt x="13363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1" name="Google Shape;2423;p30"/>
          <p:cNvSpPr/>
          <p:nvPr/>
        </p:nvSpPr>
        <p:spPr>
          <a:xfrm>
            <a:off x="2733638" y="2090815"/>
            <a:ext cx="537743" cy="53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1254" y="20911"/>
                  <a:pt x="2655" y="12093"/>
                  <a:pt x="0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2" name="Google Shape;2424;p30"/>
          <p:cNvSpPr/>
          <p:nvPr/>
        </p:nvSpPr>
        <p:spPr>
          <a:xfrm>
            <a:off x="3179347" y="2167156"/>
            <a:ext cx="531344" cy="20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6833" y="13667"/>
                  <a:pt x="11077" y="21600"/>
                  <a:pt x="4871" y="21600"/>
                </a:cubicBezTo>
                <a:cubicBezTo>
                  <a:pt x="3207" y="21600"/>
                  <a:pt x="1595" y="20721"/>
                  <a:pt x="0" y="19841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3" name="Google Shape;2425;p30"/>
          <p:cNvSpPr/>
          <p:nvPr/>
        </p:nvSpPr>
        <p:spPr>
          <a:xfrm>
            <a:off x="3904841" y="2014899"/>
            <a:ext cx="121522" cy="12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10" y="0"/>
                </a:moveTo>
                <a:cubicBezTo>
                  <a:pt x="15917" y="2975"/>
                  <a:pt x="21600" y="6334"/>
                  <a:pt x="21600" y="9998"/>
                </a:cubicBezTo>
                <a:cubicBezTo>
                  <a:pt x="21600" y="14270"/>
                  <a:pt x="13643" y="18241"/>
                  <a:pt x="0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4" name="Google Shape;2426;p30"/>
          <p:cNvSpPr/>
          <p:nvPr/>
        </p:nvSpPr>
        <p:spPr>
          <a:xfrm>
            <a:off x="2790375" y="1953483"/>
            <a:ext cx="1005553" cy="3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821" y="8204"/>
                  <a:pt x="6678" y="0"/>
                  <a:pt x="10928" y="0"/>
                </a:cubicBezTo>
                <a:cubicBezTo>
                  <a:pt x="15059" y="0"/>
                  <a:pt x="18806" y="7647"/>
                  <a:pt x="21600" y="20225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5" name="Google Shape;2427;p30"/>
          <p:cNvSpPr/>
          <p:nvPr/>
        </p:nvSpPr>
        <p:spPr>
          <a:xfrm>
            <a:off x="2572005" y="2008501"/>
            <a:ext cx="191896" cy="141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8207" y="18412"/>
                  <a:pt x="0" y="14181"/>
                  <a:pt x="0" y="9498"/>
                </a:cubicBezTo>
                <a:cubicBezTo>
                  <a:pt x="0" y="5986"/>
                  <a:pt x="4656" y="2731"/>
                  <a:pt x="12623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6" name="Google Shape;2428;p30"/>
          <p:cNvSpPr/>
          <p:nvPr/>
        </p:nvSpPr>
        <p:spPr>
          <a:xfrm>
            <a:off x="2794205" y="2078443"/>
            <a:ext cx="976984" cy="1"/>
          </a:xfrm>
          <a:prstGeom prst="line">
            <a:avLst/>
          </a:prstGeom>
          <a:ln w="752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17" name="Google Shape;2429;p30"/>
          <p:cNvSpPr/>
          <p:nvPr/>
        </p:nvSpPr>
        <p:spPr>
          <a:xfrm flipH="1">
            <a:off x="2802731" y="1783307"/>
            <a:ext cx="220907" cy="1"/>
          </a:xfrm>
          <a:prstGeom prst="line">
            <a:avLst/>
          </a:prstGeom>
          <a:ln w="375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18" name="Google Shape;2430;p30"/>
          <p:cNvSpPr/>
          <p:nvPr/>
        </p:nvSpPr>
        <p:spPr>
          <a:xfrm>
            <a:off x="2936658" y="1782456"/>
            <a:ext cx="124517" cy="28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2282" y="20003"/>
                  <a:pt x="21600" y="11434"/>
                  <a:pt x="21600" y="1268"/>
                </a:cubicBezTo>
                <a:cubicBezTo>
                  <a:pt x="21600" y="634"/>
                  <a:pt x="21600" y="317"/>
                  <a:pt x="21600" y="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19" name="Google Shape;2431;p30"/>
          <p:cNvSpPr/>
          <p:nvPr/>
        </p:nvSpPr>
        <p:spPr>
          <a:xfrm>
            <a:off x="2760934" y="1756011"/>
            <a:ext cx="275065" cy="5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813"/>
                </a:moveTo>
                <a:cubicBezTo>
                  <a:pt x="19490" y="1823"/>
                  <a:pt x="15873" y="0"/>
                  <a:pt x="11787" y="0"/>
                </a:cubicBezTo>
                <a:cubicBezTo>
                  <a:pt x="5291" y="0"/>
                  <a:pt x="0" y="4813"/>
                  <a:pt x="0" y="10966"/>
                </a:cubicBezTo>
                <a:cubicBezTo>
                  <a:pt x="0" y="16283"/>
                  <a:pt x="4220" y="20765"/>
                  <a:pt x="9779" y="2160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0" name="Google Shape;2432;p30"/>
          <p:cNvSpPr/>
          <p:nvPr/>
        </p:nvSpPr>
        <p:spPr>
          <a:xfrm>
            <a:off x="2797624" y="1816402"/>
            <a:ext cx="23155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27"/>
                </a:moveTo>
                <a:cubicBezTo>
                  <a:pt x="2982" y="14414"/>
                  <a:pt x="6642" y="21600"/>
                  <a:pt x="10580" y="21600"/>
                </a:cubicBezTo>
                <a:cubicBezTo>
                  <a:pt x="14718" y="21600"/>
                  <a:pt x="18537" y="13387"/>
                  <a:pt x="21600" y="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1" name="Google Shape;2433;p30"/>
          <p:cNvSpPr/>
          <p:nvPr/>
        </p:nvSpPr>
        <p:spPr>
          <a:xfrm>
            <a:off x="2717863" y="1737666"/>
            <a:ext cx="386361" cy="6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56" y="18802"/>
                </a:moveTo>
                <a:cubicBezTo>
                  <a:pt x="21361" y="17333"/>
                  <a:pt x="21600" y="15732"/>
                  <a:pt x="21600" y="14003"/>
                </a:cubicBezTo>
                <a:cubicBezTo>
                  <a:pt x="21600" y="6267"/>
                  <a:pt x="16760" y="0"/>
                  <a:pt x="10800" y="0"/>
                </a:cubicBezTo>
                <a:cubicBezTo>
                  <a:pt x="4840" y="0"/>
                  <a:pt x="0" y="6267"/>
                  <a:pt x="0" y="14003"/>
                </a:cubicBezTo>
                <a:cubicBezTo>
                  <a:pt x="0" y="16801"/>
                  <a:pt x="644" y="19467"/>
                  <a:pt x="1717" y="2160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2" name="Google Shape;2434;p30"/>
          <p:cNvSpPr/>
          <p:nvPr/>
        </p:nvSpPr>
        <p:spPr>
          <a:xfrm>
            <a:off x="2811689" y="1592659"/>
            <a:ext cx="209820" cy="19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17" h="21600" fill="norm" stroke="1" extrusionOk="0">
                <a:moveTo>
                  <a:pt x="14346" y="1448"/>
                </a:moveTo>
                <a:cubicBezTo>
                  <a:pt x="10781" y="2221"/>
                  <a:pt x="11582" y="8117"/>
                  <a:pt x="11942" y="10099"/>
                </a:cubicBezTo>
                <a:cubicBezTo>
                  <a:pt x="12343" y="12224"/>
                  <a:pt x="11502" y="14447"/>
                  <a:pt x="9418" y="14206"/>
                </a:cubicBezTo>
                <a:cubicBezTo>
                  <a:pt x="7695" y="14061"/>
                  <a:pt x="5691" y="14254"/>
                  <a:pt x="4329" y="14593"/>
                </a:cubicBezTo>
                <a:cubicBezTo>
                  <a:pt x="3688" y="14786"/>
                  <a:pt x="2965" y="14351"/>
                  <a:pt x="2725" y="13577"/>
                </a:cubicBezTo>
                <a:cubicBezTo>
                  <a:pt x="2645" y="13336"/>
                  <a:pt x="2565" y="13047"/>
                  <a:pt x="2525" y="12708"/>
                </a:cubicBezTo>
                <a:cubicBezTo>
                  <a:pt x="2485" y="12515"/>
                  <a:pt x="2324" y="12419"/>
                  <a:pt x="2164" y="12515"/>
                </a:cubicBezTo>
                <a:cubicBezTo>
                  <a:pt x="1163" y="13288"/>
                  <a:pt x="-1643" y="16090"/>
                  <a:pt x="1323" y="21600"/>
                </a:cubicBezTo>
                <a:lnTo>
                  <a:pt x="18113" y="21600"/>
                </a:lnTo>
                <a:cubicBezTo>
                  <a:pt x="18355" y="19811"/>
                  <a:pt x="18113" y="17927"/>
                  <a:pt x="17432" y="16284"/>
                </a:cubicBezTo>
                <a:cubicBezTo>
                  <a:pt x="17152" y="15656"/>
                  <a:pt x="16831" y="15075"/>
                  <a:pt x="16511" y="14447"/>
                </a:cubicBezTo>
                <a:cubicBezTo>
                  <a:pt x="16230" y="13820"/>
                  <a:pt x="15990" y="13144"/>
                  <a:pt x="15950" y="12419"/>
                </a:cubicBezTo>
                <a:cubicBezTo>
                  <a:pt x="15870" y="11694"/>
                  <a:pt x="16030" y="10921"/>
                  <a:pt x="16431" y="10388"/>
                </a:cubicBezTo>
                <a:cubicBezTo>
                  <a:pt x="16791" y="10003"/>
                  <a:pt x="17272" y="9760"/>
                  <a:pt x="17672" y="9422"/>
                </a:cubicBezTo>
                <a:cubicBezTo>
                  <a:pt x="17954" y="9179"/>
                  <a:pt x="18835" y="8601"/>
                  <a:pt x="19236" y="8069"/>
                </a:cubicBezTo>
                <a:cubicBezTo>
                  <a:pt x="19356" y="7876"/>
                  <a:pt x="19436" y="7683"/>
                  <a:pt x="19436" y="7537"/>
                </a:cubicBezTo>
                <a:cubicBezTo>
                  <a:pt x="19957" y="7151"/>
                  <a:pt x="19356" y="7103"/>
                  <a:pt x="19637" y="6426"/>
                </a:cubicBezTo>
                <a:lnTo>
                  <a:pt x="19717" y="5894"/>
                </a:lnTo>
                <a:cubicBezTo>
                  <a:pt x="19717" y="5894"/>
                  <a:pt x="19396" y="1932"/>
                  <a:pt x="15990" y="1448"/>
                </a:cubicBezTo>
                <a:lnTo>
                  <a:pt x="16791" y="627"/>
                </a:lnTo>
                <a:cubicBezTo>
                  <a:pt x="16070" y="773"/>
                  <a:pt x="15669" y="918"/>
                  <a:pt x="15669" y="918"/>
                </a:cubicBezTo>
                <a:lnTo>
                  <a:pt x="15910" y="0"/>
                </a:lnTo>
                <a:cubicBezTo>
                  <a:pt x="15429" y="241"/>
                  <a:pt x="14708" y="1062"/>
                  <a:pt x="14346" y="1448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3" name="Google Shape;2435;p30"/>
          <p:cNvSpPr/>
          <p:nvPr/>
        </p:nvSpPr>
        <p:spPr>
          <a:xfrm>
            <a:off x="2969723" y="1659952"/>
            <a:ext cx="46691" cy="123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540" fill="norm" stroke="1" extrusionOk="0">
                <a:moveTo>
                  <a:pt x="1446" y="10218"/>
                </a:moveTo>
                <a:cubicBezTo>
                  <a:pt x="2793" y="11559"/>
                  <a:pt x="4725" y="12825"/>
                  <a:pt x="6456" y="14090"/>
                </a:cubicBezTo>
                <a:cubicBezTo>
                  <a:pt x="8195" y="15431"/>
                  <a:pt x="9542" y="16774"/>
                  <a:pt x="9734" y="18262"/>
                </a:cubicBezTo>
                <a:cubicBezTo>
                  <a:pt x="9734" y="19454"/>
                  <a:pt x="8772" y="20646"/>
                  <a:pt x="6841" y="21540"/>
                </a:cubicBezTo>
                <a:lnTo>
                  <a:pt x="15713" y="21540"/>
                </a:lnTo>
                <a:cubicBezTo>
                  <a:pt x="16875" y="18782"/>
                  <a:pt x="15713" y="15879"/>
                  <a:pt x="12435" y="13348"/>
                </a:cubicBezTo>
                <a:cubicBezTo>
                  <a:pt x="11088" y="12379"/>
                  <a:pt x="9542" y="11484"/>
                  <a:pt x="8003" y="10516"/>
                </a:cubicBezTo>
                <a:cubicBezTo>
                  <a:pt x="6648" y="9550"/>
                  <a:pt x="5494" y="8507"/>
                  <a:pt x="5302" y="7390"/>
                </a:cubicBezTo>
                <a:cubicBezTo>
                  <a:pt x="4917" y="6272"/>
                  <a:pt x="5686" y="5081"/>
                  <a:pt x="7618" y="4261"/>
                </a:cubicBezTo>
                <a:cubicBezTo>
                  <a:pt x="9349" y="3666"/>
                  <a:pt x="11665" y="3292"/>
                  <a:pt x="13589" y="2772"/>
                </a:cubicBezTo>
                <a:cubicBezTo>
                  <a:pt x="14944" y="2397"/>
                  <a:pt x="19184" y="1506"/>
                  <a:pt x="21115" y="686"/>
                </a:cubicBezTo>
                <a:cubicBezTo>
                  <a:pt x="19961" y="166"/>
                  <a:pt x="18414" y="-60"/>
                  <a:pt x="16675" y="14"/>
                </a:cubicBezTo>
                <a:cubicBezTo>
                  <a:pt x="11858" y="314"/>
                  <a:pt x="7810" y="1580"/>
                  <a:pt x="4725" y="3069"/>
                </a:cubicBezTo>
                <a:cubicBezTo>
                  <a:pt x="2793" y="3889"/>
                  <a:pt x="1246" y="4858"/>
                  <a:pt x="477" y="5898"/>
                </a:cubicBezTo>
                <a:cubicBezTo>
                  <a:pt x="-485" y="7315"/>
                  <a:pt x="92" y="8804"/>
                  <a:pt x="1446" y="10218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4" name="Google Shape;2436;p30"/>
          <p:cNvSpPr/>
          <p:nvPr/>
        </p:nvSpPr>
        <p:spPr>
          <a:xfrm>
            <a:off x="2852110" y="1721465"/>
            <a:ext cx="81558" cy="45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366" fill="norm" stroke="1" extrusionOk="0">
                <a:moveTo>
                  <a:pt x="253" y="2395"/>
                </a:moveTo>
                <a:cubicBezTo>
                  <a:pt x="-84" y="3800"/>
                  <a:pt x="-84" y="5396"/>
                  <a:pt x="253" y="6801"/>
                </a:cubicBezTo>
                <a:cubicBezTo>
                  <a:pt x="589" y="8198"/>
                  <a:pt x="1379" y="9603"/>
                  <a:pt x="2165" y="10201"/>
                </a:cubicBezTo>
                <a:cubicBezTo>
                  <a:pt x="2053" y="12197"/>
                  <a:pt x="2614" y="14200"/>
                  <a:pt x="3404" y="15597"/>
                </a:cubicBezTo>
                <a:cubicBezTo>
                  <a:pt x="4302" y="17002"/>
                  <a:pt x="5540" y="17601"/>
                  <a:pt x="6663" y="17401"/>
                </a:cubicBezTo>
                <a:cubicBezTo>
                  <a:pt x="6550" y="19205"/>
                  <a:pt x="7453" y="20602"/>
                  <a:pt x="8350" y="21201"/>
                </a:cubicBezTo>
                <a:cubicBezTo>
                  <a:pt x="9253" y="21600"/>
                  <a:pt x="10263" y="21201"/>
                  <a:pt x="11277" y="20802"/>
                </a:cubicBezTo>
                <a:cubicBezTo>
                  <a:pt x="15550" y="18599"/>
                  <a:pt x="19379" y="13402"/>
                  <a:pt x="21516" y="6402"/>
                </a:cubicBezTo>
                <a:cubicBezTo>
                  <a:pt x="21063" y="4199"/>
                  <a:pt x="20165" y="2395"/>
                  <a:pt x="18926" y="1397"/>
                </a:cubicBezTo>
                <a:cubicBezTo>
                  <a:pt x="17692" y="399"/>
                  <a:pt x="16340" y="200"/>
                  <a:pt x="14989" y="0"/>
                </a:cubicBezTo>
                <a:cubicBezTo>
                  <a:pt x="13077" y="0"/>
                  <a:pt x="11165" y="200"/>
                  <a:pt x="9140" y="399"/>
                </a:cubicBezTo>
                <a:cubicBezTo>
                  <a:pt x="6102" y="998"/>
                  <a:pt x="3292" y="998"/>
                  <a:pt x="253" y="239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5" name="Google Shape;2437;p30"/>
          <p:cNvSpPr/>
          <p:nvPr/>
        </p:nvSpPr>
        <p:spPr>
          <a:xfrm>
            <a:off x="2979573" y="163236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93" y="0"/>
                </a:moveTo>
                <a:cubicBezTo>
                  <a:pt x="5133" y="0"/>
                  <a:pt x="0" y="4900"/>
                  <a:pt x="0" y="10780"/>
                </a:cubicBezTo>
                <a:cubicBezTo>
                  <a:pt x="0" y="16700"/>
                  <a:pt x="5133" y="21600"/>
                  <a:pt x="11293" y="21600"/>
                </a:cubicBezTo>
                <a:cubicBezTo>
                  <a:pt x="17494" y="21600"/>
                  <a:pt x="21600" y="16700"/>
                  <a:pt x="21600" y="10780"/>
                </a:cubicBezTo>
                <a:cubicBezTo>
                  <a:pt x="21600" y="4900"/>
                  <a:pt x="17494" y="0"/>
                  <a:pt x="11293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6" name="Google Shape;2438;p30"/>
          <p:cNvSpPr/>
          <p:nvPr/>
        </p:nvSpPr>
        <p:spPr>
          <a:xfrm>
            <a:off x="2990400" y="1644681"/>
            <a:ext cx="60132" cy="33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600" fill="norm" stroke="1" extrusionOk="0">
                <a:moveTo>
                  <a:pt x="11106" y="0"/>
                </a:moveTo>
                <a:cubicBezTo>
                  <a:pt x="11106" y="0"/>
                  <a:pt x="10955" y="276"/>
                  <a:pt x="10645" y="552"/>
                </a:cubicBezTo>
                <a:cubicBezTo>
                  <a:pt x="9887" y="2221"/>
                  <a:pt x="7453" y="5823"/>
                  <a:pt x="3957" y="6651"/>
                </a:cubicBezTo>
                <a:cubicBezTo>
                  <a:pt x="2737" y="6651"/>
                  <a:pt x="1523" y="6651"/>
                  <a:pt x="0" y="6099"/>
                </a:cubicBezTo>
                <a:cubicBezTo>
                  <a:pt x="0" y="6099"/>
                  <a:pt x="5626" y="20771"/>
                  <a:pt x="18711" y="21600"/>
                </a:cubicBezTo>
                <a:cubicBezTo>
                  <a:pt x="19318" y="21600"/>
                  <a:pt x="19925" y="21324"/>
                  <a:pt x="20380" y="20771"/>
                </a:cubicBezTo>
                <a:cubicBezTo>
                  <a:pt x="20380" y="20771"/>
                  <a:pt x="20380" y="20771"/>
                  <a:pt x="20380" y="20495"/>
                </a:cubicBezTo>
                <a:cubicBezTo>
                  <a:pt x="20841" y="19943"/>
                  <a:pt x="20993" y="19390"/>
                  <a:pt x="21297" y="18551"/>
                </a:cubicBezTo>
                <a:cubicBezTo>
                  <a:pt x="21600" y="16893"/>
                  <a:pt x="21448" y="14960"/>
                  <a:pt x="20841" y="13568"/>
                </a:cubicBezTo>
                <a:cubicBezTo>
                  <a:pt x="20538" y="13015"/>
                  <a:pt x="20077" y="12739"/>
                  <a:pt x="19773" y="12463"/>
                </a:cubicBezTo>
                <a:cubicBezTo>
                  <a:pt x="17491" y="10806"/>
                  <a:pt x="13844" y="7204"/>
                  <a:pt x="11106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7" name="Google Shape;2439;p30"/>
          <p:cNvSpPr/>
          <p:nvPr/>
        </p:nvSpPr>
        <p:spPr>
          <a:xfrm>
            <a:off x="2990400" y="1654075"/>
            <a:ext cx="59707" cy="2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0"/>
                  <a:pt x="5706" y="20445"/>
                  <a:pt x="18978" y="21600"/>
                </a:cubicBezTo>
                <a:cubicBezTo>
                  <a:pt x="19593" y="21600"/>
                  <a:pt x="20209" y="21215"/>
                  <a:pt x="20671" y="20445"/>
                </a:cubicBezTo>
                <a:cubicBezTo>
                  <a:pt x="20671" y="20445"/>
                  <a:pt x="20671" y="20445"/>
                  <a:pt x="20671" y="20060"/>
                </a:cubicBezTo>
                <a:cubicBezTo>
                  <a:pt x="21138" y="19291"/>
                  <a:pt x="21292" y="18521"/>
                  <a:pt x="21600" y="17351"/>
                </a:cubicBezTo>
                <a:cubicBezTo>
                  <a:pt x="11573" y="17351"/>
                  <a:pt x="5706" y="5004"/>
                  <a:pt x="4013" y="770"/>
                </a:cubicBezTo>
                <a:cubicBezTo>
                  <a:pt x="2776" y="770"/>
                  <a:pt x="1545" y="770"/>
                  <a:pt x="0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8" name="Google Shape;2440;p30"/>
          <p:cNvSpPr/>
          <p:nvPr/>
        </p:nvSpPr>
        <p:spPr>
          <a:xfrm>
            <a:off x="3020249" y="1644681"/>
            <a:ext cx="28586" cy="20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79"/>
                </a:moveTo>
                <a:cubicBezTo>
                  <a:pt x="1941" y="6614"/>
                  <a:pt x="8061" y="19401"/>
                  <a:pt x="21600" y="21600"/>
                </a:cubicBezTo>
                <a:cubicBezTo>
                  <a:pt x="20957" y="20721"/>
                  <a:pt x="19980" y="20281"/>
                  <a:pt x="19337" y="19841"/>
                </a:cubicBezTo>
                <a:cubicBezTo>
                  <a:pt x="14503" y="17203"/>
                  <a:pt x="6776" y="11468"/>
                  <a:pt x="977" y="0"/>
                </a:cubicBezTo>
                <a:cubicBezTo>
                  <a:pt x="977" y="0"/>
                  <a:pt x="656" y="440"/>
                  <a:pt x="0" y="879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9" name="Google Shape;2441;p30"/>
          <p:cNvSpPr/>
          <p:nvPr/>
        </p:nvSpPr>
        <p:spPr>
          <a:xfrm>
            <a:off x="2794472" y="1447634"/>
            <a:ext cx="988237" cy="630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600" fill="norm" stroke="1" extrusionOk="0">
                <a:moveTo>
                  <a:pt x="17255" y="833"/>
                </a:moveTo>
                <a:cubicBezTo>
                  <a:pt x="16707" y="1460"/>
                  <a:pt x="16326" y="2396"/>
                  <a:pt x="16094" y="3388"/>
                </a:cubicBezTo>
                <a:cubicBezTo>
                  <a:pt x="15862" y="4381"/>
                  <a:pt x="15760" y="5433"/>
                  <a:pt x="15704" y="6499"/>
                </a:cubicBezTo>
                <a:cubicBezTo>
                  <a:pt x="15620" y="8106"/>
                  <a:pt x="15620" y="9770"/>
                  <a:pt x="15992" y="11275"/>
                </a:cubicBezTo>
                <a:cubicBezTo>
                  <a:pt x="16373" y="12793"/>
                  <a:pt x="17107" y="14137"/>
                  <a:pt x="17172" y="15758"/>
                </a:cubicBezTo>
                <a:cubicBezTo>
                  <a:pt x="17199" y="16532"/>
                  <a:pt x="17042" y="17379"/>
                  <a:pt x="16633" y="17832"/>
                </a:cubicBezTo>
                <a:cubicBezTo>
                  <a:pt x="16280" y="18212"/>
                  <a:pt x="15732" y="18139"/>
                  <a:pt x="15462" y="17642"/>
                </a:cubicBezTo>
                <a:cubicBezTo>
                  <a:pt x="15472" y="17599"/>
                  <a:pt x="15481" y="17540"/>
                  <a:pt x="15481" y="17467"/>
                </a:cubicBezTo>
                <a:cubicBezTo>
                  <a:pt x="15472" y="16664"/>
                  <a:pt x="14496" y="14634"/>
                  <a:pt x="14180" y="14152"/>
                </a:cubicBezTo>
                <a:cubicBezTo>
                  <a:pt x="12397" y="11435"/>
                  <a:pt x="9907" y="10092"/>
                  <a:pt x="7435" y="10471"/>
                </a:cubicBezTo>
                <a:cubicBezTo>
                  <a:pt x="5559" y="10749"/>
                  <a:pt x="3348" y="12078"/>
                  <a:pt x="2930" y="15276"/>
                </a:cubicBezTo>
                <a:cubicBezTo>
                  <a:pt x="2920" y="15291"/>
                  <a:pt x="2902" y="15320"/>
                  <a:pt x="2893" y="15349"/>
                </a:cubicBezTo>
                <a:cubicBezTo>
                  <a:pt x="2679" y="15715"/>
                  <a:pt x="2512" y="16079"/>
                  <a:pt x="2372" y="16445"/>
                </a:cubicBezTo>
                <a:cubicBezTo>
                  <a:pt x="1824" y="17818"/>
                  <a:pt x="1750" y="18942"/>
                  <a:pt x="1750" y="18942"/>
                </a:cubicBezTo>
                <a:cubicBezTo>
                  <a:pt x="1750" y="18942"/>
                  <a:pt x="802" y="18898"/>
                  <a:pt x="310" y="18256"/>
                </a:cubicBezTo>
                <a:cubicBezTo>
                  <a:pt x="217" y="18124"/>
                  <a:pt x="68" y="18212"/>
                  <a:pt x="41" y="18401"/>
                </a:cubicBezTo>
                <a:cubicBezTo>
                  <a:pt x="-62" y="19161"/>
                  <a:pt x="-71" y="20636"/>
                  <a:pt x="1248" y="21600"/>
                </a:cubicBezTo>
                <a:lnTo>
                  <a:pt x="19373" y="21600"/>
                </a:lnTo>
                <a:cubicBezTo>
                  <a:pt x="20200" y="20344"/>
                  <a:pt x="20395" y="18416"/>
                  <a:pt x="20219" y="16620"/>
                </a:cubicBezTo>
                <a:cubicBezTo>
                  <a:pt x="20043" y="14824"/>
                  <a:pt x="19531" y="13173"/>
                  <a:pt x="19067" y="11509"/>
                </a:cubicBezTo>
                <a:cubicBezTo>
                  <a:pt x="18612" y="9829"/>
                  <a:pt x="18203" y="8076"/>
                  <a:pt x="18249" y="6265"/>
                </a:cubicBezTo>
                <a:cubicBezTo>
                  <a:pt x="18268" y="5711"/>
                  <a:pt x="18352" y="5097"/>
                  <a:pt x="18593" y="4717"/>
                </a:cubicBezTo>
                <a:cubicBezTo>
                  <a:pt x="18640" y="4659"/>
                  <a:pt x="18695" y="4601"/>
                  <a:pt x="18751" y="4542"/>
                </a:cubicBezTo>
                <a:cubicBezTo>
                  <a:pt x="19132" y="5126"/>
                  <a:pt x="19587" y="5637"/>
                  <a:pt x="20135" y="5550"/>
                </a:cubicBezTo>
                <a:cubicBezTo>
                  <a:pt x="20368" y="5506"/>
                  <a:pt x="20581" y="5360"/>
                  <a:pt x="20758" y="5126"/>
                </a:cubicBezTo>
                <a:cubicBezTo>
                  <a:pt x="21185" y="4586"/>
                  <a:pt x="21334" y="4221"/>
                  <a:pt x="21529" y="3461"/>
                </a:cubicBezTo>
                <a:cubicBezTo>
                  <a:pt x="21260" y="2162"/>
                  <a:pt x="20553" y="628"/>
                  <a:pt x="19726" y="205"/>
                </a:cubicBezTo>
                <a:cubicBezTo>
                  <a:pt x="19457" y="73"/>
                  <a:pt x="19179" y="0"/>
                  <a:pt x="18890" y="0"/>
                </a:cubicBezTo>
                <a:cubicBezTo>
                  <a:pt x="18305" y="0"/>
                  <a:pt x="17720" y="292"/>
                  <a:pt x="17255" y="833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0" name="Google Shape;2442;p30"/>
          <p:cNvSpPr/>
          <p:nvPr/>
        </p:nvSpPr>
        <p:spPr>
          <a:xfrm>
            <a:off x="3728692" y="1539241"/>
            <a:ext cx="134879" cy="94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5271" y="0"/>
                </a:moveTo>
                <a:cubicBezTo>
                  <a:pt x="4371" y="0"/>
                  <a:pt x="3711" y="217"/>
                  <a:pt x="3711" y="217"/>
                </a:cubicBezTo>
                <a:lnTo>
                  <a:pt x="337" y="4691"/>
                </a:lnTo>
                <a:lnTo>
                  <a:pt x="0" y="15679"/>
                </a:lnTo>
                <a:cubicBezTo>
                  <a:pt x="0" y="15679"/>
                  <a:pt x="0" y="15776"/>
                  <a:pt x="135" y="15776"/>
                </a:cubicBezTo>
                <a:cubicBezTo>
                  <a:pt x="1013" y="16358"/>
                  <a:pt x="5467" y="19276"/>
                  <a:pt x="11947" y="20444"/>
                </a:cubicBezTo>
                <a:cubicBezTo>
                  <a:pt x="12621" y="20541"/>
                  <a:pt x="13364" y="20735"/>
                  <a:pt x="14040" y="21026"/>
                </a:cubicBezTo>
                <a:cubicBezTo>
                  <a:pt x="14843" y="21259"/>
                  <a:pt x="16138" y="21600"/>
                  <a:pt x="17412" y="21600"/>
                </a:cubicBezTo>
                <a:cubicBezTo>
                  <a:pt x="18812" y="21600"/>
                  <a:pt x="20186" y="21189"/>
                  <a:pt x="20857" y="19761"/>
                </a:cubicBezTo>
                <a:cubicBezTo>
                  <a:pt x="20924" y="19664"/>
                  <a:pt x="20991" y="19470"/>
                  <a:pt x="20991" y="19373"/>
                </a:cubicBezTo>
                <a:cubicBezTo>
                  <a:pt x="21193" y="18791"/>
                  <a:pt x="21261" y="18403"/>
                  <a:pt x="21328" y="17914"/>
                </a:cubicBezTo>
                <a:cubicBezTo>
                  <a:pt x="21600" y="15093"/>
                  <a:pt x="19235" y="14996"/>
                  <a:pt x="18088" y="14899"/>
                </a:cubicBezTo>
                <a:cubicBezTo>
                  <a:pt x="16671" y="14802"/>
                  <a:pt x="10528" y="5564"/>
                  <a:pt x="9246" y="2743"/>
                </a:cubicBezTo>
                <a:cubicBezTo>
                  <a:pt x="8640" y="1288"/>
                  <a:pt x="7695" y="605"/>
                  <a:pt x="6749" y="217"/>
                </a:cubicBezTo>
                <a:cubicBezTo>
                  <a:pt x="6232" y="54"/>
                  <a:pt x="5720" y="0"/>
                  <a:pt x="5271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1" name="Google Shape;2443;p30"/>
          <p:cNvSpPr/>
          <p:nvPr/>
        </p:nvSpPr>
        <p:spPr>
          <a:xfrm>
            <a:off x="3729542" y="1570043"/>
            <a:ext cx="130914" cy="6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65" fill="norm" stroke="1" extrusionOk="0">
                <a:moveTo>
                  <a:pt x="21600" y="17795"/>
                </a:moveTo>
                <a:cubicBezTo>
                  <a:pt x="20264" y="21600"/>
                  <a:pt x="16252" y="20245"/>
                  <a:pt x="14495" y="19562"/>
                </a:cubicBezTo>
                <a:cubicBezTo>
                  <a:pt x="13790" y="19155"/>
                  <a:pt x="13015" y="18884"/>
                  <a:pt x="12313" y="18749"/>
                </a:cubicBezTo>
                <a:cubicBezTo>
                  <a:pt x="5559" y="17117"/>
                  <a:pt x="915" y="13041"/>
                  <a:pt x="0" y="12228"/>
                </a:cubicBezTo>
                <a:cubicBezTo>
                  <a:pt x="1196" y="12364"/>
                  <a:pt x="4009" y="12364"/>
                  <a:pt x="5275" y="11003"/>
                </a:cubicBezTo>
                <a:cubicBezTo>
                  <a:pt x="6825" y="9377"/>
                  <a:pt x="3518" y="818"/>
                  <a:pt x="3167" y="0"/>
                </a:cubicBezTo>
                <a:cubicBezTo>
                  <a:pt x="7880" y="10461"/>
                  <a:pt x="18293" y="16304"/>
                  <a:pt x="21600" y="17795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2" name="Google Shape;2444;p30"/>
          <p:cNvSpPr/>
          <p:nvPr/>
        </p:nvSpPr>
        <p:spPr>
          <a:xfrm>
            <a:off x="3771338" y="1540194"/>
            <a:ext cx="92239" cy="77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6" h="21600" fill="norm" stroke="1" extrusionOk="0">
                <a:moveTo>
                  <a:pt x="21204" y="21600"/>
                </a:moveTo>
                <a:cubicBezTo>
                  <a:pt x="20715" y="21126"/>
                  <a:pt x="20225" y="20771"/>
                  <a:pt x="19735" y="20416"/>
                </a:cubicBezTo>
                <a:cubicBezTo>
                  <a:pt x="18654" y="19701"/>
                  <a:pt x="17377" y="19227"/>
                  <a:pt x="16296" y="18754"/>
                </a:cubicBezTo>
                <a:cubicBezTo>
                  <a:pt x="12371" y="16736"/>
                  <a:pt x="9229" y="13175"/>
                  <a:pt x="6479" y="9377"/>
                </a:cubicBezTo>
                <a:cubicBezTo>
                  <a:pt x="4223" y="6289"/>
                  <a:pt x="2256" y="2965"/>
                  <a:pt x="0" y="0"/>
                </a:cubicBezTo>
                <a:cubicBezTo>
                  <a:pt x="1375" y="474"/>
                  <a:pt x="2750" y="1307"/>
                  <a:pt x="3631" y="3083"/>
                </a:cubicBezTo>
                <a:cubicBezTo>
                  <a:pt x="5496" y="6526"/>
                  <a:pt x="14431" y="17802"/>
                  <a:pt x="16492" y="17920"/>
                </a:cubicBezTo>
                <a:cubicBezTo>
                  <a:pt x="18161" y="18039"/>
                  <a:pt x="21600" y="18157"/>
                  <a:pt x="21204" y="21600"/>
                </a:cubicBezTo>
                <a:close/>
              </a:path>
            </a:pathLst>
          </a:custGeom>
          <a:solidFill>
            <a:srgbClr val="FFBB4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3" name="Google Shape;2445;p30"/>
          <p:cNvSpPr/>
          <p:nvPr/>
        </p:nvSpPr>
        <p:spPr>
          <a:xfrm>
            <a:off x="3692852" y="1501376"/>
            <a:ext cx="21321" cy="21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9" y="0"/>
                </a:moveTo>
                <a:cubicBezTo>
                  <a:pt x="4758" y="0"/>
                  <a:pt x="0" y="4758"/>
                  <a:pt x="0" y="10809"/>
                </a:cubicBezTo>
                <a:cubicBezTo>
                  <a:pt x="0" y="16859"/>
                  <a:pt x="4758" y="21600"/>
                  <a:pt x="10809" y="21600"/>
                </a:cubicBezTo>
                <a:cubicBezTo>
                  <a:pt x="16859" y="21600"/>
                  <a:pt x="21600" y="16859"/>
                  <a:pt x="21600" y="10809"/>
                </a:cubicBezTo>
                <a:cubicBezTo>
                  <a:pt x="21600" y="4758"/>
                  <a:pt x="16859" y="0"/>
                  <a:pt x="10809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4" name="Google Shape;2446;p30"/>
          <p:cNvSpPr/>
          <p:nvPr/>
        </p:nvSpPr>
        <p:spPr>
          <a:xfrm>
            <a:off x="2903390" y="1895894"/>
            <a:ext cx="434546" cy="158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55" fill="norm" stroke="1" extrusionOk="0">
                <a:moveTo>
                  <a:pt x="21600" y="15404"/>
                </a:moveTo>
                <a:cubicBezTo>
                  <a:pt x="16597" y="20804"/>
                  <a:pt x="7080" y="21600"/>
                  <a:pt x="5893" y="20974"/>
                </a:cubicBezTo>
                <a:cubicBezTo>
                  <a:pt x="4727" y="20350"/>
                  <a:pt x="4706" y="17336"/>
                  <a:pt x="4706" y="17336"/>
                </a:cubicBezTo>
                <a:cubicBezTo>
                  <a:pt x="4324" y="18132"/>
                  <a:pt x="3858" y="18702"/>
                  <a:pt x="3370" y="18758"/>
                </a:cubicBezTo>
                <a:cubicBezTo>
                  <a:pt x="2904" y="18872"/>
                  <a:pt x="2395" y="18418"/>
                  <a:pt x="2035" y="17509"/>
                </a:cubicBezTo>
                <a:cubicBezTo>
                  <a:pt x="1696" y="16599"/>
                  <a:pt x="1569" y="15120"/>
                  <a:pt x="1717" y="13871"/>
                </a:cubicBezTo>
                <a:cubicBezTo>
                  <a:pt x="1378" y="13984"/>
                  <a:pt x="1039" y="13472"/>
                  <a:pt x="827" y="12676"/>
                </a:cubicBezTo>
                <a:cubicBezTo>
                  <a:pt x="636" y="11880"/>
                  <a:pt x="573" y="10913"/>
                  <a:pt x="594" y="10004"/>
                </a:cubicBezTo>
                <a:cubicBezTo>
                  <a:pt x="615" y="9094"/>
                  <a:pt x="678" y="7958"/>
                  <a:pt x="785" y="7049"/>
                </a:cubicBezTo>
                <a:cubicBezTo>
                  <a:pt x="360" y="6536"/>
                  <a:pt x="107" y="5457"/>
                  <a:pt x="0" y="4264"/>
                </a:cubicBezTo>
                <a:cubicBezTo>
                  <a:pt x="318" y="2898"/>
                  <a:pt x="699" y="1422"/>
                  <a:pt x="1187" y="0"/>
                </a:cubicBezTo>
                <a:cubicBezTo>
                  <a:pt x="1060" y="853"/>
                  <a:pt x="721" y="3411"/>
                  <a:pt x="891" y="4377"/>
                </a:cubicBezTo>
                <a:cubicBezTo>
                  <a:pt x="1124" y="5513"/>
                  <a:pt x="1675" y="5627"/>
                  <a:pt x="1675" y="5627"/>
                </a:cubicBezTo>
                <a:lnTo>
                  <a:pt x="1781" y="5742"/>
                </a:lnTo>
                <a:cubicBezTo>
                  <a:pt x="1590" y="6083"/>
                  <a:pt x="1039" y="9094"/>
                  <a:pt x="1505" y="10233"/>
                </a:cubicBezTo>
                <a:cubicBezTo>
                  <a:pt x="1993" y="11426"/>
                  <a:pt x="3201" y="10174"/>
                  <a:pt x="3201" y="10174"/>
                </a:cubicBezTo>
                <a:lnTo>
                  <a:pt x="3349" y="10233"/>
                </a:lnTo>
                <a:cubicBezTo>
                  <a:pt x="3349" y="10233"/>
                  <a:pt x="2586" y="12222"/>
                  <a:pt x="2650" y="14041"/>
                </a:cubicBezTo>
                <a:cubicBezTo>
                  <a:pt x="2734" y="15803"/>
                  <a:pt x="3710" y="15917"/>
                  <a:pt x="3710" y="15917"/>
                </a:cubicBezTo>
                <a:cubicBezTo>
                  <a:pt x="4430" y="16257"/>
                  <a:pt x="5152" y="14551"/>
                  <a:pt x="5152" y="14551"/>
                </a:cubicBezTo>
                <a:lnTo>
                  <a:pt x="5215" y="14551"/>
                </a:lnTo>
                <a:cubicBezTo>
                  <a:pt x="5024" y="15007"/>
                  <a:pt x="5045" y="15860"/>
                  <a:pt x="5045" y="15860"/>
                </a:cubicBezTo>
                <a:cubicBezTo>
                  <a:pt x="5108" y="17053"/>
                  <a:pt x="5702" y="17849"/>
                  <a:pt x="5702" y="17849"/>
                </a:cubicBezTo>
                <a:cubicBezTo>
                  <a:pt x="7186" y="19212"/>
                  <a:pt x="9921" y="19098"/>
                  <a:pt x="9921" y="19098"/>
                </a:cubicBezTo>
                <a:cubicBezTo>
                  <a:pt x="15072" y="20008"/>
                  <a:pt x="21240" y="15631"/>
                  <a:pt x="21600" y="15404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5" name="Google Shape;2447;p30"/>
          <p:cNvSpPr/>
          <p:nvPr/>
        </p:nvSpPr>
        <p:spPr>
          <a:xfrm>
            <a:off x="3004031" y="1980779"/>
            <a:ext cx="413245" cy="61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600" fill="norm" stroke="1" extrusionOk="0">
                <a:moveTo>
                  <a:pt x="21579" y="0"/>
                </a:moveTo>
                <a:cubicBezTo>
                  <a:pt x="20643" y="2866"/>
                  <a:pt x="19709" y="5131"/>
                  <a:pt x="18751" y="7244"/>
                </a:cubicBezTo>
                <a:cubicBezTo>
                  <a:pt x="18261" y="8298"/>
                  <a:pt x="17771" y="9207"/>
                  <a:pt x="17304" y="10111"/>
                </a:cubicBezTo>
                <a:cubicBezTo>
                  <a:pt x="16813" y="10863"/>
                  <a:pt x="16324" y="11923"/>
                  <a:pt x="15834" y="12525"/>
                </a:cubicBezTo>
                <a:cubicBezTo>
                  <a:pt x="13874" y="15693"/>
                  <a:pt x="11871" y="17806"/>
                  <a:pt x="9866" y="18866"/>
                </a:cubicBezTo>
                <a:cubicBezTo>
                  <a:pt x="8530" y="19667"/>
                  <a:pt x="7194" y="20004"/>
                  <a:pt x="5851" y="20004"/>
                </a:cubicBezTo>
                <a:cubicBezTo>
                  <a:pt x="5180" y="20004"/>
                  <a:pt x="4507" y="19920"/>
                  <a:pt x="3831" y="19769"/>
                </a:cubicBezTo>
                <a:lnTo>
                  <a:pt x="2340" y="19017"/>
                </a:lnTo>
                <a:lnTo>
                  <a:pt x="1583" y="18559"/>
                </a:lnTo>
                <a:cubicBezTo>
                  <a:pt x="1337" y="18408"/>
                  <a:pt x="1092" y="17957"/>
                  <a:pt x="870" y="17355"/>
                </a:cubicBezTo>
                <a:cubicBezTo>
                  <a:pt x="647" y="16602"/>
                  <a:pt x="446" y="15693"/>
                  <a:pt x="269" y="14488"/>
                </a:cubicBezTo>
                <a:cubicBezTo>
                  <a:pt x="112" y="13278"/>
                  <a:pt x="23" y="11622"/>
                  <a:pt x="134" y="9960"/>
                </a:cubicBezTo>
                <a:cubicBezTo>
                  <a:pt x="202" y="8449"/>
                  <a:pt x="402" y="7244"/>
                  <a:pt x="581" y="6184"/>
                </a:cubicBezTo>
                <a:cubicBezTo>
                  <a:pt x="780" y="5131"/>
                  <a:pt x="1003" y="4227"/>
                  <a:pt x="1226" y="3318"/>
                </a:cubicBezTo>
                <a:cubicBezTo>
                  <a:pt x="1003" y="4227"/>
                  <a:pt x="780" y="4980"/>
                  <a:pt x="558" y="6034"/>
                </a:cubicBezTo>
                <a:cubicBezTo>
                  <a:pt x="357" y="6943"/>
                  <a:pt x="158" y="8147"/>
                  <a:pt x="68" y="9809"/>
                </a:cubicBezTo>
                <a:cubicBezTo>
                  <a:pt x="1" y="10713"/>
                  <a:pt x="-21" y="11622"/>
                  <a:pt x="23" y="12525"/>
                </a:cubicBezTo>
                <a:cubicBezTo>
                  <a:pt x="46" y="13428"/>
                  <a:pt x="112" y="14187"/>
                  <a:pt x="202" y="14940"/>
                </a:cubicBezTo>
                <a:cubicBezTo>
                  <a:pt x="380" y="16295"/>
                  <a:pt x="581" y="17355"/>
                  <a:pt x="825" y="18107"/>
                </a:cubicBezTo>
                <a:cubicBezTo>
                  <a:pt x="1048" y="18866"/>
                  <a:pt x="1293" y="19318"/>
                  <a:pt x="1560" y="19619"/>
                </a:cubicBezTo>
                <a:cubicBezTo>
                  <a:pt x="1805" y="19769"/>
                  <a:pt x="2072" y="19920"/>
                  <a:pt x="2317" y="20070"/>
                </a:cubicBezTo>
                <a:lnTo>
                  <a:pt x="3831" y="21124"/>
                </a:lnTo>
                <a:cubicBezTo>
                  <a:pt x="4676" y="21443"/>
                  <a:pt x="5520" y="21600"/>
                  <a:pt x="6363" y="21600"/>
                </a:cubicBezTo>
                <a:cubicBezTo>
                  <a:pt x="7543" y="21600"/>
                  <a:pt x="8719" y="21293"/>
                  <a:pt x="9888" y="20673"/>
                </a:cubicBezTo>
                <a:cubicBezTo>
                  <a:pt x="11915" y="19468"/>
                  <a:pt x="13918" y="17355"/>
                  <a:pt x="15878" y="13880"/>
                </a:cubicBezTo>
                <a:cubicBezTo>
                  <a:pt x="16368" y="13127"/>
                  <a:pt x="16858" y="12074"/>
                  <a:pt x="17348" y="11164"/>
                </a:cubicBezTo>
                <a:cubicBezTo>
                  <a:pt x="17815" y="10111"/>
                  <a:pt x="18306" y="9207"/>
                  <a:pt x="18773" y="7997"/>
                </a:cubicBezTo>
                <a:cubicBezTo>
                  <a:pt x="19731" y="5733"/>
                  <a:pt x="20688" y="3167"/>
                  <a:pt x="21579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6" name="Google Shape;2448;p30"/>
          <p:cNvSpPr/>
          <p:nvPr/>
        </p:nvSpPr>
        <p:spPr>
          <a:xfrm>
            <a:off x="2954045" y="1945807"/>
            <a:ext cx="67914" cy="71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600" fill="norm" stroke="1" extrusionOk="0">
                <a:moveTo>
                  <a:pt x="21500" y="0"/>
                </a:moveTo>
                <a:cubicBezTo>
                  <a:pt x="17584" y="1024"/>
                  <a:pt x="13803" y="2437"/>
                  <a:pt x="10296" y="4362"/>
                </a:cubicBezTo>
                <a:cubicBezTo>
                  <a:pt x="9348" y="4746"/>
                  <a:pt x="8405" y="5258"/>
                  <a:pt x="7592" y="5898"/>
                </a:cubicBezTo>
                <a:cubicBezTo>
                  <a:pt x="6784" y="6415"/>
                  <a:pt x="5836" y="6927"/>
                  <a:pt x="5163" y="7695"/>
                </a:cubicBezTo>
                <a:cubicBezTo>
                  <a:pt x="3541" y="8980"/>
                  <a:pt x="2060" y="10393"/>
                  <a:pt x="1112" y="12318"/>
                </a:cubicBezTo>
                <a:lnTo>
                  <a:pt x="708" y="12958"/>
                </a:lnTo>
                <a:lnTo>
                  <a:pt x="439" y="13726"/>
                </a:lnTo>
                <a:cubicBezTo>
                  <a:pt x="304" y="13982"/>
                  <a:pt x="304" y="14243"/>
                  <a:pt x="169" y="14499"/>
                </a:cubicBezTo>
                <a:lnTo>
                  <a:pt x="35" y="15267"/>
                </a:lnTo>
                <a:cubicBezTo>
                  <a:pt x="-100" y="16296"/>
                  <a:pt x="169" y="17448"/>
                  <a:pt x="708" y="18477"/>
                </a:cubicBezTo>
                <a:cubicBezTo>
                  <a:pt x="1925" y="20402"/>
                  <a:pt x="4220" y="21426"/>
                  <a:pt x="6245" y="21554"/>
                </a:cubicBezTo>
                <a:cubicBezTo>
                  <a:pt x="6590" y="21585"/>
                  <a:pt x="6929" y="21600"/>
                  <a:pt x="7269" y="21600"/>
                </a:cubicBezTo>
                <a:cubicBezTo>
                  <a:pt x="11298" y="21600"/>
                  <a:pt x="14842" y="19557"/>
                  <a:pt x="17584" y="17192"/>
                </a:cubicBezTo>
                <a:cubicBezTo>
                  <a:pt x="15828" y="18349"/>
                  <a:pt x="14072" y="19245"/>
                  <a:pt x="12181" y="19757"/>
                </a:cubicBezTo>
                <a:cubicBezTo>
                  <a:pt x="10781" y="20233"/>
                  <a:pt x="9305" y="20499"/>
                  <a:pt x="7921" y="20499"/>
                </a:cubicBezTo>
                <a:cubicBezTo>
                  <a:pt x="7436" y="20499"/>
                  <a:pt x="6967" y="20463"/>
                  <a:pt x="6515" y="20402"/>
                </a:cubicBezTo>
                <a:cubicBezTo>
                  <a:pt x="4624" y="20141"/>
                  <a:pt x="2868" y="19245"/>
                  <a:pt x="2060" y="17832"/>
                </a:cubicBezTo>
                <a:cubicBezTo>
                  <a:pt x="1247" y="16296"/>
                  <a:pt x="1656" y="14499"/>
                  <a:pt x="2464" y="12958"/>
                </a:cubicBezTo>
                <a:cubicBezTo>
                  <a:pt x="3407" y="11417"/>
                  <a:pt x="4624" y="10004"/>
                  <a:pt x="6111" y="8724"/>
                </a:cubicBezTo>
                <a:cubicBezTo>
                  <a:pt x="7592" y="7439"/>
                  <a:pt x="9213" y="6415"/>
                  <a:pt x="10835" y="5386"/>
                </a:cubicBezTo>
                <a:cubicBezTo>
                  <a:pt x="11643" y="4746"/>
                  <a:pt x="12591" y="4362"/>
                  <a:pt x="13399" y="3845"/>
                </a:cubicBezTo>
                <a:cubicBezTo>
                  <a:pt x="14341" y="3333"/>
                  <a:pt x="15155" y="2949"/>
                  <a:pt x="16097" y="2565"/>
                </a:cubicBezTo>
                <a:cubicBezTo>
                  <a:pt x="17853" y="1536"/>
                  <a:pt x="19744" y="896"/>
                  <a:pt x="21500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7" name="Google Shape;2449;p30"/>
          <p:cNvSpPr/>
          <p:nvPr/>
        </p:nvSpPr>
        <p:spPr>
          <a:xfrm>
            <a:off x="2926668" y="1908267"/>
            <a:ext cx="48801" cy="69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600" fill="norm" stroke="1" extrusionOk="0">
                <a:moveTo>
                  <a:pt x="18491" y="0"/>
                </a:moveTo>
                <a:cubicBezTo>
                  <a:pt x="14923" y="1845"/>
                  <a:pt x="11348" y="3952"/>
                  <a:pt x="8155" y="6322"/>
                </a:cubicBezTo>
                <a:cubicBezTo>
                  <a:pt x="5150" y="8693"/>
                  <a:pt x="2144" y="11194"/>
                  <a:pt x="645" y="14489"/>
                </a:cubicBezTo>
                <a:cubicBezTo>
                  <a:pt x="271" y="14884"/>
                  <a:pt x="271" y="15278"/>
                  <a:pt x="83" y="15808"/>
                </a:cubicBezTo>
                <a:cubicBezTo>
                  <a:pt x="83" y="16203"/>
                  <a:pt x="-104" y="16597"/>
                  <a:pt x="83" y="17122"/>
                </a:cubicBezTo>
                <a:cubicBezTo>
                  <a:pt x="83" y="18047"/>
                  <a:pt x="458" y="18967"/>
                  <a:pt x="1395" y="19755"/>
                </a:cubicBezTo>
                <a:cubicBezTo>
                  <a:pt x="2144" y="20549"/>
                  <a:pt x="3464" y="21074"/>
                  <a:pt x="4588" y="21337"/>
                </a:cubicBezTo>
                <a:cubicBezTo>
                  <a:pt x="5907" y="21600"/>
                  <a:pt x="7031" y="21600"/>
                  <a:pt x="8343" y="21600"/>
                </a:cubicBezTo>
                <a:cubicBezTo>
                  <a:pt x="13042" y="21600"/>
                  <a:pt x="17366" y="20418"/>
                  <a:pt x="21496" y="18967"/>
                </a:cubicBezTo>
                <a:cubicBezTo>
                  <a:pt x="17546" y="19808"/>
                  <a:pt x="13439" y="20433"/>
                  <a:pt x="9459" y="20433"/>
                </a:cubicBezTo>
                <a:cubicBezTo>
                  <a:pt x="9092" y="20433"/>
                  <a:pt x="8717" y="20428"/>
                  <a:pt x="8343" y="20418"/>
                </a:cubicBezTo>
                <a:cubicBezTo>
                  <a:pt x="6094" y="20286"/>
                  <a:pt x="4026" y="19892"/>
                  <a:pt x="3089" y="18836"/>
                </a:cubicBezTo>
                <a:cubicBezTo>
                  <a:pt x="1957" y="17785"/>
                  <a:pt x="2144" y="16334"/>
                  <a:pt x="2714" y="14884"/>
                </a:cubicBezTo>
                <a:cubicBezTo>
                  <a:pt x="4026" y="12119"/>
                  <a:pt x="6844" y="9618"/>
                  <a:pt x="9474" y="7111"/>
                </a:cubicBezTo>
                <a:cubicBezTo>
                  <a:pt x="12480" y="4609"/>
                  <a:pt x="15485" y="2239"/>
                  <a:pt x="18491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8" name="Google Shape;2450;p30"/>
          <p:cNvSpPr/>
          <p:nvPr/>
        </p:nvSpPr>
        <p:spPr>
          <a:xfrm>
            <a:off x="2916496" y="1893342"/>
            <a:ext cx="23580" cy="45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0" h="21600" fill="norm" stroke="1" extrusionOk="0">
                <a:moveTo>
                  <a:pt x="11289" y="0"/>
                </a:moveTo>
                <a:cubicBezTo>
                  <a:pt x="9751" y="1019"/>
                  <a:pt x="8212" y="1834"/>
                  <a:pt x="7043" y="2861"/>
                </a:cubicBezTo>
                <a:cubicBezTo>
                  <a:pt x="5505" y="3880"/>
                  <a:pt x="4351" y="4899"/>
                  <a:pt x="3197" y="6130"/>
                </a:cubicBezTo>
                <a:cubicBezTo>
                  <a:pt x="2043" y="7148"/>
                  <a:pt x="1643" y="8371"/>
                  <a:pt x="874" y="9602"/>
                </a:cubicBezTo>
                <a:cubicBezTo>
                  <a:pt x="489" y="10824"/>
                  <a:pt x="-280" y="12055"/>
                  <a:pt x="105" y="13482"/>
                </a:cubicBezTo>
                <a:lnTo>
                  <a:pt x="105" y="14501"/>
                </a:lnTo>
                <a:cubicBezTo>
                  <a:pt x="489" y="14704"/>
                  <a:pt x="489" y="15112"/>
                  <a:pt x="874" y="15324"/>
                </a:cubicBezTo>
                <a:lnTo>
                  <a:pt x="1258" y="16343"/>
                </a:lnTo>
                <a:cubicBezTo>
                  <a:pt x="1643" y="16750"/>
                  <a:pt x="2043" y="16954"/>
                  <a:pt x="2428" y="17362"/>
                </a:cubicBezTo>
                <a:cubicBezTo>
                  <a:pt x="2812" y="17973"/>
                  <a:pt x="3582" y="18380"/>
                  <a:pt x="4735" y="19000"/>
                </a:cubicBezTo>
                <a:cubicBezTo>
                  <a:pt x="5505" y="19407"/>
                  <a:pt x="6658" y="19815"/>
                  <a:pt x="7812" y="20222"/>
                </a:cubicBezTo>
                <a:cubicBezTo>
                  <a:pt x="10997" y="21144"/>
                  <a:pt x="14397" y="21600"/>
                  <a:pt x="17858" y="21600"/>
                </a:cubicBezTo>
                <a:cubicBezTo>
                  <a:pt x="18997" y="21600"/>
                  <a:pt x="20151" y="21551"/>
                  <a:pt x="21320" y="21445"/>
                </a:cubicBezTo>
                <a:cubicBezTo>
                  <a:pt x="17074" y="20834"/>
                  <a:pt x="12828" y="20019"/>
                  <a:pt x="9751" y="18592"/>
                </a:cubicBezTo>
                <a:cubicBezTo>
                  <a:pt x="6658" y="17158"/>
                  <a:pt x="4735" y="15324"/>
                  <a:pt x="4735" y="13278"/>
                </a:cubicBezTo>
                <a:cubicBezTo>
                  <a:pt x="4351" y="12259"/>
                  <a:pt x="4735" y="11028"/>
                  <a:pt x="5120" y="10009"/>
                </a:cubicBezTo>
                <a:cubicBezTo>
                  <a:pt x="5505" y="8990"/>
                  <a:pt x="5889" y="7760"/>
                  <a:pt x="6658" y="6741"/>
                </a:cubicBezTo>
                <a:cubicBezTo>
                  <a:pt x="7428" y="5722"/>
                  <a:pt x="7812" y="4491"/>
                  <a:pt x="8982" y="3472"/>
                </a:cubicBezTo>
                <a:cubicBezTo>
                  <a:pt x="9751" y="2453"/>
                  <a:pt x="10520" y="1223"/>
                  <a:pt x="11289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39" name="Google Shape;2451;p30"/>
          <p:cNvSpPr/>
          <p:nvPr/>
        </p:nvSpPr>
        <p:spPr>
          <a:xfrm>
            <a:off x="3614994" y="1585392"/>
            <a:ext cx="110451" cy="492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0" h="21600" fill="norm" stroke="1" extrusionOk="0">
                <a:moveTo>
                  <a:pt x="11951" y="21600"/>
                </a:moveTo>
                <a:lnTo>
                  <a:pt x="5591" y="21600"/>
                </a:lnTo>
                <a:cubicBezTo>
                  <a:pt x="8179" y="20965"/>
                  <a:pt x="10177" y="20180"/>
                  <a:pt x="11284" y="19320"/>
                </a:cubicBezTo>
                <a:cubicBezTo>
                  <a:pt x="13135" y="17882"/>
                  <a:pt x="12618" y="16312"/>
                  <a:pt x="11063" y="14836"/>
                </a:cubicBezTo>
                <a:cubicBezTo>
                  <a:pt x="9584" y="13378"/>
                  <a:pt x="7069" y="11978"/>
                  <a:pt x="5071" y="10557"/>
                </a:cubicBezTo>
                <a:cubicBezTo>
                  <a:pt x="856" y="7642"/>
                  <a:pt x="-1511" y="4466"/>
                  <a:pt x="1078" y="1420"/>
                </a:cubicBezTo>
                <a:cubicBezTo>
                  <a:pt x="1447" y="1009"/>
                  <a:pt x="1892" y="599"/>
                  <a:pt x="3076" y="300"/>
                </a:cubicBezTo>
                <a:cubicBezTo>
                  <a:pt x="3814" y="131"/>
                  <a:pt x="4776" y="0"/>
                  <a:pt x="5738" y="0"/>
                </a:cubicBezTo>
                <a:cubicBezTo>
                  <a:pt x="3814" y="486"/>
                  <a:pt x="3150" y="1271"/>
                  <a:pt x="2999" y="1981"/>
                </a:cubicBezTo>
                <a:cubicBezTo>
                  <a:pt x="2630" y="4298"/>
                  <a:pt x="5886" y="6540"/>
                  <a:pt x="9510" y="8689"/>
                </a:cubicBezTo>
                <a:cubicBezTo>
                  <a:pt x="13209" y="10819"/>
                  <a:pt x="17279" y="12930"/>
                  <a:pt x="18684" y="15229"/>
                </a:cubicBezTo>
                <a:cubicBezTo>
                  <a:pt x="20089" y="17526"/>
                  <a:pt x="18536" y="19993"/>
                  <a:pt x="11951" y="21600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0" name="Google Shape;2452;p30"/>
          <p:cNvSpPr/>
          <p:nvPr/>
        </p:nvSpPr>
        <p:spPr>
          <a:xfrm>
            <a:off x="2955551" y="1777663"/>
            <a:ext cx="447484" cy="246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1" h="21194" fill="norm" stroke="1" extrusionOk="0">
                <a:moveTo>
                  <a:pt x="18149" y="3377"/>
                </a:moveTo>
                <a:cubicBezTo>
                  <a:pt x="21082" y="5720"/>
                  <a:pt x="21555" y="13150"/>
                  <a:pt x="18995" y="16665"/>
                </a:cubicBezTo>
                <a:cubicBezTo>
                  <a:pt x="18995" y="16701"/>
                  <a:pt x="18975" y="16701"/>
                  <a:pt x="18955" y="16739"/>
                </a:cubicBezTo>
                <a:cubicBezTo>
                  <a:pt x="16967" y="19411"/>
                  <a:pt x="14427" y="20364"/>
                  <a:pt x="12025" y="20876"/>
                </a:cubicBezTo>
                <a:cubicBezTo>
                  <a:pt x="10332" y="21241"/>
                  <a:pt x="8638" y="21278"/>
                  <a:pt x="6945" y="21059"/>
                </a:cubicBezTo>
                <a:cubicBezTo>
                  <a:pt x="6393" y="20986"/>
                  <a:pt x="5842" y="20876"/>
                  <a:pt x="5370" y="20400"/>
                </a:cubicBezTo>
                <a:cubicBezTo>
                  <a:pt x="4917" y="19924"/>
                  <a:pt x="4622" y="19083"/>
                  <a:pt x="4641" y="18130"/>
                </a:cubicBezTo>
                <a:cubicBezTo>
                  <a:pt x="4287" y="17984"/>
                  <a:pt x="3952" y="17544"/>
                  <a:pt x="3735" y="16959"/>
                </a:cubicBezTo>
                <a:cubicBezTo>
                  <a:pt x="3538" y="16373"/>
                  <a:pt x="3460" y="15641"/>
                  <a:pt x="3538" y="14982"/>
                </a:cubicBezTo>
                <a:cubicBezTo>
                  <a:pt x="3597" y="14395"/>
                  <a:pt x="3834" y="13809"/>
                  <a:pt x="3992" y="13298"/>
                </a:cubicBezTo>
                <a:cubicBezTo>
                  <a:pt x="3361" y="13773"/>
                  <a:pt x="2593" y="13590"/>
                  <a:pt x="2042" y="12822"/>
                </a:cubicBezTo>
                <a:cubicBezTo>
                  <a:pt x="1511" y="12052"/>
                  <a:pt x="1235" y="10880"/>
                  <a:pt x="1353" y="9636"/>
                </a:cubicBezTo>
                <a:cubicBezTo>
                  <a:pt x="939" y="9599"/>
                  <a:pt x="487" y="9526"/>
                  <a:pt x="211" y="8941"/>
                </a:cubicBezTo>
                <a:cubicBezTo>
                  <a:pt x="14" y="8537"/>
                  <a:pt x="-45" y="7879"/>
                  <a:pt x="34" y="7329"/>
                </a:cubicBezTo>
                <a:cubicBezTo>
                  <a:pt x="112" y="6780"/>
                  <a:pt x="270" y="6305"/>
                  <a:pt x="487" y="5866"/>
                </a:cubicBezTo>
                <a:cubicBezTo>
                  <a:pt x="1353" y="3926"/>
                  <a:pt x="2672" y="2424"/>
                  <a:pt x="3932" y="1508"/>
                </a:cubicBezTo>
                <a:cubicBezTo>
                  <a:pt x="5192" y="630"/>
                  <a:pt x="6551" y="227"/>
                  <a:pt x="7909" y="81"/>
                </a:cubicBezTo>
                <a:cubicBezTo>
                  <a:pt x="11394" y="-322"/>
                  <a:pt x="14959" y="776"/>
                  <a:pt x="18149" y="3377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1" name="Google Shape;2453;p30"/>
          <p:cNvSpPr/>
          <p:nvPr/>
        </p:nvSpPr>
        <p:spPr>
          <a:xfrm flipH="1">
            <a:off x="3629735" y="2260991"/>
            <a:ext cx="282739" cy="1"/>
          </a:xfrm>
          <a:prstGeom prst="line">
            <a:avLst/>
          </a:prstGeom>
          <a:ln w="437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42" name="Google Shape;2454;p30"/>
          <p:cNvSpPr/>
          <p:nvPr/>
        </p:nvSpPr>
        <p:spPr>
          <a:xfrm>
            <a:off x="3801186" y="2259714"/>
            <a:ext cx="159074" cy="3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2278" y="19886"/>
                  <a:pt x="21600" y="11295"/>
                  <a:pt x="21600" y="1224"/>
                </a:cubicBezTo>
                <a:cubicBezTo>
                  <a:pt x="21600" y="735"/>
                  <a:pt x="21600" y="245"/>
                  <a:pt x="21600" y="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3" name="Google Shape;2455;p30"/>
          <p:cNvSpPr/>
          <p:nvPr/>
        </p:nvSpPr>
        <p:spPr>
          <a:xfrm>
            <a:off x="3576418" y="2226018"/>
            <a:ext cx="351820" cy="7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785"/>
                </a:moveTo>
                <a:cubicBezTo>
                  <a:pt x="19479" y="1941"/>
                  <a:pt x="15866" y="0"/>
                  <a:pt x="11781" y="0"/>
                </a:cubicBezTo>
                <a:cubicBezTo>
                  <a:pt x="5289" y="0"/>
                  <a:pt x="0" y="4785"/>
                  <a:pt x="0" y="10865"/>
                </a:cubicBezTo>
                <a:cubicBezTo>
                  <a:pt x="0" y="16170"/>
                  <a:pt x="4241" y="20697"/>
                  <a:pt x="9792" y="2160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4" name="Google Shape;2456;p30"/>
          <p:cNvSpPr/>
          <p:nvPr/>
        </p:nvSpPr>
        <p:spPr>
          <a:xfrm>
            <a:off x="3623762" y="2304960"/>
            <a:ext cx="295535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69"/>
                </a:moveTo>
                <a:cubicBezTo>
                  <a:pt x="2961" y="14677"/>
                  <a:pt x="6607" y="21600"/>
                  <a:pt x="10566" y="21600"/>
                </a:cubicBezTo>
                <a:cubicBezTo>
                  <a:pt x="14712" y="21600"/>
                  <a:pt x="18546" y="13908"/>
                  <a:pt x="21600" y="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5" name="Google Shape;2457;p30"/>
          <p:cNvSpPr/>
          <p:nvPr/>
        </p:nvSpPr>
        <p:spPr>
          <a:xfrm>
            <a:off x="3521826" y="2202551"/>
            <a:ext cx="493402" cy="8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47" y="18890"/>
                </a:moveTo>
                <a:cubicBezTo>
                  <a:pt x="21376" y="17324"/>
                  <a:pt x="21600" y="15759"/>
                  <a:pt x="21600" y="14089"/>
                </a:cubicBezTo>
                <a:cubicBezTo>
                  <a:pt x="21600" y="6366"/>
                  <a:pt x="16765" y="0"/>
                  <a:pt x="10790" y="0"/>
                </a:cubicBezTo>
                <a:cubicBezTo>
                  <a:pt x="4835" y="0"/>
                  <a:pt x="0" y="6366"/>
                  <a:pt x="0" y="14089"/>
                </a:cubicBezTo>
                <a:cubicBezTo>
                  <a:pt x="0" y="16800"/>
                  <a:pt x="616" y="19410"/>
                  <a:pt x="1718" y="2160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6" name="Google Shape;2458;p30"/>
          <p:cNvSpPr/>
          <p:nvPr/>
        </p:nvSpPr>
        <p:spPr>
          <a:xfrm>
            <a:off x="3641513" y="2017452"/>
            <a:ext cx="267965" cy="24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0" h="21600" fill="norm" stroke="1" extrusionOk="0">
                <a:moveTo>
                  <a:pt x="14338" y="1437"/>
                </a:moveTo>
                <a:cubicBezTo>
                  <a:pt x="10796" y="2232"/>
                  <a:pt x="11580" y="8096"/>
                  <a:pt x="11925" y="10100"/>
                </a:cubicBezTo>
                <a:cubicBezTo>
                  <a:pt x="12332" y="12218"/>
                  <a:pt x="11486" y="14413"/>
                  <a:pt x="9386" y="14224"/>
                </a:cubicBezTo>
                <a:cubicBezTo>
                  <a:pt x="7661" y="14034"/>
                  <a:pt x="5686" y="14262"/>
                  <a:pt x="4338" y="14601"/>
                </a:cubicBezTo>
                <a:cubicBezTo>
                  <a:pt x="3648" y="14754"/>
                  <a:pt x="2959" y="14337"/>
                  <a:pt x="2708" y="13581"/>
                </a:cubicBezTo>
                <a:cubicBezTo>
                  <a:pt x="2645" y="13315"/>
                  <a:pt x="2583" y="13051"/>
                  <a:pt x="2520" y="12710"/>
                </a:cubicBezTo>
                <a:cubicBezTo>
                  <a:pt x="2489" y="12484"/>
                  <a:pt x="2300" y="12370"/>
                  <a:pt x="2144" y="12484"/>
                </a:cubicBezTo>
                <a:cubicBezTo>
                  <a:pt x="1172" y="13278"/>
                  <a:pt x="-1649" y="16115"/>
                  <a:pt x="1328" y="21600"/>
                </a:cubicBezTo>
                <a:lnTo>
                  <a:pt x="18101" y="21600"/>
                </a:lnTo>
                <a:cubicBezTo>
                  <a:pt x="18352" y="19784"/>
                  <a:pt x="18101" y="17893"/>
                  <a:pt x="17412" y="16304"/>
                </a:cubicBezTo>
                <a:cubicBezTo>
                  <a:pt x="17160" y="15661"/>
                  <a:pt x="16815" y="15056"/>
                  <a:pt x="16502" y="14450"/>
                </a:cubicBezTo>
                <a:cubicBezTo>
                  <a:pt x="16220" y="13807"/>
                  <a:pt x="15969" y="13127"/>
                  <a:pt x="15938" y="12408"/>
                </a:cubicBezTo>
                <a:cubicBezTo>
                  <a:pt x="15876" y="11690"/>
                  <a:pt x="16032" y="10932"/>
                  <a:pt x="16440" y="10402"/>
                </a:cubicBezTo>
                <a:cubicBezTo>
                  <a:pt x="16784" y="9987"/>
                  <a:pt x="17254" y="9759"/>
                  <a:pt x="17662" y="9420"/>
                </a:cubicBezTo>
                <a:cubicBezTo>
                  <a:pt x="17945" y="9154"/>
                  <a:pt x="18821" y="8587"/>
                  <a:pt x="19198" y="8057"/>
                </a:cubicBezTo>
                <a:cubicBezTo>
                  <a:pt x="19356" y="7868"/>
                  <a:pt x="19449" y="7679"/>
                  <a:pt x="19418" y="7529"/>
                </a:cubicBezTo>
                <a:cubicBezTo>
                  <a:pt x="19951" y="7112"/>
                  <a:pt x="19323" y="7112"/>
                  <a:pt x="19606" y="6431"/>
                </a:cubicBezTo>
                <a:lnTo>
                  <a:pt x="19700" y="5864"/>
                </a:lnTo>
                <a:cubicBezTo>
                  <a:pt x="19700" y="5864"/>
                  <a:pt x="19387" y="1929"/>
                  <a:pt x="15969" y="1399"/>
                </a:cubicBezTo>
                <a:lnTo>
                  <a:pt x="16784" y="605"/>
                </a:lnTo>
                <a:cubicBezTo>
                  <a:pt x="16063" y="756"/>
                  <a:pt x="15656" y="871"/>
                  <a:pt x="15656" y="871"/>
                </a:cubicBezTo>
                <a:lnTo>
                  <a:pt x="15876" y="0"/>
                </a:lnTo>
                <a:cubicBezTo>
                  <a:pt x="15405" y="266"/>
                  <a:pt x="14684" y="1022"/>
                  <a:pt x="14338" y="1437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7" name="Google Shape;2459;p30"/>
          <p:cNvSpPr/>
          <p:nvPr/>
        </p:nvSpPr>
        <p:spPr>
          <a:xfrm>
            <a:off x="3843290" y="2103132"/>
            <a:ext cx="59398" cy="157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9" h="21549" fill="norm" stroke="1" extrusionOk="0">
                <a:moveTo>
                  <a:pt x="1554" y="10196"/>
                </a:moveTo>
                <a:cubicBezTo>
                  <a:pt x="2916" y="11534"/>
                  <a:pt x="4881" y="12817"/>
                  <a:pt x="6539" y="14097"/>
                </a:cubicBezTo>
                <a:cubicBezTo>
                  <a:pt x="8202" y="15377"/>
                  <a:pt x="9558" y="16775"/>
                  <a:pt x="9715" y="18229"/>
                </a:cubicBezTo>
                <a:cubicBezTo>
                  <a:pt x="9715" y="19454"/>
                  <a:pt x="8805" y="20676"/>
                  <a:pt x="6840" y="21549"/>
                </a:cubicBezTo>
                <a:lnTo>
                  <a:pt x="15754" y="21549"/>
                </a:lnTo>
                <a:cubicBezTo>
                  <a:pt x="16965" y="18754"/>
                  <a:pt x="15754" y="15844"/>
                  <a:pt x="12433" y="13397"/>
                </a:cubicBezTo>
                <a:cubicBezTo>
                  <a:pt x="11221" y="12408"/>
                  <a:pt x="9558" y="11476"/>
                  <a:pt x="8051" y="10545"/>
                </a:cubicBezTo>
                <a:cubicBezTo>
                  <a:pt x="6689" y="9555"/>
                  <a:pt x="5484" y="8507"/>
                  <a:pt x="5333" y="7401"/>
                </a:cubicBezTo>
                <a:cubicBezTo>
                  <a:pt x="5032" y="6296"/>
                  <a:pt x="5785" y="5129"/>
                  <a:pt x="7750" y="4314"/>
                </a:cubicBezTo>
                <a:cubicBezTo>
                  <a:pt x="9407" y="3675"/>
                  <a:pt x="11673" y="3324"/>
                  <a:pt x="13638" y="2802"/>
                </a:cubicBezTo>
                <a:cubicBezTo>
                  <a:pt x="15000" y="2393"/>
                  <a:pt x="19225" y="1519"/>
                  <a:pt x="21039" y="704"/>
                </a:cubicBezTo>
                <a:cubicBezTo>
                  <a:pt x="20135" y="239"/>
                  <a:pt x="18472" y="-51"/>
                  <a:pt x="16808" y="7"/>
                </a:cubicBezTo>
                <a:cubicBezTo>
                  <a:pt x="11975" y="297"/>
                  <a:pt x="7901" y="1636"/>
                  <a:pt x="4724" y="3092"/>
                </a:cubicBezTo>
                <a:cubicBezTo>
                  <a:pt x="2916" y="3908"/>
                  <a:pt x="1253" y="4839"/>
                  <a:pt x="500" y="5945"/>
                </a:cubicBezTo>
                <a:cubicBezTo>
                  <a:pt x="-561" y="7343"/>
                  <a:pt x="198" y="8856"/>
                  <a:pt x="1554" y="10196"/>
                </a:cubicBezTo>
                <a:close/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8" name="Google Shape;2460;p30"/>
          <p:cNvSpPr/>
          <p:nvPr/>
        </p:nvSpPr>
        <p:spPr>
          <a:xfrm>
            <a:off x="3693223" y="2181967"/>
            <a:ext cx="104119" cy="58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213" fill="norm" stroke="1" extrusionOk="0">
                <a:moveTo>
                  <a:pt x="190" y="2372"/>
                </a:moveTo>
                <a:cubicBezTo>
                  <a:pt x="-77" y="3773"/>
                  <a:pt x="-77" y="5484"/>
                  <a:pt x="278" y="6879"/>
                </a:cubicBezTo>
                <a:cubicBezTo>
                  <a:pt x="542" y="8280"/>
                  <a:pt x="1333" y="9520"/>
                  <a:pt x="2040" y="10140"/>
                </a:cubicBezTo>
                <a:cubicBezTo>
                  <a:pt x="2040" y="12162"/>
                  <a:pt x="2568" y="14183"/>
                  <a:pt x="3363" y="15429"/>
                </a:cubicBezTo>
                <a:cubicBezTo>
                  <a:pt x="4242" y="16824"/>
                  <a:pt x="5477" y="17444"/>
                  <a:pt x="6624" y="17289"/>
                </a:cubicBezTo>
                <a:cubicBezTo>
                  <a:pt x="6536" y="19000"/>
                  <a:pt x="7418" y="20401"/>
                  <a:pt x="8298" y="20866"/>
                </a:cubicBezTo>
                <a:cubicBezTo>
                  <a:pt x="9269" y="21486"/>
                  <a:pt x="10239" y="21176"/>
                  <a:pt x="11207" y="20711"/>
                </a:cubicBezTo>
                <a:cubicBezTo>
                  <a:pt x="15526" y="18535"/>
                  <a:pt x="19318" y="13253"/>
                  <a:pt x="21523" y="6414"/>
                </a:cubicBezTo>
                <a:cubicBezTo>
                  <a:pt x="21080" y="4083"/>
                  <a:pt x="20200" y="2217"/>
                  <a:pt x="18966" y="1287"/>
                </a:cubicBezTo>
                <a:cubicBezTo>
                  <a:pt x="17731" y="351"/>
                  <a:pt x="16321" y="41"/>
                  <a:pt x="14998" y="41"/>
                </a:cubicBezTo>
                <a:cubicBezTo>
                  <a:pt x="13060" y="-114"/>
                  <a:pt x="11119" y="196"/>
                  <a:pt x="9181" y="512"/>
                </a:cubicBezTo>
                <a:cubicBezTo>
                  <a:pt x="6008" y="822"/>
                  <a:pt x="3187" y="977"/>
                  <a:pt x="190" y="237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49" name="Google Shape;2461;p30"/>
          <p:cNvSpPr/>
          <p:nvPr/>
        </p:nvSpPr>
        <p:spPr>
          <a:xfrm>
            <a:off x="3857749" y="20695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5" y="0"/>
                </a:moveTo>
                <a:cubicBezTo>
                  <a:pt x="4793" y="0"/>
                  <a:pt x="0" y="5385"/>
                  <a:pt x="0" y="10800"/>
                </a:cubicBezTo>
                <a:cubicBezTo>
                  <a:pt x="0" y="16954"/>
                  <a:pt x="4793" y="21600"/>
                  <a:pt x="11215" y="21600"/>
                </a:cubicBezTo>
                <a:cubicBezTo>
                  <a:pt x="16807" y="21600"/>
                  <a:pt x="21600" y="16954"/>
                  <a:pt x="21600" y="10800"/>
                </a:cubicBezTo>
                <a:cubicBezTo>
                  <a:pt x="21600" y="5385"/>
                  <a:pt x="16807" y="0"/>
                  <a:pt x="11215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0" name="Google Shape;2462;p30"/>
          <p:cNvSpPr/>
          <p:nvPr/>
        </p:nvSpPr>
        <p:spPr>
          <a:xfrm>
            <a:off x="3869852" y="2083565"/>
            <a:ext cx="76618" cy="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1600" fill="norm" stroke="1" extrusionOk="0">
                <a:moveTo>
                  <a:pt x="11098" y="0"/>
                </a:moveTo>
                <a:cubicBezTo>
                  <a:pt x="11098" y="0"/>
                  <a:pt x="10979" y="215"/>
                  <a:pt x="10740" y="646"/>
                </a:cubicBezTo>
                <a:cubicBezTo>
                  <a:pt x="9907" y="2155"/>
                  <a:pt x="7517" y="5835"/>
                  <a:pt x="3937" y="6697"/>
                </a:cubicBezTo>
                <a:cubicBezTo>
                  <a:pt x="3618" y="6758"/>
                  <a:pt x="3290" y="6783"/>
                  <a:pt x="2956" y="6783"/>
                </a:cubicBezTo>
                <a:cubicBezTo>
                  <a:pt x="2033" y="6783"/>
                  <a:pt x="1052" y="6577"/>
                  <a:pt x="0" y="6266"/>
                </a:cubicBezTo>
                <a:cubicBezTo>
                  <a:pt x="0" y="6266"/>
                  <a:pt x="5608" y="20954"/>
                  <a:pt x="18734" y="21600"/>
                </a:cubicBezTo>
                <a:cubicBezTo>
                  <a:pt x="19334" y="21600"/>
                  <a:pt x="19929" y="21385"/>
                  <a:pt x="20405" y="20738"/>
                </a:cubicBezTo>
                <a:cubicBezTo>
                  <a:pt x="20762" y="20092"/>
                  <a:pt x="21119" y="19437"/>
                  <a:pt x="21243" y="18575"/>
                </a:cubicBezTo>
                <a:cubicBezTo>
                  <a:pt x="21600" y="17066"/>
                  <a:pt x="21481" y="15118"/>
                  <a:pt x="20762" y="13825"/>
                </a:cubicBezTo>
                <a:cubicBezTo>
                  <a:pt x="20524" y="13179"/>
                  <a:pt x="20167" y="12748"/>
                  <a:pt x="19810" y="12524"/>
                </a:cubicBezTo>
                <a:cubicBezTo>
                  <a:pt x="17544" y="10800"/>
                  <a:pt x="13845" y="7344"/>
                  <a:pt x="11098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1" name="Google Shape;2463;p30"/>
          <p:cNvSpPr/>
          <p:nvPr/>
        </p:nvSpPr>
        <p:spPr>
          <a:xfrm>
            <a:off x="3869852" y="2095936"/>
            <a:ext cx="75922" cy="3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0"/>
                  <a:pt x="5703" y="20689"/>
                  <a:pt x="19049" y="21600"/>
                </a:cubicBezTo>
                <a:cubicBezTo>
                  <a:pt x="19659" y="21600"/>
                  <a:pt x="20264" y="21296"/>
                  <a:pt x="20748" y="20386"/>
                </a:cubicBezTo>
                <a:cubicBezTo>
                  <a:pt x="20748" y="20386"/>
                  <a:pt x="20748" y="20386"/>
                  <a:pt x="20748" y="20386"/>
                </a:cubicBezTo>
                <a:cubicBezTo>
                  <a:pt x="21111" y="19475"/>
                  <a:pt x="21474" y="18552"/>
                  <a:pt x="21600" y="17338"/>
                </a:cubicBezTo>
                <a:cubicBezTo>
                  <a:pt x="11647" y="17338"/>
                  <a:pt x="5824" y="4869"/>
                  <a:pt x="4003" y="607"/>
                </a:cubicBezTo>
                <a:cubicBezTo>
                  <a:pt x="2793" y="911"/>
                  <a:pt x="1457" y="607"/>
                  <a:pt x="0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2" name="Google Shape;2464;p30"/>
          <p:cNvSpPr/>
          <p:nvPr/>
        </p:nvSpPr>
        <p:spPr>
          <a:xfrm>
            <a:off x="3908245" y="2083565"/>
            <a:ext cx="35818" cy="27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10"/>
                </a:moveTo>
                <a:cubicBezTo>
                  <a:pt x="1796" y="6410"/>
                  <a:pt x="7973" y="19230"/>
                  <a:pt x="21600" y="21600"/>
                </a:cubicBezTo>
                <a:cubicBezTo>
                  <a:pt x="21087" y="20590"/>
                  <a:pt x="20317" y="19917"/>
                  <a:pt x="19548" y="19567"/>
                </a:cubicBezTo>
                <a:cubicBezTo>
                  <a:pt x="14663" y="16873"/>
                  <a:pt x="6690" y="11473"/>
                  <a:pt x="770" y="0"/>
                </a:cubicBezTo>
                <a:cubicBezTo>
                  <a:pt x="770" y="0"/>
                  <a:pt x="513" y="337"/>
                  <a:pt x="0" y="101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3" name="Google Shape;2465;p30"/>
          <p:cNvSpPr/>
          <p:nvPr/>
        </p:nvSpPr>
        <p:spPr>
          <a:xfrm>
            <a:off x="2597153" y="2165562"/>
            <a:ext cx="3229246" cy="156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476" fill="norm" stroke="1" extrusionOk="0">
                <a:moveTo>
                  <a:pt x="18069" y="1738"/>
                </a:moveTo>
                <a:cubicBezTo>
                  <a:pt x="18666" y="2078"/>
                  <a:pt x="19728" y="2927"/>
                  <a:pt x="20107" y="4843"/>
                </a:cubicBezTo>
                <a:cubicBezTo>
                  <a:pt x="20519" y="6933"/>
                  <a:pt x="19939" y="9335"/>
                  <a:pt x="19182" y="10793"/>
                </a:cubicBezTo>
                <a:cubicBezTo>
                  <a:pt x="18106" y="12855"/>
                  <a:pt x="16536" y="13757"/>
                  <a:pt x="15076" y="13148"/>
                </a:cubicBezTo>
                <a:cubicBezTo>
                  <a:pt x="14871" y="12293"/>
                  <a:pt x="14720" y="11326"/>
                  <a:pt x="14628" y="10266"/>
                </a:cubicBezTo>
                <a:cubicBezTo>
                  <a:pt x="14451" y="8281"/>
                  <a:pt x="14482" y="6541"/>
                  <a:pt x="14717" y="5100"/>
                </a:cubicBezTo>
                <a:cubicBezTo>
                  <a:pt x="14995" y="3425"/>
                  <a:pt x="15592" y="2096"/>
                  <a:pt x="16281" y="1633"/>
                </a:cubicBezTo>
                <a:cubicBezTo>
                  <a:pt x="16774" y="1305"/>
                  <a:pt x="17357" y="1334"/>
                  <a:pt x="18069" y="1738"/>
                </a:cubicBezTo>
                <a:close/>
                <a:moveTo>
                  <a:pt x="20964" y="20088"/>
                </a:moveTo>
                <a:cubicBezTo>
                  <a:pt x="18686" y="18934"/>
                  <a:pt x="16699" y="17722"/>
                  <a:pt x="15552" y="14706"/>
                </a:cubicBezTo>
                <a:cubicBezTo>
                  <a:pt x="16071" y="14793"/>
                  <a:pt x="16598" y="14723"/>
                  <a:pt x="17122" y="14495"/>
                </a:cubicBezTo>
                <a:cubicBezTo>
                  <a:pt x="18078" y="14073"/>
                  <a:pt x="18946" y="13153"/>
                  <a:pt x="19636" y="11830"/>
                </a:cubicBezTo>
                <a:cubicBezTo>
                  <a:pt x="20569" y="10044"/>
                  <a:pt x="21267" y="7021"/>
                  <a:pt x="20729" y="4304"/>
                </a:cubicBezTo>
                <a:cubicBezTo>
                  <a:pt x="20238" y="1832"/>
                  <a:pt x="18963" y="784"/>
                  <a:pt x="18243" y="380"/>
                </a:cubicBezTo>
                <a:cubicBezTo>
                  <a:pt x="17405" y="-95"/>
                  <a:pt x="16696" y="-124"/>
                  <a:pt x="16077" y="292"/>
                </a:cubicBezTo>
                <a:cubicBezTo>
                  <a:pt x="15174" y="895"/>
                  <a:pt x="14429" y="2523"/>
                  <a:pt x="14081" y="4643"/>
                </a:cubicBezTo>
                <a:cubicBezTo>
                  <a:pt x="13806" y="6313"/>
                  <a:pt x="13767" y="8292"/>
                  <a:pt x="13963" y="10524"/>
                </a:cubicBezTo>
                <a:cubicBezTo>
                  <a:pt x="14031" y="11256"/>
                  <a:pt x="14120" y="11953"/>
                  <a:pt x="14232" y="12609"/>
                </a:cubicBezTo>
                <a:cubicBezTo>
                  <a:pt x="13523" y="11994"/>
                  <a:pt x="12862" y="11045"/>
                  <a:pt x="12220" y="10119"/>
                </a:cubicBezTo>
                <a:cubicBezTo>
                  <a:pt x="11990" y="9792"/>
                  <a:pt x="11755" y="9452"/>
                  <a:pt x="11519" y="9130"/>
                </a:cubicBezTo>
                <a:cubicBezTo>
                  <a:pt x="9700" y="6652"/>
                  <a:pt x="7910" y="5334"/>
                  <a:pt x="6197" y="5200"/>
                </a:cubicBezTo>
                <a:cubicBezTo>
                  <a:pt x="5213" y="5124"/>
                  <a:pt x="4224" y="5481"/>
                  <a:pt x="3338" y="6231"/>
                </a:cubicBezTo>
                <a:cubicBezTo>
                  <a:pt x="2394" y="7027"/>
                  <a:pt x="1590" y="8263"/>
                  <a:pt x="1009" y="9803"/>
                </a:cubicBezTo>
                <a:cubicBezTo>
                  <a:pt x="-159" y="12907"/>
                  <a:pt x="-333" y="17452"/>
                  <a:pt x="595" y="20603"/>
                </a:cubicBezTo>
                <a:cubicBezTo>
                  <a:pt x="642" y="20767"/>
                  <a:pt x="718" y="20879"/>
                  <a:pt x="805" y="20920"/>
                </a:cubicBezTo>
                <a:cubicBezTo>
                  <a:pt x="892" y="20967"/>
                  <a:pt x="984" y="20931"/>
                  <a:pt x="1060" y="20838"/>
                </a:cubicBezTo>
                <a:cubicBezTo>
                  <a:pt x="1136" y="20738"/>
                  <a:pt x="1189" y="20580"/>
                  <a:pt x="1211" y="20398"/>
                </a:cubicBezTo>
                <a:cubicBezTo>
                  <a:pt x="1231" y="20217"/>
                  <a:pt x="1217" y="20024"/>
                  <a:pt x="1169" y="19865"/>
                </a:cubicBezTo>
                <a:cubicBezTo>
                  <a:pt x="382" y="17200"/>
                  <a:pt x="539" y="13335"/>
                  <a:pt x="1539" y="10670"/>
                </a:cubicBezTo>
                <a:cubicBezTo>
                  <a:pt x="2540" y="8023"/>
                  <a:pt x="4314" y="6465"/>
                  <a:pt x="6172" y="6606"/>
                </a:cubicBezTo>
                <a:cubicBezTo>
                  <a:pt x="7761" y="6728"/>
                  <a:pt x="9437" y="7976"/>
                  <a:pt x="11149" y="10313"/>
                </a:cubicBezTo>
                <a:cubicBezTo>
                  <a:pt x="11382" y="10623"/>
                  <a:pt x="11615" y="10957"/>
                  <a:pt x="11842" y="11285"/>
                </a:cubicBezTo>
                <a:cubicBezTo>
                  <a:pt x="12604" y="12386"/>
                  <a:pt x="13397" y="13522"/>
                  <a:pt x="14308" y="14173"/>
                </a:cubicBezTo>
                <a:cubicBezTo>
                  <a:pt x="14412" y="14243"/>
                  <a:pt x="14521" y="14313"/>
                  <a:pt x="14630" y="14377"/>
                </a:cubicBezTo>
                <a:cubicBezTo>
                  <a:pt x="15824" y="18636"/>
                  <a:pt x="18232" y="20152"/>
                  <a:pt x="20807" y="21453"/>
                </a:cubicBezTo>
                <a:cubicBezTo>
                  <a:pt x="20833" y="21470"/>
                  <a:pt x="20861" y="21476"/>
                  <a:pt x="20886" y="21476"/>
                </a:cubicBezTo>
                <a:cubicBezTo>
                  <a:pt x="21043" y="21476"/>
                  <a:pt x="21177" y="21254"/>
                  <a:pt x="21214" y="20937"/>
                </a:cubicBezTo>
                <a:cubicBezTo>
                  <a:pt x="21259" y="20556"/>
                  <a:pt x="21146" y="20176"/>
                  <a:pt x="20964" y="20088"/>
                </a:cubicBezTo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4" name="Google Shape;2466;p30"/>
          <p:cNvSpPr/>
          <p:nvPr/>
        </p:nvSpPr>
        <p:spPr>
          <a:xfrm>
            <a:off x="3077635" y="1810205"/>
            <a:ext cx="3171377" cy="2052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8" h="21484" fill="norm" stroke="1" extrusionOk="0">
                <a:moveTo>
                  <a:pt x="8411" y="17722"/>
                </a:moveTo>
                <a:cubicBezTo>
                  <a:pt x="8135" y="18498"/>
                  <a:pt x="7666" y="19485"/>
                  <a:pt x="6941" y="20033"/>
                </a:cubicBezTo>
                <a:cubicBezTo>
                  <a:pt x="5799" y="20891"/>
                  <a:pt x="4248" y="20221"/>
                  <a:pt x="3557" y="18570"/>
                </a:cubicBezTo>
                <a:cubicBezTo>
                  <a:pt x="3223" y="17767"/>
                  <a:pt x="3094" y="16593"/>
                  <a:pt x="3494" y="15896"/>
                </a:cubicBezTo>
                <a:cubicBezTo>
                  <a:pt x="3707" y="15531"/>
                  <a:pt x="4032" y="15343"/>
                  <a:pt x="4466" y="15343"/>
                </a:cubicBezTo>
                <a:cubicBezTo>
                  <a:pt x="4881" y="15343"/>
                  <a:pt x="5312" y="15517"/>
                  <a:pt x="5600" y="15664"/>
                </a:cubicBezTo>
                <a:cubicBezTo>
                  <a:pt x="6550" y="16147"/>
                  <a:pt x="7462" y="16802"/>
                  <a:pt x="8313" y="17624"/>
                </a:cubicBezTo>
                <a:cubicBezTo>
                  <a:pt x="8345" y="17655"/>
                  <a:pt x="8380" y="17686"/>
                  <a:pt x="8411" y="17722"/>
                </a:cubicBezTo>
                <a:close/>
                <a:moveTo>
                  <a:pt x="10354" y="16021"/>
                </a:moveTo>
                <a:cubicBezTo>
                  <a:pt x="10535" y="16383"/>
                  <a:pt x="10615" y="16700"/>
                  <a:pt x="10592" y="16945"/>
                </a:cubicBezTo>
                <a:cubicBezTo>
                  <a:pt x="10552" y="17365"/>
                  <a:pt x="10161" y="17628"/>
                  <a:pt x="9853" y="17570"/>
                </a:cubicBezTo>
                <a:cubicBezTo>
                  <a:pt x="9686" y="17539"/>
                  <a:pt x="9513" y="17450"/>
                  <a:pt x="9309" y="17293"/>
                </a:cubicBezTo>
                <a:cubicBezTo>
                  <a:pt x="9479" y="16664"/>
                  <a:pt x="9617" y="15972"/>
                  <a:pt x="9752" y="15098"/>
                </a:cubicBezTo>
                <a:cubicBezTo>
                  <a:pt x="9982" y="15374"/>
                  <a:pt x="10187" y="15687"/>
                  <a:pt x="10354" y="16021"/>
                </a:cubicBezTo>
                <a:close/>
                <a:moveTo>
                  <a:pt x="21299" y="8305"/>
                </a:moveTo>
                <a:cubicBezTo>
                  <a:pt x="21014" y="5565"/>
                  <a:pt x="20090" y="3133"/>
                  <a:pt x="18770" y="1633"/>
                </a:cubicBezTo>
                <a:cubicBezTo>
                  <a:pt x="18073" y="843"/>
                  <a:pt x="17253" y="312"/>
                  <a:pt x="16396" y="103"/>
                </a:cubicBezTo>
                <a:cubicBezTo>
                  <a:pt x="15510" y="-116"/>
                  <a:pt x="14629" y="18"/>
                  <a:pt x="13844" y="486"/>
                </a:cubicBezTo>
                <a:cubicBezTo>
                  <a:pt x="11861" y="1678"/>
                  <a:pt x="10840" y="4632"/>
                  <a:pt x="10408" y="6293"/>
                </a:cubicBezTo>
                <a:cubicBezTo>
                  <a:pt x="9907" y="8216"/>
                  <a:pt x="9657" y="10273"/>
                  <a:pt x="9415" y="12264"/>
                </a:cubicBezTo>
                <a:lnTo>
                  <a:pt x="9415" y="12273"/>
                </a:lnTo>
                <a:cubicBezTo>
                  <a:pt x="9369" y="12639"/>
                  <a:pt x="9323" y="13023"/>
                  <a:pt x="9274" y="13397"/>
                </a:cubicBezTo>
                <a:cubicBezTo>
                  <a:pt x="8803" y="13049"/>
                  <a:pt x="8259" y="12768"/>
                  <a:pt x="7660" y="12567"/>
                </a:cubicBezTo>
                <a:cubicBezTo>
                  <a:pt x="7053" y="12367"/>
                  <a:pt x="6432" y="12250"/>
                  <a:pt x="5830" y="12134"/>
                </a:cubicBezTo>
                <a:cubicBezTo>
                  <a:pt x="5275" y="12032"/>
                  <a:pt x="4702" y="11920"/>
                  <a:pt x="4153" y="11746"/>
                </a:cubicBezTo>
                <a:cubicBezTo>
                  <a:pt x="2841" y="11327"/>
                  <a:pt x="1871" y="10541"/>
                  <a:pt x="1278" y="9412"/>
                </a:cubicBezTo>
                <a:cubicBezTo>
                  <a:pt x="663" y="8238"/>
                  <a:pt x="424" y="6279"/>
                  <a:pt x="1089" y="5025"/>
                </a:cubicBezTo>
                <a:cubicBezTo>
                  <a:pt x="1149" y="4914"/>
                  <a:pt x="1175" y="4775"/>
                  <a:pt x="1166" y="4632"/>
                </a:cubicBezTo>
                <a:cubicBezTo>
                  <a:pt x="1158" y="4490"/>
                  <a:pt x="1114" y="4360"/>
                  <a:pt x="1043" y="4271"/>
                </a:cubicBezTo>
                <a:cubicBezTo>
                  <a:pt x="971" y="4177"/>
                  <a:pt x="881" y="4137"/>
                  <a:pt x="789" y="4150"/>
                </a:cubicBezTo>
                <a:cubicBezTo>
                  <a:pt x="697" y="4164"/>
                  <a:pt x="614" y="4231"/>
                  <a:pt x="556" y="4342"/>
                </a:cubicBezTo>
                <a:cubicBezTo>
                  <a:pt x="145" y="5114"/>
                  <a:pt x="-48" y="6150"/>
                  <a:pt x="10" y="7257"/>
                </a:cubicBezTo>
                <a:cubicBezTo>
                  <a:pt x="61" y="8287"/>
                  <a:pt x="323" y="9292"/>
                  <a:pt x="740" y="10091"/>
                </a:cubicBezTo>
                <a:cubicBezTo>
                  <a:pt x="1440" y="11416"/>
                  <a:pt x="2539" y="12326"/>
                  <a:pt x="4012" y="12795"/>
                </a:cubicBezTo>
                <a:cubicBezTo>
                  <a:pt x="4590" y="12982"/>
                  <a:pt x="5180" y="13094"/>
                  <a:pt x="5750" y="13201"/>
                </a:cubicBezTo>
                <a:cubicBezTo>
                  <a:pt x="6334" y="13313"/>
                  <a:pt x="6938" y="13424"/>
                  <a:pt x="7514" y="13616"/>
                </a:cubicBezTo>
                <a:cubicBezTo>
                  <a:pt x="8129" y="13821"/>
                  <a:pt x="8673" y="14116"/>
                  <a:pt x="9131" y="14486"/>
                </a:cubicBezTo>
                <a:cubicBezTo>
                  <a:pt x="8998" y="15410"/>
                  <a:pt x="8866" y="16120"/>
                  <a:pt x="8708" y="16740"/>
                </a:cubicBezTo>
                <a:cubicBezTo>
                  <a:pt x="8699" y="16731"/>
                  <a:pt x="8687" y="16722"/>
                  <a:pt x="8679" y="16713"/>
                </a:cubicBezTo>
                <a:cubicBezTo>
                  <a:pt x="7781" y="15848"/>
                  <a:pt x="6817" y="15151"/>
                  <a:pt x="5813" y="14643"/>
                </a:cubicBezTo>
                <a:cubicBezTo>
                  <a:pt x="4924" y="14192"/>
                  <a:pt x="3710" y="13919"/>
                  <a:pt x="2979" y="15178"/>
                </a:cubicBezTo>
                <a:cubicBezTo>
                  <a:pt x="2317" y="16325"/>
                  <a:pt x="2513" y="18043"/>
                  <a:pt x="2979" y="19154"/>
                </a:cubicBezTo>
                <a:cubicBezTo>
                  <a:pt x="3405" y="20176"/>
                  <a:pt x="4084" y="20931"/>
                  <a:pt x="4895" y="21279"/>
                </a:cubicBezTo>
                <a:cubicBezTo>
                  <a:pt x="5209" y="21413"/>
                  <a:pt x="5528" y="21484"/>
                  <a:pt x="5848" y="21484"/>
                </a:cubicBezTo>
                <a:cubicBezTo>
                  <a:pt x="6337" y="21484"/>
                  <a:pt x="6820" y="21314"/>
                  <a:pt x="7243" y="20998"/>
                </a:cubicBezTo>
                <a:cubicBezTo>
                  <a:pt x="8124" y="20333"/>
                  <a:pt x="8685" y="19172"/>
                  <a:pt x="9010" y="18262"/>
                </a:cubicBezTo>
                <a:cubicBezTo>
                  <a:pt x="9283" y="18471"/>
                  <a:pt x="9525" y="18592"/>
                  <a:pt x="9772" y="18637"/>
                </a:cubicBezTo>
                <a:cubicBezTo>
                  <a:pt x="10414" y="18757"/>
                  <a:pt x="11173" y="18168"/>
                  <a:pt x="11277" y="17101"/>
                </a:cubicBezTo>
                <a:cubicBezTo>
                  <a:pt x="11332" y="16548"/>
                  <a:pt x="11208" y="15981"/>
                  <a:pt x="10900" y="15366"/>
                </a:cubicBezTo>
                <a:cubicBezTo>
                  <a:pt x="10635" y="14830"/>
                  <a:pt x="10302" y="14357"/>
                  <a:pt x="9910" y="13955"/>
                </a:cubicBezTo>
                <a:cubicBezTo>
                  <a:pt x="9974" y="13455"/>
                  <a:pt x="10037" y="12951"/>
                  <a:pt x="10095" y="12460"/>
                </a:cubicBezTo>
                <a:cubicBezTo>
                  <a:pt x="10330" y="10523"/>
                  <a:pt x="10575" y="8519"/>
                  <a:pt x="11050" y="6694"/>
                </a:cubicBezTo>
                <a:cubicBezTo>
                  <a:pt x="11441" y="5199"/>
                  <a:pt x="12356" y="2530"/>
                  <a:pt x="14094" y="1486"/>
                </a:cubicBezTo>
                <a:cubicBezTo>
                  <a:pt x="15435" y="683"/>
                  <a:pt x="17109" y="1080"/>
                  <a:pt x="18361" y="2499"/>
                </a:cubicBezTo>
                <a:cubicBezTo>
                  <a:pt x="19538" y="3834"/>
                  <a:pt x="20358" y="6016"/>
                  <a:pt x="20614" y="8475"/>
                </a:cubicBezTo>
                <a:cubicBezTo>
                  <a:pt x="20847" y="10706"/>
                  <a:pt x="20628" y="13148"/>
                  <a:pt x="19984" y="15535"/>
                </a:cubicBezTo>
                <a:cubicBezTo>
                  <a:pt x="19909" y="15807"/>
                  <a:pt x="19992" y="16124"/>
                  <a:pt x="20168" y="16236"/>
                </a:cubicBezTo>
                <a:cubicBezTo>
                  <a:pt x="20254" y="16294"/>
                  <a:pt x="20346" y="16294"/>
                  <a:pt x="20433" y="16240"/>
                </a:cubicBezTo>
                <a:cubicBezTo>
                  <a:pt x="20519" y="16187"/>
                  <a:pt x="20585" y="16084"/>
                  <a:pt x="20623" y="15950"/>
                </a:cubicBezTo>
                <a:cubicBezTo>
                  <a:pt x="21316" y="13380"/>
                  <a:pt x="21552" y="10733"/>
                  <a:pt x="21299" y="8305"/>
                </a:cubicBezTo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5" name="Google Shape;2467;p30"/>
          <p:cNvSpPr/>
          <p:nvPr/>
        </p:nvSpPr>
        <p:spPr>
          <a:xfrm>
            <a:off x="4006857" y="1266635"/>
            <a:ext cx="2561888" cy="210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389" fill="norm" stroke="1" extrusionOk="0">
                <a:moveTo>
                  <a:pt x="20536" y="10572"/>
                </a:moveTo>
                <a:cubicBezTo>
                  <a:pt x="20138" y="9617"/>
                  <a:pt x="19433" y="8392"/>
                  <a:pt x="18331" y="7963"/>
                </a:cubicBezTo>
                <a:cubicBezTo>
                  <a:pt x="17594" y="7681"/>
                  <a:pt x="16858" y="7802"/>
                  <a:pt x="16143" y="7924"/>
                </a:cubicBezTo>
                <a:cubicBezTo>
                  <a:pt x="16037" y="7941"/>
                  <a:pt x="15930" y="7958"/>
                  <a:pt x="15823" y="7976"/>
                </a:cubicBezTo>
                <a:cubicBezTo>
                  <a:pt x="15197" y="8071"/>
                  <a:pt x="14408" y="8119"/>
                  <a:pt x="13878" y="7611"/>
                </a:cubicBezTo>
                <a:cubicBezTo>
                  <a:pt x="13369" y="7125"/>
                  <a:pt x="13177" y="6257"/>
                  <a:pt x="12978" y="5332"/>
                </a:cubicBezTo>
                <a:cubicBezTo>
                  <a:pt x="12882" y="4894"/>
                  <a:pt x="12782" y="4442"/>
                  <a:pt x="12647" y="4013"/>
                </a:cubicBezTo>
                <a:cubicBezTo>
                  <a:pt x="12017" y="2055"/>
                  <a:pt x="10481" y="570"/>
                  <a:pt x="8639" y="141"/>
                </a:cubicBezTo>
                <a:cubicBezTo>
                  <a:pt x="7123" y="-211"/>
                  <a:pt x="5459" y="97"/>
                  <a:pt x="3684" y="1061"/>
                </a:cubicBezTo>
                <a:cubicBezTo>
                  <a:pt x="2539" y="1682"/>
                  <a:pt x="1682" y="2411"/>
                  <a:pt x="1066" y="3292"/>
                </a:cubicBezTo>
                <a:cubicBezTo>
                  <a:pt x="277" y="4425"/>
                  <a:pt x="-111" y="5884"/>
                  <a:pt x="28" y="7190"/>
                </a:cubicBezTo>
                <a:cubicBezTo>
                  <a:pt x="195" y="8748"/>
                  <a:pt x="1137" y="10038"/>
                  <a:pt x="2265" y="10255"/>
                </a:cubicBezTo>
                <a:cubicBezTo>
                  <a:pt x="2869" y="10368"/>
                  <a:pt x="3531" y="10124"/>
                  <a:pt x="4036" y="9603"/>
                </a:cubicBezTo>
                <a:cubicBezTo>
                  <a:pt x="4527" y="9096"/>
                  <a:pt x="4811" y="8388"/>
                  <a:pt x="4819" y="7659"/>
                </a:cubicBezTo>
                <a:cubicBezTo>
                  <a:pt x="4819" y="7524"/>
                  <a:pt x="4776" y="7394"/>
                  <a:pt x="4698" y="7294"/>
                </a:cubicBezTo>
                <a:cubicBezTo>
                  <a:pt x="4619" y="7199"/>
                  <a:pt x="4513" y="7142"/>
                  <a:pt x="4399" y="7142"/>
                </a:cubicBezTo>
                <a:cubicBezTo>
                  <a:pt x="4168" y="7142"/>
                  <a:pt x="3979" y="7368"/>
                  <a:pt x="3976" y="7650"/>
                </a:cubicBezTo>
                <a:cubicBezTo>
                  <a:pt x="3972" y="8080"/>
                  <a:pt x="3798" y="8505"/>
                  <a:pt x="3492" y="8818"/>
                </a:cubicBezTo>
                <a:cubicBezTo>
                  <a:pt x="3172" y="9152"/>
                  <a:pt x="2763" y="9308"/>
                  <a:pt x="2396" y="9239"/>
                </a:cubicBezTo>
                <a:cubicBezTo>
                  <a:pt x="1639" y="9096"/>
                  <a:pt x="981" y="8158"/>
                  <a:pt x="864" y="7056"/>
                </a:cubicBezTo>
                <a:cubicBezTo>
                  <a:pt x="753" y="6035"/>
                  <a:pt x="1070" y="4876"/>
                  <a:pt x="1710" y="3960"/>
                </a:cubicBezTo>
                <a:cubicBezTo>
                  <a:pt x="2240" y="3197"/>
                  <a:pt x="2997" y="2558"/>
                  <a:pt x="4025" y="1998"/>
                </a:cubicBezTo>
                <a:cubicBezTo>
                  <a:pt x="5640" y="1122"/>
                  <a:pt x="7138" y="839"/>
                  <a:pt x="8482" y="1152"/>
                </a:cubicBezTo>
                <a:cubicBezTo>
                  <a:pt x="10044" y="1517"/>
                  <a:pt x="11338" y="2758"/>
                  <a:pt x="11861" y="4390"/>
                </a:cubicBezTo>
                <a:cubicBezTo>
                  <a:pt x="11982" y="4763"/>
                  <a:pt x="12074" y="5189"/>
                  <a:pt x="12163" y="5597"/>
                </a:cubicBezTo>
                <a:cubicBezTo>
                  <a:pt x="12391" y="6643"/>
                  <a:pt x="12626" y="7724"/>
                  <a:pt x="13358" y="8423"/>
                </a:cubicBezTo>
                <a:cubicBezTo>
                  <a:pt x="14137" y="9161"/>
                  <a:pt x="15140" y="9117"/>
                  <a:pt x="15926" y="8996"/>
                </a:cubicBezTo>
                <a:cubicBezTo>
                  <a:pt x="16040" y="8978"/>
                  <a:pt x="16150" y="8961"/>
                  <a:pt x="16261" y="8939"/>
                </a:cubicBezTo>
                <a:cubicBezTo>
                  <a:pt x="16908" y="8831"/>
                  <a:pt x="17523" y="8727"/>
                  <a:pt x="18075" y="8944"/>
                </a:cubicBezTo>
                <a:cubicBezTo>
                  <a:pt x="18900" y="9265"/>
                  <a:pt x="19462" y="10259"/>
                  <a:pt x="19785" y="11036"/>
                </a:cubicBezTo>
                <a:cubicBezTo>
                  <a:pt x="21023" y="14005"/>
                  <a:pt x="20671" y="18007"/>
                  <a:pt x="18942" y="20547"/>
                </a:cubicBezTo>
                <a:cubicBezTo>
                  <a:pt x="18871" y="20651"/>
                  <a:pt x="18839" y="20786"/>
                  <a:pt x="18846" y="20920"/>
                </a:cubicBezTo>
                <a:cubicBezTo>
                  <a:pt x="18857" y="21059"/>
                  <a:pt x="18910" y="21181"/>
                  <a:pt x="18999" y="21267"/>
                </a:cubicBezTo>
                <a:cubicBezTo>
                  <a:pt x="19074" y="21346"/>
                  <a:pt x="19170" y="21389"/>
                  <a:pt x="19266" y="21389"/>
                </a:cubicBezTo>
                <a:cubicBezTo>
                  <a:pt x="19394" y="21389"/>
                  <a:pt x="19512" y="21320"/>
                  <a:pt x="19590" y="21202"/>
                </a:cubicBezTo>
                <a:cubicBezTo>
                  <a:pt x="20536" y="19813"/>
                  <a:pt x="21148" y="17990"/>
                  <a:pt x="21318" y="16067"/>
                </a:cubicBezTo>
                <a:cubicBezTo>
                  <a:pt x="21489" y="14144"/>
                  <a:pt x="21212" y="12191"/>
                  <a:pt x="20536" y="10572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6" name="Google Shape;2468;p30"/>
          <p:cNvSpPr/>
          <p:nvPr/>
        </p:nvSpPr>
        <p:spPr>
          <a:xfrm>
            <a:off x="4172030" y="2465755"/>
            <a:ext cx="328871" cy="1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7" name="Google Shape;2469;p30"/>
          <p:cNvSpPr/>
          <p:nvPr/>
        </p:nvSpPr>
        <p:spPr>
          <a:xfrm>
            <a:off x="6091872" y="1511842"/>
            <a:ext cx="328872" cy="1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8" name="Google Shape;2470;p30"/>
          <p:cNvSpPr/>
          <p:nvPr/>
        </p:nvSpPr>
        <p:spPr>
          <a:xfrm>
            <a:off x="6282435" y="1735914"/>
            <a:ext cx="191255" cy="10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59" name="Google Shape;2471;p30"/>
          <p:cNvSpPr/>
          <p:nvPr/>
        </p:nvSpPr>
        <p:spPr>
          <a:xfrm>
            <a:off x="2097957" y="2977933"/>
            <a:ext cx="191255" cy="10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60" name="Google Shape;2472;p30">
            <a:hlinkClick r:id="rId2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61" name="Google Shape;2473;p30">
            <a:hlinkClick r:id="rId3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62" name="Google Shape;2474;p30"/>
          <p:cNvSpPr/>
          <p:nvPr/>
        </p:nvSpPr>
        <p:spPr>
          <a:xfrm rot="19793608">
            <a:off x="5640697" y="3581882"/>
            <a:ext cx="165070" cy="165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63" name="Google Shape;2475;p30"/>
          <p:cNvSpPr/>
          <p:nvPr/>
        </p:nvSpPr>
        <p:spPr>
          <a:xfrm rot="3599019">
            <a:off x="6017912" y="3196661"/>
            <a:ext cx="164919" cy="164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64" name="Google Shape;2476;p30"/>
          <p:cNvSpPr/>
          <p:nvPr/>
        </p:nvSpPr>
        <p:spPr>
          <a:xfrm rot="4580541">
            <a:off x="6267448" y="3196744"/>
            <a:ext cx="165171" cy="16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069" name="Google Shape;2477;p30"/>
          <p:cNvGrpSpPr/>
          <p:nvPr/>
        </p:nvGrpSpPr>
        <p:grpSpPr>
          <a:xfrm>
            <a:off x="6452882" y="2968325"/>
            <a:ext cx="1407311" cy="726418"/>
            <a:chOff x="0" y="0"/>
            <a:chExt cx="1407309" cy="726416"/>
          </a:xfrm>
        </p:grpSpPr>
        <p:grpSp>
          <p:nvGrpSpPr>
            <p:cNvPr id="2067" name="Google Shape;2478;p30"/>
            <p:cNvGrpSpPr/>
            <p:nvPr/>
          </p:nvGrpSpPr>
          <p:grpSpPr>
            <a:xfrm>
              <a:off x="122465" y="0"/>
              <a:ext cx="1284845" cy="706147"/>
              <a:chOff x="0" y="0"/>
              <a:chExt cx="1284844" cy="706146"/>
            </a:xfrm>
          </p:grpSpPr>
          <p:sp>
            <p:nvSpPr>
              <p:cNvPr id="2065" name="شكل"/>
              <p:cNvSpPr/>
              <p:nvPr/>
            </p:nvSpPr>
            <p:spPr>
              <a:xfrm>
                <a:off x="2309" y="0"/>
                <a:ext cx="1255287" cy="706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3" h="21207" fill="norm" stroke="1" extrusionOk="0">
                    <a:moveTo>
                      <a:pt x="10894" y="0"/>
                    </a:moveTo>
                    <a:cubicBezTo>
                      <a:pt x="8523" y="0"/>
                      <a:pt x="6151" y="147"/>
                      <a:pt x="3789" y="441"/>
                    </a:cubicBezTo>
                    <a:cubicBezTo>
                      <a:pt x="2706" y="580"/>
                      <a:pt x="1511" y="846"/>
                      <a:pt x="789" y="2287"/>
                    </a:cubicBezTo>
                    <a:cubicBezTo>
                      <a:pt x="159" y="3551"/>
                      <a:pt x="67" y="5383"/>
                      <a:pt x="32" y="7077"/>
                    </a:cubicBezTo>
                    <a:cubicBezTo>
                      <a:pt x="-39" y="9983"/>
                      <a:pt x="-25" y="12928"/>
                      <a:pt x="421" y="15722"/>
                    </a:cubicBezTo>
                    <a:cubicBezTo>
                      <a:pt x="562" y="16568"/>
                      <a:pt x="746" y="17415"/>
                      <a:pt x="1086" y="18060"/>
                    </a:cubicBezTo>
                    <a:cubicBezTo>
                      <a:pt x="1645" y="19121"/>
                      <a:pt x="2522" y="19412"/>
                      <a:pt x="3336" y="19614"/>
                    </a:cubicBezTo>
                    <a:cubicBezTo>
                      <a:pt x="6119" y="20317"/>
                      <a:pt x="9099" y="21207"/>
                      <a:pt x="11989" y="21207"/>
                    </a:cubicBezTo>
                    <a:cubicBezTo>
                      <a:pt x="14140" y="21207"/>
                      <a:pt x="16240" y="20714"/>
                      <a:pt x="18172" y="19286"/>
                    </a:cubicBezTo>
                    <a:cubicBezTo>
                      <a:pt x="18766" y="18856"/>
                      <a:pt x="19679" y="18211"/>
                      <a:pt x="20160" y="17453"/>
                    </a:cubicBezTo>
                    <a:cubicBezTo>
                      <a:pt x="21561" y="15229"/>
                      <a:pt x="21038" y="9958"/>
                      <a:pt x="20853" y="6621"/>
                    </a:cubicBezTo>
                    <a:cubicBezTo>
                      <a:pt x="20804" y="5649"/>
                      <a:pt x="20726" y="4675"/>
                      <a:pt x="20507" y="3791"/>
                    </a:cubicBezTo>
                    <a:cubicBezTo>
                      <a:pt x="19474" y="-393"/>
                      <a:pt x="15639" y="163"/>
                      <a:pt x="13559" y="62"/>
                    </a:cubicBezTo>
                    <a:cubicBezTo>
                      <a:pt x="12672" y="21"/>
                      <a:pt x="11783" y="0"/>
                      <a:pt x="10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066" name="البداية"/>
              <p:cNvSpPr txBox="1"/>
              <p:nvPr/>
            </p:nvSpPr>
            <p:spPr>
              <a:xfrm>
                <a:off x="0" y="157494"/>
                <a:ext cx="1284845" cy="378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 rtl="0">
                  <a:defRPr sz="1200"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</a:lstStyle>
              <a:p>
                <a:pPr/>
                <a:r>
                  <a:t>البداية</a:t>
                </a:r>
              </a:p>
            </p:txBody>
          </p:sp>
        </p:grpSp>
        <p:sp>
          <p:nvSpPr>
            <p:cNvPr id="2068" name="Google Shape;2479;p30"/>
            <p:cNvSpPr/>
            <p:nvPr/>
          </p:nvSpPr>
          <p:spPr>
            <a:xfrm>
              <a:off x="0" y="540650"/>
              <a:ext cx="353720" cy="18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8" h="21600" fill="norm" stroke="1" extrusionOk="0">
                  <a:moveTo>
                    <a:pt x="11518" y="0"/>
                  </a:moveTo>
                  <a:cubicBezTo>
                    <a:pt x="11241" y="0"/>
                    <a:pt x="10971" y="37"/>
                    <a:pt x="10711" y="109"/>
                  </a:cubicBezTo>
                  <a:cubicBezTo>
                    <a:pt x="6187" y="1332"/>
                    <a:pt x="4568" y="13418"/>
                    <a:pt x="0" y="15865"/>
                  </a:cubicBezTo>
                  <a:cubicBezTo>
                    <a:pt x="2560" y="19775"/>
                    <a:pt x="5850" y="21600"/>
                    <a:pt x="9097" y="21600"/>
                  </a:cubicBezTo>
                  <a:cubicBezTo>
                    <a:pt x="10971" y="21600"/>
                    <a:pt x="12829" y="20992"/>
                    <a:pt x="14525" y="19829"/>
                  </a:cubicBezTo>
                  <a:cubicBezTo>
                    <a:pt x="15368" y="19241"/>
                    <a:pt x="16210" y="18508"/>
                    <a:pt x="16898" y="17236"/>
                  </a:cubicBezTo>
                  <a:cubicBezTo>
                    <a:pt x="21600" y="8145"/>
                    <a:pt x="15740" y="0"/>
                    <a:pt x="115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070" name="Google Shape;2480;p30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70350" y="4252438"/>
            <a:ext cx="2403301" cy="48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076" name="Google Shape;2481;p30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071" name="Google Shape;2482;p30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2" name="Google Shape;2483;p30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3" name="Google Shape;2484;p30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4" name="Google Shape;2485;p30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075" name="Google Shape;2486;p30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077" name="Google Shape;2487;p30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078" name="Google Shape;2488;p30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079" name="Google Shape;2489;p30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080" name="Google Shape;2490;p30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081" name="Google Shape;2491;p30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082" name="Google Shape;2492;p30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grpSp>
        <p:nvGrpSpPr>
          <p:cNvPr id="2085" name="Google Shape;2494;p30"/>
          <p:cNvGrpSpPr/>
          <p:nvPr/>
        </p:nvGrpSpPr>
        <p:grpSpPr>
          <a:xfrm>
            <a:off x="2966274" y="2278417"/>
            <a:ext cx="386401" cy="445670"/>
            <a:chOff x="0" y="-4409"/>
            <a:chExt cx="386400" cy="445668"/>
          </a:xfrm>
        </p:grpSpPr>
        <p:sp>
          <p:nvSpPr>
            <p:cNvPr id="2083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084" name="١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2088" name="Google Shape;2495;p30"/>
          <p:cNvGrpSpPr/>
          <p:nvPr/>
        </p:nvGrpSpPr>
        <p:grpSpPr>
          <a:xfrm>
            <a:off x="3625038" y="2755092"/>
            <a:ext cx="386401" cy="445670"/>
            <a:chOff x="0" y="-4409"/>
            <a:chExt cx="386400" cy="445668"/>
          </a:xfrm>
        </p:grpSpPr>
        <p:sp>
          <p:nvSpPr>
            <p:cNvPr id="2086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087" name="٦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2091" name="Google Shape;2496;p30"/>
          <p:cNvGrpSpPr/>
          <p:nvPr/>
        </p:nvGrpSpPr>
        <p:grpSpPr>
          <a:xfrm>
            <a:off x="5136987" y="1273417"/>
            <a:ext cx="386402" cy="445670"/>
            <a:chOff x="0" y="-4409"/>
            <a:chExt cx="386400" cy="445668"/>
          </a:xfrm>
        </p:grpSpPr>
        <p:sp>
          <p:nvSpPr>
            <p:cNvPr id="2089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090" name="٨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2094" name="Google Shape;2497;p30"/>
          <p:cNvGrpSpPr/>
          <p:nvPr/>
        </p:nvGrpSpPr>
        <p:grpSpPr>
          <a:xfrm>
            <a:off x="5135488" y="2874542"/>
            <a:ext cx="386401" cy="445670"/>
            <a:chOff x="0" y="-4409"/>
            <a:chExt cx="386400" cy="445668"/>
          </a:xfrm>
        </p:grpSpPr>
        <p:sp>
          <p:nvSpPr>
            <p:cNvPr id="2092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093" name="٥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2097" name="Google Shape;2498;p30"/>
          <p:cNvGrpSpPr/>
          <p:nvPr/>
        </p:nvGrpSpPr>
        <p:grpSpPr>
          <a:xfrm>
            <a:off x="6265374" y="2102817"/>
            <a:ext cx="386401" cy="445670"/>
            <a:chOff x="0" y="-4409"/>
            <a:chExt cx="386400" cy="445668"/>
          </a:xfrm>
        </p:grpSpPr>
        <p:sp>
          <p:nvSpPr>
            <p:cNvPr id="2095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096" name="٦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2100" name="Google Shape;2499;p30"/>
          <p:cNvGrpSpPr/>
          <p:nvPr/>
        </p:nvGrpSpPr>
        <p:grpSpPr>
          <a:xfrm>
            <a:off x="6020649" y="2619817"/>
            <a:ext cx="386401" cy="445670"/>
            <a:chOff x="0" y="-4409"/>
            <a:chExt cx="386400" cy="445668"/>
          </a:xfrm>
        </p:grpSpPr>
        <p:sp>
          <p:nvSpPr>
            <p:cNvPr id="2098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099" name="٣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2105" name="Google Shape;2500;p30"/>
          <p:cNvGrpSpPr/>
          <p:nvPr/>
        </p:nvGrpSpPr>
        <p:grpSpPr>
          <a:xfrm>
            <a:off x="1392931" y="766092"/>
            <a:ext cx="1302257" cy="1145270"/>
            <a:chOff x="0" y="0"/>
            <a:chExt cx="1302256" cy="1145269"/>
          </a:xfrm>
        </p:grpSpPr>
        <p:grpSp>
          <p:nvGrpSpPr>
            <p:cNvPr id="2103" name="Google Shape;2501;p30"/>
            <p:cNvGrpSpPr/>
            <p:nvPr/>
          </p:nvGrpSpPr>
          <p:grpSpPr>
            <a:xfrm>
              <a:off x="0" y="0"/>
              <a:ext cx="1188934" cy="1145270"/>
              <a:chOff x="0" y="0"/>
              <a:chExt cx="1188933" cy="1145269"/>
            </a:xfrm>
          </p:grpSpPr>
          <p:sp>
            <p:nvSpPr>
              <p:cNvPr id="2101" name="شكل"/>
              <p:cNvSpPr/>
              <p:nvPr/>
            </p:nvSpPr>
            <p:spPr>
              <a:xfrm flipH="1">
                <a:off x="25214" y="251967"/>
                <a:ext cx="1161582" cy="653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3" h="21207" fill="norm" stroke="1" extrusionOk="0">
                    <a:moveTo>
                      <a:pt x="10894" y="0"/>
                    </a:moveTo>
                    <a:cubicBezTo>
                      <a:pt x="8523" y="0"/>
                      <a:pt x="6151" y="147"/>
                      <a:pt x="3789" y="441"/>
                    </a:cubicBezTo>
                    <a:cubicBezTo>
                      <a:pt x="2706" y="580"/>
                      <a:pt x="1511" y="846"/>
                      <a:pt x="789" y="2287"/>
                    </a:cubicBezTo>
                    <a:cubicBezTo>
                      <a:pt x="159" y="3551"/>
                      <a:pt x="67" y="5383"/>
                      <a:pt x="32" y="7077"/>
                    </a:cubicBezTo>
                    <a:cubicBezTo>
                      <a:pt x="-39" y="9983"/>
                      <a:pt x="-25" y="12928"/>
                      <a:pt x="421" y="15722"/>
                    </a:cubicBezTo>
                    <a:cubicBezTo>
                      <a:pt x="562" y="16568"/>
                      <a:pt x="746" y="17415"/>
                      <a:pt x="1086" y="18060"/>
                    </a:cubicBezTo>
                    <a:cubicBezTo>
                      <a:pt x="1645" y="19121"/>
                      <a:pt x="2522" y="19412"/>
                      <a:pt x="3336" y="19614"/>
                    </a:cubicBezTo>
                    <a:cubicBezTo>
                      <a:pt x="6119" y="20317"/>
                      <a:pt x="9099" y="21207"/>
                      <a:pt x="11989" y="21207"/>
                    </a:cubicBezTo>
                    <a:cubicBezTo>
                      <a:pt x="14140" y="21207"/>
                      <a:pt x="16240" y="20714"/>
                      <a:pt x="18172" y="19286"/>
                    </a:cubicBezTo>
                    <a:cubicBezTo>
                      <a:pt x="18766" y="18856"/>
                      <a:pt x="19679" y="18211"/>
                      <a:pt x="20160" y="17453"/>
                    </a:cubicBezTo>
                    <a:cubicBezTo>
                      <a:pt x="21561" y="15229"/>
                      <a:pt x="21038" y="9958"/>
                      <a:pt x="20853" y="6621"/>
                    </a:cubicBezTo>
                    <a:cubicBezTo>
                      <a:pt x="20804" y="5649"/>
                      <a:pt x="20726" y="4675"/>
                      <a:pt x="20507" y="3791"/>
                    </a:cubicBezTo>
                    <a:cubicBezTo>
                      <a:pt x="19474" y="-393"/>
                      <a:pt x="15639" y="163"/>
                      <a:pt x="13559" y="62"/>
                    </a:cubicBezTo>
                    <a:cubicBezTo>
                      <a:pt x="12672" y="21"/>
                      <a:pt x="11783" y="0"/>
                      <a:pt x="10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102" name="اجمع الارقام الموجودة بالطريق الصحيح"/>
              <p:cNvSpPr txBox="1"/>
              <p:nvPr/>
            </p:nvSpPr>
            <p:spPr>
              <a:xfrm>
                <a:off x="0" y="0"/>
                <a:ext cx="1188934" cy="1145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 rtl="0">
                  <a:defRPr sz="1200"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</a:lstStyle>
              <a:p>
                <a:pPr/>
                <a:r>
                  <a:t>اجمع الارقام الموجودة بالطريق الصحيح </a:t>
                </a:r>
              </a:p>
            </p:txBody>
          </p:sp>
        </p:grpSp>
        <p:sp>
          <p:nvSpPr>
            <p:cNvPr id="2104" name="Google Shape;2502;p30"/>
            <p:cNvSpPr/>
            <p:nvPr/>
          </p:nvSpPr>
          <p:spPr>
            <a:xfrm flipH="1">
              <a:off x="974941" y="752260"/>
              <a:ext cx="327316" cy="17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8" h="21600" fill="norm" stroke="1" extrusionOk="0">
                  <a:moveTo>
                    <a:pt x="11518" y="0"/>
                  </a:moveTo>
                  <a:cubicBezTo>
                    <a:pt x="11241" y="0"/>
                    <a:pt x="10971" y="37"/>
                    <a:pt x="10711" y="109"/>
                  </a:cubicBezTo>
                  <a:cubicBezTo>
                    <a:pt x="6187" y="1332"/>
                    <a:pt x="4568" y="13418"/>
                    <a:pt x="0" y="15865"/>
                  </a:cubicBezTo>
                  <a:cubicBezTo>
                    <a:pt x="2560" y="19775"/>
                    <a:pt x="5850" y="21600"/>
                    <a:pt x="9097" y="21600"/>
                  </a:cubicBezTo>
                  <a:cubicBezTo>
                    <a:pt x="10971" y="21600"/>
                    <a:pt x="12829" y="20992"/>
                    <a:pt x="14525" y="19829"/>
                  </a:cubicBezTo>
                  <a:cubicBezTo>
                    <a:pt x="15368" y="19241"/>
                    <a:pt x="16210" y="18508"/>
                    <a:pt x="16898" y="17236"/>
                  </a:cubicBezTo>
                  <a:cubicBezTo>
                    <a:pt x="21600" y="8145"/>
                    <a:pt x="15740" y="0"/>
                    <a:pt x="115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106" name="تجميع" descr="تجميع"/>
          <p:cNvPicPr>
            <a:picLocks noChangeAspect="1"/>
          </p:cNvPicPr>
          <p:nvPr/>
        </p:nvPicPr>
        <p:blipFill>
          <a:blip r:embed="rId9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3" name="Google Shape;2507;p31"/>
          <p:cNvGrpSpPr/>
          <p:nvPr/>
        </p:nvGrpSpPr>
        <p:grpSpPr>
          <a:xfrm>
            <a:off x="1477208" y="1085645"/>
            <a:ext cx="6052177" cy="3200128"/>
            <a:chOff x="0" y="0"/>
            <a:chExt cx="6052175" cy="3200126"/>
          </a:xfrm>
        </p:grpSpPr>
        <p:sp>
          <p:nvSpPr>
            <p:cNvPr id="2108" name="Google Shape;2508;p31"/>
            <p:cNvSpPr/>
            <p:nvPr/>
          </p:nvSpPr>
          <p:spPr>
            <a:xfrm>
              <a:off x="1769610" y="0"/>
              <a:ext cx="2590335" cy="122462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grpSp>
          <p:nvGrpSpPr>
            <p:cNvPr id="2112" name="Google Shape;2509;p31"/>
            <p:cNvGrpSpPr/>
            <p:nvPr/>
          </p:nvGrpSpPr>
          <p:grpSpPr>
            <a:xfrm>
              <a:off x="-1" y="38429"/>
              <a:ext cx="6052177" cy="3161698"/>
              <a:chOff x="0" y="0"/>
              <a:chExt cx="6052175" cy="3161697"/>
            </a:xfrm>
          </p:grpSpPr>
          <p:sp>
            <p:nvSpPr>
              <p:cNvPr id="2109" name="Google Shape;2510;p31"/>
              <p:cNvSpPr/>
              <p:nvPr/>
            </p:nvSpPr>
            <p:spPr>
              <a:xfrm>
                <a:off x="0" y="0"/>
                <a:ext cx="6052176" cy="3161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7" h="21600" fill="norm" stroke="1" extrusionOk="0">
                    <a:moveTo>
                      <a:pt x="9101" y="0"/>
                    </a:moveTo>
                    <a:cubicBezTo>
                      <a:pt x="8777" y="0"/>
                      <a:pt x="8422" y="111"/>
                      <a:pt x="8039" y="375"/>
                    </a:cubicBezTo>
                    <a:cubicBezTo>
                      <a:pt x="5627" y="2057"/>
                      <a:pt x="6224" y="5767"/>
                      <a:pt x="6224" y="5767"/>
                    </a:cubicBezTo>
                    <a:cubicBezTo>
                      <a:pt x="6224" y="5767"/>
                      <a:pt x="5806" y="5717"/>
                      <a:pt x="5187" y="5717"/>
                    </a:cubicBezTo>
                    <a:cubicBezTo>
                      <a:pt x="3567" y="5717"/>
                      <a:pt x="566" y="6066"/>
                      <a:pt x="78" y="8591"/>
                    </a:cubicBezTo>
                    <a:cubicBezTo>
                      <a:pt x="-596" y="12049"/>
                      <a:pt x="3345" y="15220"/>
                      <a:pt x="3345" y="15220"/>
                    </a:cubicBezTo>
                    <a:cubicBezTo>
                      <a:pt x="3345" y="15220"/>
                      <a:pt x="2152" y="20423"/>
                      <a:pt x="6638" y="21437"/>
                    </a:cubicBezTo>
                    <a:cubicBezTo>
                      <a:pt x="7136" y="21550"/>
                      <a:pt x="7593" y="21600"/>
                      <a:pt x="8012" y="21600"/>
                    </a:cubicBezTo>
                    <a:cubicBezTo>
                      <a:pt x="11388" y="21600"/>
                      <a:pt x="12292" y="18361"/>
                      <a:pt x="12292" y="18361"/>
                    </a:cubicBezTo>
                    <a:cubicBezTo>
                      <a:pt x="12292" y="18361"/>
                      <a:pt x="13345" y="18568"/>
                      <a:pt x="14699" y="18568"/>
                    </a:cubicBezTo>
                    <a:cubicBezTo>
                      <a:pt x="17012" y="18568"/>
                      <a:pt x="20201" y="17962"/>
                      <a:pt x="20512" y="14681"/>
                    </a:cubicBezTo>
                    <a:cubicBezTo>
                      <a:pt x="21004" y="9479"/>
                      <a:pt x="18022" y="8052"/>
                      <a:pt x="18022" y="8052"/>
                    </a:cubicBezTo>
                    <a:cubicBezTo>
                      <a:pt x="18022" y="8052"/>
                      <a:pt x="20668" y="3262"/>
                      <a:pt x="18022" y="850"/>
                    </a:cubicBezTo>
                    <a:cubicBezTo>
                      <a:pt x="17492" y="364"/>
                      <a:pt x="16921" y="170"/>
                      <a:pt x="16346" y="170"/>
                    </a:cubicBezTo>
                    <a:cubicBezTo>
                      <a:pt x="14074" y="170"/>
                      <a:pt x="11747" y="3199"/>
                      <a:pt x="11747" y="3199"/>
                    </a:cubicBezTo>
                    <a:cubicBezTo>
                      <a:pt x="11747" y="3199"/>
                      <a:pt x="10844" y="0"/>
                      <a:pt x="91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0" name="Google Shape;2511;p31"/>
              <p:cNvSpPr/>
              <p:nvPr/>
            </p:nvSpPr>
            <p:spPr>
              <a:xfrm>
                <a:off x="861617" y="174787"/>
                <a:ext cx="1676392" cy="1159911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1" name="Google Shape;2512;p31"/>
              <p:cNvSpPr/>
              <p:nvPr/>
            </p:nvSpPr>
            <p:spPr>
              <a:xfrm>
                <a:off x="3925535" y="1865971"/>
                <a:ext cx="1676392" cy="1159911"/>
              </a:xfrm>
              <a:prstGeom prst="ellipse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114" name="Google Shape;2513;p31"/>
          <p:cNvSpPr txBox="1"/>
          <p:nvPr>
            <p:ph type="title"/>
          </p:nvPr>
        </p:nvSpPr>
        <p:spPr>
          <a:xfrm>
            <a:off x="726224" y="441349"/>
            <a:ext cx="7691402" cy="572702"/>
          </a:xfrm>
          <a:prstGeom prst="rect">
            <a:avLst/>
          </a:prstGeom>
        </p:spPr>
        <p:txBody>
          <a:bodyPr/>
          <a:lstStyle>
            <a:lvl1pPr defTabSz="832104" rtl="0">
              <a:defRPr sz="2548"/>
            </a:lvl1pPr>
          </a:lstStyle>
          <a:p>
            <a:pPr/>
            <a:r>
              <a:t>الاجابة</a:t>
            </a:r>
          </a:p>
        </p:txBody>
      </p:sp>
      <p:sp>
        <p:nvSpPr>
          <p:cNvPr id="2115" name="Google Shape;2514;p31"/>
          <p:cNvSpPr/>
          <p:nvPr/>
        </p:nvSpPr>
        <p:spPr>
          <a:xfrm>
            <a:off x="3268060" y="1564070"/>
            <a:ext cx="136461" cy="360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4"/>
                </a:moveTo>
                <a:cubicBezTo>
                  <a:pt x="2631" y="1915"/>
                  <a:pt x="4996" y="3779"/>
                  <a:pt x="7156" y="5643"/>
                </a:cubicBezTo>
                <a:cubicBezTo>
                  <a:pt x="9316" y="7507"/>
                  <a:pt x="11271" y="9422"/>
                  <a:pt x="13027" y="11336"/>
                </a:cubicBezTo>
                <a:cubicBezTo>
                  <a:pt x="14716" y="13277"/>
                  <a:pt x="16133" y="15243"/>
                  <a:pt x="17280" y="17235"/>
                </a:cubicBezTo>
                <a:cubicBezTo>
                  <a:pt x="18091" y="18664"/>
                  <a:pt x="18629" y="20120"/>
                  <a:pt x="19036" y="21600"/>
                </a:cubicBezTo>
                <a:lnTo>
                  <a:pt x="21600" y="21600"/>
                </a:lnTo>
                <a:cubicBezTo>
                  <a:pt x="21059" y="20069"/>
                  <a:pt x="20385" y="18537"/>
                  <a:pt x="19373" y="17055"/>
                </a:cubicBezTo>
                <a:cubicBezTo>
                  <a:pt x="18091" y="15038"/>
                  <a:pt x="16537" y="13073"/>
                  <a:pt x="14579" y="11133"/>
                </a:cubicBezTo>
                <a:cubicBezTo>
                  <a:pt x="12691" y="9192"/>
                  <a:pt x="10598" y="7302"/>
                  <a:pt x="8236" y="5439"/>
                </a:cubicBezTo>
                <a:cubicBezTo>
                  <a:pt x="5939" y="3600"/>
                  <a:pt x="3442" y="1762"/>
                  <a:pt x="606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16" name="Google Shape;2515;p31"/>
          <p:cNvSpPr/>
          <p:nvPr/>
        </p:nvSpPr>
        <p:spPr>
          <a:xfrm>
            <a:off x="3223695" y="1485601"/>
            <a:ext cx="18343" cy="21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741"/>
                </a:moveTo>
                <a:cubicBezTo>
                  <a:pt x="6031" y="9929"/>
                  <a:pt x="10560" y="15549"/>
                  <a:pt x="15068" y="21600"/>
                </a:cubicBezTo>
                <a:lnTo>
                  <a:pt x="21600" y="17704"/>
                </a:lnTo>
                <a:cubicBezTo>
                  <a:pt x="17092" y="11671"/>
                  <a:pt x="12062" y="5620"/>
                  <a:pt x="6031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17" name="Google Shape;2516;p31"/>
          <p:cNvSpPr/>
          <p:nvPr/>
        </p:nvSpPr>
        <p:spPr>
          <a:xfrm>
            <a:off x="3232559" y="1500679"/>
            <a:ext cx="62020" cy="9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7" h="21600" fill="norm" stroke="1" extrusionOk="0">
                <a:moveTo>
                  <a:pt x="2912" y="0"/>
                </a:moveTo>
                <a:cubicBezTo>
                  <a:pt x="1823" y="0"/>
                  <a:pt x="827" y="309"/>
                  <a:pt x="326" y="1178"/>
                </a:cubicBezTo>
                <a:cubicBezTo>
                  <a:pt x="181" y="1271"/>
                  <a:pt x="181" y="1364"/>
                  <a:pt x="181" y="1457"/>
                </a:cubicBezTo>
                <a:cubicBezTo>
                  <a:pt x="-256" y="2204"/>
                  <a:pt x="181" y="2948"/>
                  <a:pt x="618" y="3598"/>
                </a:cubicBezTo>
                <a:cubicBezTo>
                  <a:pt x="3390" y="8631"/>
                  <a:pt x="6895" y="13567"/>
                  <a:pt x="10395" y="18411"/>
                </a:cubicBezTo>
                <a:cubicBezTo>
                  <a:pt x="10978" y="19344"/>
                  <a:pt x="11712" y="20277"/>
                  <a:pt x="13168" y="20927"/>
                </a:cubicBezTo>
                <a:cubicBezTo>
                  <a:pt x="13995" y="21336"/>
                  <a:pt x="15223" y="21600"/>
                  <a:pt x="16458" y="21600"/>
                </a:cubicBezTo>
                <a:cubicBezTo>
                  <a:pt x="17186" y="21600"/>
                  <a:pt x="17920" y="21507"/>
                  <a:pt x="18572" y="21299"/>
                </a:cubicBezTo>
                <a:cubicBezTo>
                  <a:pt x="20028" y="20834"/>
                  <a:pt x="20907" y="19901"/>
                  <a:pt x="21053" y="19065"/>
                </a:cubicBezTo>
                <a:cubicBezTo>
                  <a:pt x="21198" y="19065"/>
                  <a:pt x="21198" y="19065"/>
                  <a:pt x="21198" y="18972"/>
                </a:cubicBezTo>
                <a:cubicBezTo>
                  <a:pt x="21344" y="18132"/>
                  <a:pt x="20907" y="17296"/>
                  <a:pt x="20465" y="16548"/>
                </a:cubicBezTo>
                <a:cubicBezTo>
                  <a:pt x="18426" y="12263"/>
                  <a:pt x="15357" y="8166"/>
                  <a:pt x="11420" y="4345"/>
                </a:cubicBezTo>
                <a:cubicBezTo>
                  <a:pt x="10104" y="2948"/>
                  <a:pt x="8497" y="1643"/>
                  <a:pt x="6162" y="714"/>
                </a:cubicBezTo>
                <a:cubicBezTo>
                  <a:pt x="5271" y="331"/>
                  <a:pt x="4042" y="0"/>
                  <a:pt x="2912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18" name="Google Shape;2517;p31"/>
          <p:cNvSpPr/>
          <p:nvPr/>
        </p:nvSpPr>
        <p:spPr>
          <a:xfrm>
            <a:off x="3232559" y="1506074"/>
            <a:ext cx="61511" cy="93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1" h="21329" fill="norm" stroke="1" extrusionOk="0">
                <a:moveTo>
                  <a:pt x="21341" y="18681"/>
                </a:moveTo>
                <a:cubicBezTo>
                  <a:pt x="21193" y="19554"/>
                  <a:pt x="20302" y="20529"/>
                  <a:pt x="18826" y="21014"/>
                </a:cubicBezTo>
                <a:cubicBezTo>
                  <a:pt x="17049" y="21600"/>
                  <a:pt x="14682" y="21309"/>
                  <a:pt x="13348" y="20626"/>
                </a:cubicBezTo>
                <a:cubicBezTo>
                  <a:pt x="11872" y="19946"/>
                  <a:pt x="11128" y="18972"/>
                  <a:pt x="10538" y="17997"/>
                </a:cubicBezTo>
                <a:cubicBezTo>
                  <a:pt x="6990" y="12939"/>
                  <a:pt x="3436" y="7784"/>
                  <a:pt x="626" y="2527"/>
                </a:cubicBezTo>
                <a:cubicBezTo>
                  <a:pt x="184" y="1848"/>
                  <a:pt x="-259" y="1071"/>
                  <a:pt x="184" y="291"/>
                </a:cubicBezTo>
                <a:cubicBezTo>
                  <a:pt x="184" y="194"/>
                  <a:pt x="184" y="97"/>
                  <a:pt x="331" y="0"/>
                </a:cubicBezTo>
                <a:cubicBezTo>
                  <a:pt x="3584" y="7590"/>
                  <a:pt x="11276" y="14399"/>
                  <a:pt x="21341" y="18681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19" name="Google Shape;2518;p31"/>
          <p:cNvSpPr/>
          <p:nvPr/>
        </p:nvSpPr>
        <p:spPr>
          <a:xfrm>
            <a:off x="3364872" y="1544891"/>
            <a:ext cx="46162" cy="379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600" fill="norm" stroke="1" extrusionOk="0">
                <a:moveTo>
                  <a:pt x="0" y="73"/>
                </a:moveTo>
                <a:cubicBezTo>
                  <a:pt x="3961" y="1939"/>
                  <a:pt x="6934" y="3855"/>
                  <a:pt x="9511" y="5769"/>
                </a:cubicBezTo>
                <a:cubicBezTo>
                  <a:pt x="11891" y="7684"/>
                  <a:pt x="13472" y="9624"/>
                  <a:pt x="14666" y="11539"/>
                </a:cubicBezTo>
                <a:cubicBezTo>
                  <a:pt x="15654" y="13478"/>
                  <a:pt x="15654" y="15418"/>
                  <a:pt x="15061" y="17333"/>
                </a:cubicBezTo>
                <a:cubicBezTo>
                  <a:pt x="14469" y="18764"/>
                  <a:pt x="13077" y="20195"/>
                  <a:pt x="11298" y="21600"/>
                </a:cubicBezTo>
                <a:lnTo>
                  <a:pt x="18825" y="21600"/>
                </a:lnTo>
                <a:cubicBezTo>
                  <a:pt x="20216" y="20195"/>
                  <a:pt x="21205" y="18788"/>
                  <a:pt x="21402" y="17357"/>
                </a:cubicBezTo>
                <a:cubicBezTo>
                  <a:pt x="21600" y="15394"/>
                  <a:pt x="21205" y="13454"/>
                  <a:pt x="19616" y="11491"/>
                </a:cubicBezTo>
                <a:cubicBezTo>
                  <a:pt x="18034" y="9551"/>
                  <a:pt x="15852" y="7612"/>
                  <a:pt x="12879" y="5696"/>
                </a:cubicBezTo>
                <a:cubicBezTo>
                  <a:pt x="9907" y="3781"/>
                  <a:pt x="6539" y="1866"/>
                  <a:pt x="1984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0" name="Google Shape;2519;p31"/>
          <p:cNvSpPr/>
          <p:nvPr/>
        </p:nvSpPr>
        <p:spPr>
          <a:xfrm>
            <a:off x="3341847" y="1457880"/>
            <a:ext cx="14072" cy="22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315"/>
                </a:moveTo>
                <a:cubicBezTo>
                  <a:pt x="4571" y="9134"/>
                  <a:pt x="9168" y="15367"/>
                  <a:pt x="11779" y="21600"/>
                </a:cubicBezTo>
                <a:lnTo>
                  <a:pt x="21600" y="19942"/>
                </a:lnTo>
                <a:cubicBezTo>
                  <a:pt x="18335" y="12880"/>
                  <a:pt x="14391" y="6233"/>
                  <a:pt x="8515" y="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1" name="Google Shape;2520;p31"/>
          <p:cNvSpPr/>
          <p:nvPr/>
        </p:nvSpPr>
        <p:spPr>
          <a:xfrm>
            <a:off x="3344478" y="1475339"/>
            <a:ext cx="41711" cy="106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2" h="21600" fill="norm" stroke="1" extrusionOk="0">
                <a:moveTo>
                  <a:pt x="4478" y="0"/>
                </a:moveTo>
                <a:cubicBezTo>
                  <a:pt x="3338" y="0"/>
                  <a:pt x="2215" y="197"/>
                  <a:pt x="1274" y="697"/>
                </a:cubicBezTo>
                <a:cubicBezTo>
                  <a:pt x="1048" y="783"/>
                  <a:pt x="830" y="870"/>
                  <a:pt x="830" y="870"/>
                </a:cubicBezTo>
                <a:cubicBezTo>
                  <a:pt x="-258" y="1560"/>
                  <a:pt x="-40" y="2253"/>
                  <a:pt x="177" y="2943"/>
                </a:cubicBezTo>
                <a:cubicBezTo>
                  <a:pt x="1274" y="7874"/>
                  <a:pt x="3233" y="12805"/>
                  <a:pt x="5418" y="17732"/>
                </a:cubicBezTo>
                <a:cubicBezTo>
                  <a:pt x="5854" y="18684"/>
                  <a:pt x="6289" y="19637"/>
                  <a:pt x="7813" y="20413"/>
                </a:cubicBezTo>
                <a:cubicBezTo>
                  <a:pt x="9284" y="21069"/>
                  <a:pt x="11669" y="21600"/>
                  <a:pt x="14212" y="21600"/>
                </a:cubicBezTo>
                <a:cubicBezTo>
                  <a:pt x="14690" y="21600"/>
                  <a:pt x="15178" y="21579"/>
                  <a:pt x="15674" y="21538"/>
                </a:cubicBezTo>
                <a:cubicBezTo>
                  <a:pt x="18068" y="21365"/>
                  <a:pt x="19818" y="20672"/>
                  <a:pt x="20471" y="19895"/>
                </a:cubicBezTo>
                <a:lnTo>
                  <a:pt x="20689" y="19895"/>
                </a:lnTo>
                <a:cubicBezTo>
                  <a:pt x="21342" y="19116"/>
                  <a:pt x="21342" y="18339"/>
                  <a:pt x="21342" y="17559"/>
                </a:cubicBezTo>
                <a:cubicBezTo>
                  <a:pt x="20689" y="13409"/>
                  <a:pt x="18730" y="9258"/>
                  <a:pt x="15457" y="5193"/>
                </a:cubicBezTo>
                <a:cubicBezTo>
                  <a:pt x="14360" y="3809"/>
                  <a:pt x="12836" y="2339"/>
                  <a:pt x="9998" y="1215"/>
                </a:cubicBezTo>
                <a:cubicBezTo>
                  <a:pt x="8605" y="607"/>
                  <a:pt x="6498" y="0"/>
                  <a:pt x="4478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2" name="Google Shape;2521;p31"/>
          <p:cNvSpPr/>
          <p:nvPr/>
        </p:nvSpPr>
        <p:spPr>
          <a:xfrm>
            <a:off x="3344478" y="1478777"/>
            <a:ext cx="40010" cy="10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397" fill="norm" stroke="1" extrusionOk="0">
                <a:moveTo>
                  <a:pt x="21332" y="19654"/>
                </a:moveTo>
                <a:cubicBezTo>
                  <a:pt x="20652" y="20448"/>
                  <a:pt x="18828" y="21158"/>
                  <a:pt x="16333" y="21335"/>
                </a:cubicBezTo>
                <a:cubicBezTo>
                  <a:pt x="13149" y="21600"/>
                  <a:pt x="9965" y="20982"/>
                  <a:pt x="8142" y="20184"/>
                </a:cubicBezTo>
                <a:cubicBezTo>
                  <a:pt x="6554" y="19389"/>
                  <a:pt x="6100" y="18414"/>
                  <a:pt x="5647" y="17439"/>
                </a:cubicBezTo>
                <a:cubicBezTo>
                  <a:pt x="3370" y="12395"/>
                  <a:pt x="1329" y="7347"/>
                  <a:pt x="186" y="2300"/>
                </a:cubicBezTo>
                <a:cubicBezTo>
                  <a:pt x="-41" y="1593"/>
                  <a:pt x="-268" y="883"/>
                  <a:pt x="866" y="177"/>
                </a:cubicBezTo>
                <a:cubicBezTo>
                  <a:pt x="866" y="177"/>
                  <a:pt x="1093" y="88"/>
                  <a:pt x="1329" y="0"/>
                </a:cubicBezTo>
                <a:cubicBezTo>
                  <a:pt x="1555" y="7171"/>
                  <a:pt x="9058" y="14341"/>
                  <a:pt x="21332" y="19654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3" name="Google Shape;2522;p31"/>
          <p:cNvSpPr/>
          <p:nvPr/>
        </p:nvSpPr>
        <p:spPr>
          <a:xfrm>
            <a:off x="3253561" y="1711645"/>
            <a:ext cx="118970" cy="213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3" y="777"/>
                </a:moveTo>
                <a:cubicBezTo>
                  <a:pt x="1393" y="777"/>
                  <a:pt x="1393" y="820"/>
                  <a:pt x="1393" y="820"/>
                </a:cubicBezTo>
                <a:cubicBezTo>
                  <a:pt x="5032" y="2937"/>
                  <a:pt x="14245" y="9505"/>
                  <a:pt x="17729" y="21600"/>
                </a:cubicBezTo>
                <a:lnTo>
                  <a:pt x="21600" y="21600"/>
                </a:lnTo>
                <a:cubicBezTo>
                  <a:pt x="19821" y="16503"/>
                  <a:pt x="14245" y="4406"/>
                  <a:pt x="0" y="0"/>
                </a:cubicBezTo>
                <a:cubicBezTo>
                  <a:pt x="0" y="0"/>
                  <a:pt x="463" y="259"/>
                  <a:pt x="1393" y="777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4" name="Google Shape;2523;p31"/>
          <p:cNvSpPr/>
          <p:nvPr/>
        </p:nvSpPr>
        <p:spPr>
          <a:xfrm>
            <a:off x="3261236" y="1719745"/>
            <a:ext cx="102346" cy="205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891" y="10240"/>
                  <a:pt x="6841" y="3008"/>
                  <a:pt x="0" y="0"/>
                </a:cubicBezTo>
                <a:cubicBezTo>
                  <a:pt x="4230" y="2200"/>
                  <a:pt x="14939" y="9027"/>
                  <a:pt x="18989" y="21600"/>
                </a:cubicBezTo>
                <a:close/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5" name="Google Shape;2524;p31"/>
          <p:cNvSpPr/>
          <p:nvPr/>
        </p:nvSpPr>
        <p:spPr>
          <a:xfrm>
            <a:off x="3393871" y="1654075"/>
            <a:ext cx="75769" cy="270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5" h="21600" fill="norm" stroke="1" extrusionOk="0">
                <a:moveTo>
                  <a:pt x="11976" y="21600"/>
                </a:moveTo>
                <a:lnTo>
                  <a:pt x="20542" y="21600"/>
                </a:lnTo>
                <a:cubicBezTo>
                  <a:pt x="21483" y="17654"/>
                  <a:pt x="21600" y="7177"/>
                  <a:pt x="1293" y="441"/>
                </a:cubicBezTo>
                <a:cubicBezTo>
                  <a:pt x="824" y="305"/>
                  <a:pt x="356" y="170"/>
                  <a:pt x="0" y="0"/>
                </a:cubicBezTo>
                <a:cubicBezTo>
                  <a:pt x="356" y="305"/>
                  <a:pt x="16434" y="11191"/>
                  <a:pt x="11976" y="21600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6" name="Google Shape;2525;p31"/>
          <p:cNvSpPr/>
          <p:nvPr/>
        </p:nvSpPr>
        <p:spPr>
          <a:xfrm>
            <a:off x="3393871" y="1654075"/>
            <a:ext cx="66798" cy="270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60" h="21600" fill="norm" stroke="1" extrusionOk="0">
                <a:moveTo>
                  <a:pt x="11242" y="21600"/>
                </a:moveTo>
                <a:lnTo>
                  <a:pt x="15977" y="21600"/>
                </a:lnTo>
                <a:cubicBezTo>
                  <a:pt x="21600" y="13777"/>
                  <a:pt x="7276" y="4081"/>
                  <a:pt x="1213" y="441"/>
                </a:cubicBezTo>
                <a:cubicBezTo>
                  <a:pt x="774" y="305"/>
                  <a:pt x="334" y="170"/>
                  <a:pt x="0" y="0"/>
                </a:cubicBezTo>
                <a:cubicBezTo>
                  <a:pt x="334" y="305"/>
                  <a:pt x="15427" y="11191"/>
                  <a:pt x="11242" y="21600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27" name="Google Shape;2526;p31"/>
          <p:cNvSpPr/>
          <p:nvPr/>
        </p:nvSpPr>
        <p:spPr>
          <a:xfrm>
            <a:off x="3298759" y="1924892"/>
            <a:ext cx="212382" cy="1"/>
          </a:xfrm>
          <a:prstGeom prst="line">
            <a:avLst/>
          </a:prstGeom>
          <a:ln w="8775">
            <a:solidFill>
              <a:srgbClr val="82DEEC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28" name="Google Shape;2527;p31"/>
          <p:cNvSpPr/>
          <p:nvPr/>
        </p:nvSpPr>
        <p:spPr>
          <a:xfrm>
            <a:off x="3372548" y="1938116"/>
            <a:ext cx="154803" cy="1"/>
          </a:xfrm>
          <a:prstGeom prst="line">
            <a:avLst/>
          </a:prstGeom>
          <a:ln w="8775">
            <a:solidFill>
              <a:srgbClr val="82DEEC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29" name="Google Shape;2528;p31"/>
          <p:cNvSpPr/>
          <p:nvPr/>
        </p:nvSpPr>
        <p:spPr>
          <a:xfrm>
            <a:off x="2366317" y="2317729"/>
            <a:ext cx="328871" cy="1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0" name="Google Shape;2529;p31"/>
          <p:cNvSpPr/>
          <p:nvPr/>
        </p:nvSpPr>
        <p:spPr>
          <a:xfrm>
            <a:off x="5610430" y="2977957"/>
            <a:ext cx="118562" cy="31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6"/>
                </a:moveTo>
                <a:cubicBezTo>
                  <a:pt x="2641" y="1853"/>
                  <a:pt x="4972" y="3647"/>
                  <a:pt x="7071" y="5472"/>
                </a:cubicBezTo>
                <a:cubicBezTo>
                  <a:pt x="9247" y="7325"/>
                  <a:pt x="11187" y="9178"/>
                  <a:pt x="12899" y="11061"/>
                </a:cubicBezTo>
                <a:cubicBezTo>
                  <a:pt x="14607" y="12943"/>
                  <a:pt x="15927" y="14883"/>
                  <a:pt x="17093" y="16823"/>
                </a:cubicBezTo>
                <a:cubicBezTo>
                  <a:pt x="18026" y="18386"/>
                  <a:pt x="18646" y="19979"/>
                  <a:pt x="19036" y="21600"/>
                </a:cubicBezTo>
                <a:lnTo>
                  <a:pt x="21600" y="21600"/>
                </a:lnTo>
                <a:cubicBezTo>
                  <a:pt x="21054" y="19921"/>
                  <a:pt x="20357" y="18270"/>
                  <a:pt x="19269" y="16649"/>
                </a:cubicBezTo>
                <a:cubicBezTo>
                  <a:pt x="17871" y="14680"/>
                  <a:pt x="16395" y="12740"/>
                  <a:pt x="14452" y="10858"/>
                </a:cubicBezTo>
                <a:cubicBezTo>
                  <a:pt x="12586" y="8976"/>
                  <a:pt x="10490" y="7123"/>
                  <a:pt x="8159" y="5298"/>
                </a:cubicBezTo>
                <a:cubicBezTo>
                  <a:pt x="5828" y="3474"/>
                  <a:pt x="3342" y="1708"/>
                  <a:pt x="623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1" name="Google Shape;2530;p31"/>
          <p:cNvSpPr/>
          <p:nvPr/>
        </p:nvSpPr>
        <p:spPr>
          <a:xfrm>
            <a:off x="5572481" y="2910143"/>
            <a:ext cx="15349" cy="17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620"/>
                </a:moveTo>
                <a:cubicBezTo>
                  <a:pt x="5388" y="9773"/>
                  <a:pt x="10800" y="15420"/>
                  <a:pt x="14991" y="21600"/>
                </a:cubicBezTo>
                <a:lnTo>
                  <a:pt x="21600" y="18007"/>
                </a:lnTo>
                <a:cubicBezTo>
                  <a:pt x="17409" y="11827"/>
                  <a:pt x="11997" y="5646"/>
                  <a:pt x="5388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2" name="Google Shape;2531;p31"/>
          <p:cNvSpPr/>
          <p:nvPr/>
        </p:nvSpPr>
        <p:spPr>
          <a:xfrm>
            <a:off x="5579803" y="2923094"/>
            <a:ext cx="53347" cy="85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6" h="21600" fill="norm" stroke="1" extrusionOk="0">
                <a:moveTo>
                  <a:pt x="2895" y="0"/>
                </a:moveTo>
                <a:cubicBezTo>
                  <a:pt x="1796" y="0"/>
                  <a:pt x="805" y="302"/>
                  <a:pt x="310" y="1149"/>
                </a:cubicBezTo>
                <a:cubicBezTo>
                  <a:pt x="140" y="1257"/>
                  <a:pt x="140" y="1257"/>
                  <a:pt x="140" y="1365"/>
                </a:cubicBezTo>
                <a:cubicBezTo>
                  <a:pt x="-199" y="2126"/>
                  <a:pt x="140" y="2882"/>
                  <a:pt x="480" y="3642"/>
                </a:cubicBezTo>
                <a:cubicBezTo>
                  <a:pt x="3370" y="8620"/>
                  <a:pt x="6770" y="13602"/>
                  <a:pt x="10347" y="18368"/>
                </a:cubicBezTo>
                <a:cubicBezTo>
                  <a:pt x="11025" y="19345"/>
                  <a:pt x="11704" y="20317"/>
                  <a:pt x="13237" y="20969"/>
                </a:cubicBezTo>
                <a:cubicBezTo>
                  <a:pt x="14065" y="21362"/>
                  <a:pt x="15212" y="21600"/>
                  <a:pt x="16406" y="21600"/>
                </a:cubicBezTo>
                <a:cubicBezTo>
                  <a:pt x="17167" y="21600"/>
                  <a:pt x="17947" y="21505"/>
                  <a:pt x="18680" y="21293"/>
                </a:cubicBezTo>
                <a:cubicBezTo>
                  <a:pt x="20207" y="20861"/>
                  <a:pt x="20885" y="19885"/>
                  <a:pt x="21231" y="19128"/>
                </a:cubicBezTo>
                <a:cubicBezTo>
                  <a:pt x="21231" y="19016"/>
                  <a:pt x="21231" y="19016"/>
                  <a:pt x="21231" y="19016"/>
                </a:cubicBezTo>
                <a:cubicBezTo>
                  <a:pt x="21401" y="18152"/>
                  <a:pt x="21062" y="17283"/>
                  <a:pt x="20546" y="16527"/>
                </a:cubicBezTo>
                <a:cubicBezTo>
                  <a:pt x="18340" y="12198"/>
                  <a:pt x="15273" y="8080"/>
                  <a:pt x="11534" y="4291"/>
                </a:cubicBezTo>
                <a:cubicBezTo>
                  <a:pt x="10177" y="2990"/>
                  <a:pt x="8643" y="1581"/>
                  <a:pt x="6261" y="717"/>
                </a:cubicBezTo>
                <a:cubicBezTo>
                  <a:pt x="5304" y="328"/>
                  <a:pt x="4042" y="0"/>
                  <a:pt x="2895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3" name="Google Shape;2532;p31"/>
          <p:cNvSpPr/>
          <p:nvPr/>
        </p:nvSpPr>
        <p:spPr>
          <a:xfrm>
            <a:off x="5579803" y="2927619"/>
            <a:ext cx="53236" cy="80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356" fill="norm" stroke="1" extrusionOk="0">
                <a:moveTo>
                  <a:pt x="21400" y="18775"/>
                </a:moveTo>
                <a:cubicBezTo>
                  <a:pt x="21051" y="19565"/>
                  <a:pt x="20367" y="20585"/>
                  <a:pt x="18828" y="21036"/>
                </a:cubicBezTo>
                <a:cubicBezTo>
                  <a:pt x="16940" y="21600"/>
                  <a:pt x="14711" y="21374"/>
                  <a:pt x="13343" y="20698"/>
                </a:cubicBezTo>
                <a:cubicBezTo>
                  <a:pt x="11797" y="20016"/>
                  <a:pt x="11113" y="19001"/>
                  <a:pt x="10429" y="17981"/>
                </a:cubicBezTo>
                <a:cubicBezTo>
                  <a:pt x="6824" y="13004"/>
                  <a:pt x="3398" y="7802"/>
                  <a:pt x="484" y="2604"/>
                </a:cubicBezTo>
                <a:cubicBezTo>
                  <a:pt x="142" y="1809"/>
                  <a:pt x="-200" y="1020"/>
                  <a:pt x="142" y="226"/>
                </a:cubicBezTo>
                <a:cubicBezTo>
                  <a:pt x="142" y="113"/>
                  <a:pt x="142" y="113"/>
                  <a:pt x="313" y="0"/>
                </a:cubicBezTo>
                <a:cubicBezTo>
                  <a:pt x="3569" y="7576"/>
                  <a:pt x="11284" y="14362"/>
                  <a:pt x="21400" y="18775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4" name="Google Shape;2533;p31"/>
          <p:cNvSpPr/>
          <p:nvPr/>
        </p:nvSpPr>
        <p:spPr>
          <a:xfrm>
            <a:off x="5597633" y="3104619"/>
            <a:ext cx="104065" cy="191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6" y="770"/>
                </a:moveTo>
                <a:cubicBezTo>
                  <a:pt x="1416" y="770"/>
                  <a:pt x="1416" y="770"/>
                  <a:pt x="1416" y="818"/>
                </a:cubicBezTo>
                <a:cubicBezTo>
                  <a:pt x="5047" y="2887"/>
                  <a:pt x="14519" y="9429"/>
                  <a:pt x="17793" y="21600"/>
                </a:cubicBezTo>
                <a:lnTo>
                  <a:pt x="21600" y="21600"/>
                </a:lnTo>
                <a:cubicBezTo>
                  <a:pt x="20272" y="17368"/>
                  <a:pt x="14960" y="4522"/>
                  <a:pt x="0" y="0"/>
                </a:cubicBezTo>
                <a:cubicBezTo>
                  <a:pt x="0" y="0"/>
                  <a:pt x="533" y="290"/>
                  <a:pt x="1416" y="77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5" name="Google Shape;2534;p31"/>
          <p:cNvSpPr/>
          <p:nvPr/>
        </p:nvSpPr>
        <p:spPr>
          <a:xfrm>
            <a:off x="5604457" y="3111869"/>
            <a:ext cx="88700" cy="18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0461" y="10200"/>
                  <a:pt x="6961" y="2951"/>
                  <a:pt x="0" y="0"/>
                </a:cubicBezTo>
                <a:cubicBezTo>
                  <a:pt x="4260" y="2151"/>
                  <a:pt x="15372" y="8950"/>
                  <a:pt x="19213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6" name="Google Shape;2535;p31"/>
          <p:cNvSpPr/>
          <p:nvPr/>
        </p:nvSpPr>
        <p:spPr>
          <a:xfrm>
            <a:off x="5718764" y="3055150"/>
            <a:ext cx="65263" cy="24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8" h="21600" fill="norm" stroke="1" extrusionOk="0">
                <a:moveTo>
                  <a:pt x="10994" y="21600"/>
                </a:moveTo>
                <a:lnTo>
                  <a:pt x="19045" y="21600"/>
                </a:lnTo>
                <a:cubicBezTo>
                  <a:pt x="20065" y="18465"/>
                  <a:pt x="21600" y="7417"/>
                  <a:pt x="1152" y="421"/>
                </a:cubicBezTo>
                <a:cubicBezTo>
                  <a:pt x="770" y="305"/>
                  <a:pt x="382" y="153"/>
                  <a:pt x="0" y="0"/>
                </a:cubicBezTo>
                <a:cubicBezTo>
                  <a:pt x="382" y="305"/>
                  <a:pt x="16231" y="11316"/>
                  <a:pt x="10994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7" name="Google Shape;2536;p31"/>
          <p:cNvSpPr/>
          <p:nvPr/>
        </p:nvSpPr>
        <p:spPr>
          <a:xfrm>
            <a:off x="5718764" y="3055150"/>
            <a:ext cx="57547" cy="24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56" h="21600" fill="norm" stroke="1" extrusionOk="0">
                <a:moveTo>
                  <a:pt x="10618" y="21600"/>
                </a:moveTo>
                <a:lnTo>
                  <a:pt x="14937" y="21600"/>
                </a:lnTo>
                <a:cubicBezTo>
                  <a:pt x="21600" y="13916"/>
                  <a:pt x="7161" y="4053"/>
                  <a:pt x="1113" y="421"/>
                </a:cubicBezTo>
                <a:cubicBezTo>
                  <a:pt x="744" y="305"/>
                  <a:pt x="369" y="153"/>
                  <a:pt x="0" y="0"/>
                </a:cubicBezTo>
                <a:cubicBezTo>
                  <a:pt x="369" y="305"/>
                  <a:pt x="15676" y="11316"/>
                  <a:pt x="10618" y="21600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38" name="Google Shape;2537;p31"/>
          <p:cNvSpPr/>
          <p:nvPr/>
        </p:nvSpPr>
        <p:spPr>
          <a:xfrm>
            <a:off x="5647120" y="3296118"/>
            <a:ext cx="189769" cy="1"/>
          </a:xfrm>
          <a:prstGeom prst="line">
            <a:avLst/>
          </a:prstGeom>
          <a:ln w="752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39" name="Google Shape;2538;p31"/>
          <p:cNvSpPr/>
          <p:nvPr/>
        </p:nvSpPr>
        <p:spPr>
          <a:xfrm>
            <a:off x="2829175" y="3504260"/>
            <a:ext cx="146704" cy="394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38" y="5324"/>
                </a:moveTo>
                <a:cubicBezTo>
                  <a:pt x="11113" y="7145"/>
                  <a:pt x="9041" y="8990"/>
                  <a:pt x="7160" y="10882"/>
                </a:cubicBezTo>
                <a:cubicBezTo>
                  <a:pt x="5213" y="12750"/>
                  <a:pt x="3705" y="14688"/>
                  <a:pt x="2387" y="16650"/>
                </a:cubicBezTo>
                <a:cubicBezTo>
                  <a:pt x="1258" y="18284"/>
                  <a:pt x="504" y="19942"/>
                  <a:pt x="0" y="21600"/>
                </a:cubicBezTo>
                <a:lnTo>
                  <a:pt x="2575" y="21600"/>
                </a:lnTo>
                <a:cubicBezTo>
                  <a:pt x="2951" y="20012"/>
                  <a:pt x="3580" y="18400"/>
                  <a:pt x="4459" y="16836"/>
                </a:cubicBezTo>
                <a:cubicBezTo>
                  <a:pt x="5652" y="14898"/>
                  <a:pt x="6970" y="12960"/>
                  <a:pt x="8728" y="11092"/>
                </a:cubicBezTo>
                <a:cubicBezTo>
                  <a:pt x="10424" y="9201"/>
                  <a:pt x="12371" y="7333"/>
                  <a:pt x="14505" y="5511"/>
                </a:cubicBezTo>
                <a:cubicBezTo>
                  <a:pt x="16640" y="3690"/>
                  <a:pt x="19025" y="1868"/>
                  <a:pt x="21600" y="140"/>
                </a:cubicBezTo>
                <a:lnTo>
                  <a:pt x="21034" y="0"/>
                </a:lnTo>
                <a:cubicBezTo>
                  <a:pt x="18210" y="1728"/>
                  <a:pt x="15760" y="3502"/>
                  <a:pt x="13438" y="5324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0" name="Google Shape;2539;p31"/>
          <p:cNvSpPr/>
          <p:nvPr/>
        </p:nvSpPr>
        <p:spPr>
          <a:xfrm>
            <a:off x="3003623" y="3420671"/>
            <a:ext cx="19619" cy="22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268"/>
                </a:moveTo>
                <a:lnTo>
                  <a:pt x="7044" y="21600"/>
                </a:lnTo>
                <a:cubicBezTo>
                  <a:pt x="11278" y="15781"/>
                  <a:pt x="15961" y="9963"/>
                  <a:pt x="21600" y="4559"/>
                </a:cubicBezTo>
                <a:lnTo>
                  <a:pt x="15961" y="0"/>
                </a:lnTo>
                <a:cubicBezTo>
                  <a:pt x="9854" y="5404"/>
                  <a:pt x="4702" y="11621"/>
                  <a:pt x="0" y="18268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1" name="Google Shape;2540;p31"/>
          <p:cNvSpPr/>
          <p:nvPr/>
        </p:nvSpPr>
        <p:spPr>
          <a:xfrm>
            <a:off x="2948069" y="3436666"/>
            <a:ext cx="66063" cy="105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2" h="21600" fill="norm" stroke="1" extrusionOk="0">
                <a:moveTo>
                  <a:pt x="18347" y="0"/>
                </a:moveTo>
                <a:cubicBezTo>
                  <a:pt x="17233" y="0"/>
                  <a:pt x="15992" y="303"/>
                  <a:pt x="15032" y="655"/>
                </a:cubicBezTo>
                <a:cubicBezTo>
                  <a:pt x="12693" y="1613"/>
                  <a:pt x="11178" y="2922"/>
                  <a:pt x="9801" y="4319"/>
                </a:cubicBezTo>
                <a:cubicBezTo>
                  <a:pt x="5953" y="8160"/>
                  <a:pt x="2785" y="12263"/>
                  <a:pt x="584" y="16540"/>
                </a:cubicBezTo>
                <a:cubicBezTo>
                  <a:pt x="172" y="17327"/>
                  <a:pt x="-102" y="18110"/>
                  <a:pt x="35" y="18984"/>
                </a:cubicBezTo>
                <a:cubicBezTo>
                  <a:pt x="35" y="18984"/>
                  <a:pt x="35" y="19072"/>
                  <a:pt x="35" y="19072"/>
                </a:cubicBezTo>
                <a:cubicBezTo>
                  <a:pt x="310" y="19942"/>
                  <a:pt x="1133" y="20816"/>
                  <a:pt x="2511" y="21252"/>
                </a:cubicBezTo>
                <a:cubicBezTo>
                  <a:pt x="3274" y="21496"/>
                  <a:pt x="4086" y="21600"/>
                  <a:pt x="4866" y="21600"/>
                </a:cubicBezTo>
                <a:cubicBezTo>
                  <a:pt x="6057" y="21600"/>
                  <a:pt x="7182" y="21360"/>
                  <a:pt x="8017" y="20991"/>
                </a:cubicBezTo>
                <a:cubicBezTo>
                  <a:pt x="9526" y="20294"/>
                  <a:pt x="10218" y="19333"/>
                  <a:pt x="10904" y="18371"/>
                </a:cubicBezTo>
                <a:cubicBezTo>
                  <a:pt x="14340" y="13572"/>
                  <a:pt x="17782" y="8682"/>
                  <a:pt x="20669" y="3622"/>
                </a:cubicBezTo>
                <a:cubicBezTo>
                  <a:pt x="21081" y="2922"/>
                  <a:pt x="21498" y="2138"/>
                  <a:pt x="21224" y="1438"/>
                </a:cubicBezTo>
                <a:cubicBezTo>
                  <a:pt x="21081" y="1351"/>
                  <a:pt x="21081" y="1264"/>
                  <a:pt x="20944" y="1177"/>
                </a:cubicBezTo>
                <a:cubicBezTo>
                  <a:pt x="20466" y="303"/>
                  <a:pt x="19467" y="0"/>
                  <a:pt x="18347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2" name="Google Shape;2541;p31"/>
          <p:cNvSpPr/>
          <p:nvPr/>
        </p:nvSpPr>
        <p:spPr>
          <a:xfrm>
            <a:off x="2948180" y="3442418"/>
            <a:ext cx="65952" cy="99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325" fill="norm" stroke="1" extrusionOk="0">
                <a:moveTo>
                  <a:pt x="0" y="18684"/>
                </a:moveTo>
                <a:cubicBezTo>
                  <a:pt x="276" y="19593"/>
                  <a:pt x="1105" y="20505"/>
                  <a:pt x="2491" y="20960"/>
                </a:cubicBezTo>
                <a:cubicBezTo>
                  <a:pt x="4430" y="21600"/>
                  <a:pt x="6646" y="21327"/>
                  <a:pt x="8032" y="20687"/>
                </a:cubicBezTo>
                <a:cubicBezTo>
                  <a:pt x="9552" y="19960"/>
                  <a:pt x="10248" y="18956"/>
                  <a:pt x="10938" y="17953"/>
                </a:cubicBezTo>
                <a:cubicBezTo>
                  <a:pt x="14396" y="12942"/>
                  <a:pt x="17860" y="7836"/>
                  <a:pt x="20766" y="2553"/>
                </a:cubicBezTo>
                <a:cubicBezTo>
                  <a:pt x="21180" y="1822"/>
                  <a:pt x="21600" y="1004"/>
                  <a:pt x="21324" y="273"/>
                </a:cubicBezTo>
                <a:cubicBezTo>
                  <a:pt x="21180" y="182"/>
                  <a:pt x="21180" y="91"/>
                  <a:pt x="21042" y="0"/>
                </a:cubicBezTo>
                <a:cubicBezTo>
                  <a:pt x="17722" y="7564"/>
                  <a:pt x="10104" y="14400"/>
                  <a:pt x="0" y="18684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3" name="Google Shape;2542;p31"/>
          <p:cNvSpPr/>
          <p:nvPr/>
        </p:nvSpPr>
        <p:spPr>
          <a:xfrm>
            <a:off x="2862870" y="3662064"/>
            <a:ext cx="128788" cy="236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864" y="21600"/>
                </a:lnTo>
                <a:cubicBezTo>
                  <a:pt x="7083" y="9418"/>
                  <a:pt x="16595" y="2881"/>
                  <a:pt x="20170" y="778"/>
                </a:cubicBezTo>
                <a:cubicBezTo>
                  <a:pt x="20242" y="739"/>
                  <a:pt x="20242" y="739"/>
                  <a:pt x="20242" y="739"/>
                </a:cubicBezTo>
                <a:cubicBezTo>
                  <a:pt x="21101" y="234"/>
                  <a:pt x="21600" y="0"/>
                  <a:pt x="21600" y="0"/>
                </a:cubicBezTo>
                <a:cubicBezTo>
                  <a:pt x="6652" y="4516"/>
                  <a:pt x="1361" y="17396"/>
                  <a:pt x="0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4" name="Google Shape;2543;p31"/>
          <p:cNvSpPr/>
          <p:nvPr/>
        </p:nvSpPr>
        <p:spPr>
          <a:xfrm>
            <a:off x="2873541" y="3670591"/>
            <a:ext cx="109595" cy="228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093" y="10214"/>
                  <a:pt x="14625" y="2988"/>
                  <a:pt x="21600" y="0"/>
                </a:cubicBezTo>
                <a:cubicBezTo>
                  <a:pt x="17398" y="2181"/>
                  <a:pt x="6221" y="8963"/>
                  <a:pt x="2438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5" name="Google Shape;2544;p31"/>
          <p:cNvSpPr/>
          <p:nvPr/>
        </p:nvSpPr>
        <p:spPr>
          <a:xfrm>
            <a:off x="2760905" y="3600648"/>
            <a:ext cx="81056" cy="29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1" h="21600" fill="norm" stroke="1" extrusionOk="0">
                <a:moveTo>
                  <a:pt x="18320" y="402"/>
                </a:moveTo>
                <a:cubicBezTo>
                  <a:pt x="-2049" y="7385"/>
                  <a:pt x="-403" y="18479"/>
                  <a:pt x="422" y="21600"/>
                </a:cubicBezTo>
                <a:lnTo>
                  <a:pt x="8548" y="21600"/>
                </a:lnTo>
                <a:cubicBezTo>
                  <a:pt x="3401" y="11310"/>
                  <a:pt x="19141" y="279"/>
                  <a:pt x="19551" y="0"/>
                </a:cubicBezTo>
                <a:cubicBezTo>
                  <a:pt x="19141" y="123"/>
                  <a:pt x="18730" y="279"/>
                  <a:pt x="18320" y="402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6" name="Google Shape;2545;p31"/>
          <p:cNvSpPr/>
          <p:nvPr/>
        </p:nvSpPr>
        <p:spPr>
          <a:xfrm>
            <a:off x="2770465" y="3600648"/>
            <a:ext cx="71494" cy="29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13" h="21600" fill="norm" stroke="1" extrusionOk="0">
                <a:moveTo>
                  <a:pt x="6013" y="21600"/>
                </a:moveTo>
                <a:lnTo>
                  <a:pt x="1750" y="21600"/>
                </a:lnTo>
                <a:cubicBezTo>
                  <a:pt x="-4987" y="13937"/>
                  <a:pt x="9480" y="4048"/>
                  <a:pt x="15427" y="402"/>
                </a:cubicBezTo>
                <a:cubicBezTo>
                  <a:pt x="15822" y="279"/>
                  <a:pt x="16218" y="123"/>
                  <a:pt x="16613" y="0"/>
                </a:cubicBezTo>
                <a:cubicBezTo>
                  <a:pt x="16218" y="279"/>
                  <a:pt x="1055" y="11310"/>
                  <a:pt x="6013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7" name="Google Shape;2546;p31"/>
          <p:cNvSpPr/>
          <p:nvPr/>
        </p:nvSpPr>
        <p:spPr>
          <a:xfrm flipH="1">
            <a:off x="2695263" y="3898779"/>
            <a:ext cx="234961" cy="1"/>
          </a:xfrm>
          <a:prstGeom prst="line">
            <a:avLst/>
          </a:prstGeom>
          <a:ln w="940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48" name="Google Shape;2547;p31"/>
          <p:cNvSpPr/>
          <p:nvPr/>
        </p:nvSpPr>
        <p:spPr>
          <a:xfrm>
            <a:off x="5113975" y="2443964"/>
            <a:ext cx="162052" cy="428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9"/>
                </a:moveTo>
                <a:cubicBezTo>
                  <a:pt x="2615" y="1912"/>
                  <a:pt x="5003" y="3761"/>
                  <a:pt x="7162" y="5631"/>
                </a:cubicBezTo>
                <a:cubicBezTo>
                  <a:pt x="9324" y="7501"/>
                  <a:pt x="11256" y="9413"/>
                  <a:pt x="13018" y="11348"/>
                </a:cubicBezTo>
                <a:cubicBezTo>
                  <a:pt x="14724" y="13261"/>
                  <a:pt x="16087" y="15238"/>
                  <a:pt x="17280" y="17215"/>
                </a:cubicBezTo>
                <a:cubicBezTo>
                  <a:pt x="18076" y="18677"/>
                  <a:pt x="18645" y="20117"/>
                  <a:pt x="19042" y="21600"/>
                </a:cubicBezTo>
                <a:lnTo>
                  <a:pt x="21600" y="21600"/>
                </a:lnTo>
                <a:cubicBezTo>
                  <a:pt x="21090" y="20052"/>
                  <a:pt x="20407" y="18527"/>
                  <a:pt x="19384" y="17044"/>
                </a:cubicBezTo>
                <a:cubicBezTo>
                  <a:pt x="18076" y="15045"/>
                  <a:pt x="16542" y="13046"/>
                  <a:pt x="14608" y="11133"/>
                </a:cubicBezTo>
                <a:cubicBezTo>
                  <a:pt x="12732" y="9199"/>
                  <a:pt x="10573" y="7286"/>
                  <a:pt x="8242" y="5438"/>
                </a:cubicBezTo>
                <a:cubicBezTo>
                  <a:pt x="5913" y="3589"/>
                  <a:pt x="3411" y="1762"/>
                  <a:pt x="626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49" name="Google Shape;2548;p31"/>
          <p:cNvSpPr/>
          <p:nvPr/>
        </p:nvSpPr>
        <p:spPr>
          <a:xfrm>
            <a:off x="5061527" y="2350554"/>
            <a:ext cx="21746" cy="2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761"/>
                </a:moveTo>
                <a:cubicBezTo>
                  <a:pt x="5493" y="9887"/>
                  <a:pt x="10580" y="15379"/>
                  <a:pt x="14400" y="21600"/>
                </a:cubicBezTo>
                <a:lnTo>
                  <a:pt x="21600" y="17934"/>
                </a:lnTo>
                <a:cubicBezTo>
                  <a:pt x="16935" y="11348"/>
                  <a:pt x="11425" y="5491"/>
                  <a:pt x="5493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0" name="Google Shape;2549;p31"/>
          <p:cNvSpPr/>
          <p:nvPr/>
        </p:nvSpPr>
        <p:spPr>
          <a:xfrm>
            <a:off x="5071651" y="2368456"/>
            <a:ext cx="73540" cy="11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5" h="21600" fill="norm" stroke="1" extrusionOk="0">
                <a:moveTo>
                  <a:pt x="2862" y="0"/>
                </a:moveTo>
                <a:cubicBezTo>
                  <a:pt x="1788" y="0"/>
                  <a:pt x="818" y="304"/>
                  <a:pt x="276" y="1180"/>
                </a:cubicBezTo>
                <a:cubicBezTo>
                  <a:pt x="276" y="1258"/>
                  <a:pt x="153" y="1336"/>
                  <a:pt x="153" y="1415"/>
                </a:cubicBezTo>
                <a:cubicBezTo>
                  <a:pt x="-216" y="2200"/>
                  <a:pt x="153" y="2904"/>
                  <a:pt x="523" y="3611"/>
                </a:cubicBezTo>
                <a:cubicBezTo>
                  <a:pt x="3487" y="8631"/>
                  <a:pt x="6945" y="13573"/>
                  <a:pt x="10397" y="18436"/>
                </a:cubicBezTo>
                <a:cubicBezTo>
                  <a:pt x="11140" y="19375"/>
                  <a:pt x="11879" y="20317"/>
                  <a:pt x="13238" y="20946"/>
                </a:cubicBezTo>
                <a:cubicBezTo>
                  <a:pt x="14076" y="21331"/>
                  <a:pt x="15292" y="21600"/>
                  <a:pt x="16508" y="21600"/>
                </a:cubicBezTo>
                <a:cubicBezTo>
                  <a:pt x="17257" y="21600"/>
                  <a:pt x="18011" y="21497"/>
                  <a:pt x="18670" y="21259"/>
                </a:cubicBezTo>
                <a:cubicBezTo>
                  <a:pt x="20148" y="20786"/>
                  <a:pt x="21015" y="19926"/>
                  <a:pt x="21261" y="19062"/>
                </a:cubicBezTo>
                <a:cubicBezTo>
                  <a:pt x="21261" y="19062"/>
                  <a:pt x="21261" y="18984"/>
                  <a:pt x="21261" y="18984"/>
                </a:cubicBezTo>
                <a:cubicBezTo>
                  <a:pt x="21384" y="18120"/>
                  <a:pt x="21015" y="17338"/>
                  <a:pt x="20645" y="16552"/>
                </a:cubicBezTo>
                <a:cubicBezTo>
                  <a:pt x="18419" y="12240"/>
                  <a:pt x="15460" y="8159"/>
                  <a:pt x="11510" y="4316"/>
                </a:cubicBezTo>
                <a:cubicBezTo>
                  <a:pt x="10151" y="2904"/>
                  <a:pt x="8668" y="1571"/>
                  <a:pt x="6201" y="707"/>
                </a:cubicBezTo>
                <a:cubicBezTo>
                  <a:pt x="5246" y="344"/>
                  <a:pt x="4000" y="0"/>
                  <a:pt x="2862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1" name="Google Shape;2550;p31"/>
          <p:cNvSpPr/>
          <p:nvPr/>
        </p:nvSpPr>
        <p:spPr>
          <a:xfrm>
            <a:off x="5071651" y="2374447"/>
            <a:ext cx="73456" cy="11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2" h="21304" fill="norm" stroke="1" extrusionOk="0">
                <a:moveTo>
                  <a:pt x="21382" y="18666"/>
                </a:moveTo>
                <a:cubicBezTo>
                  <a:pt x="21134" y="19564"/>
                  <a:pt x="20263" y="20458"/>
                  <a:pt x="18777" y="20949"/>
                </a:cubicBezTo>
                <a:cubicBezTo>
                  <a:pt x="17038" y="21600"/>
                  <a:pt x="14676" y="21275"/>
                  <a:pt x="13314" y="20624"/>
                </a:cubicBezTo>
                <a:cubicBezTo>
                  <a:pt x="11947" y="19970"/>
                  <a:pt x="11204" y="18991"/>
                  <a:pt x="10456" y="18016"/>
                </a:cubicBezTo>
                <a:cubicBezTo>
                  <a:pt x="6984" y="12961"/>
                  <a:pt x="3507" y="7826"/>
                  <a:pt x="525" y="2609"/>
                </a:cubicBezTo>
                <a:cubicBezTo>
                  <a:pt x="153" y="1873"/>
                  <a:pt x="-218" y="1142"/>
                  <a:pt x="153" y="325"/>
                </a:cubicBezTo>
                <a:cubicBezTo>
                  <a:pt x="153" y="244"/>
                  <a:pt x="277" y="163"/>
                  <a:pt x="277" y="0"/>
                </a:cubicBezTo>
                <a:cubicBezTo>
                  <a:pt x="3630" y="7663"/>
                  <a:pt x="11327" y="14347"/>
                  <a:pt x="21382" y="18666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2" name="Google Shape;2551;p31"/>
          <p:cNvSpPr/>
          <p:nvPr/>
        </p:nvSpPr>
        <p:spPr>
          <a:xfrm>
            <a:off x="5229133" y="2420939"/>
            <a:ext cx="54684" cy="45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600" fill="norm" stroke="1" extrusionOk="0">
                <a:moveTo>
                  <a:pt x="0" y="61"/>
                </a:moveTo>
                <a:cubicBezTo>
                  <a:pt x="3855" y="1937"/>
                  <a:pt x="6868" y="3854"/>
                  <a:pt x="9380" y="5772"/>
                </a:cubicBezTo>
                <a:cubicBezTo>
                  <a:pt x="11892" y="7689"/>
                  <a:pt x="13563" y="9607"/>
                  <a:pt x="14571" y="11544"/>
                </a:cubicBezTo>
                <a:cubicBezTo>
                  <a:pt x="15741" y="13482"/>
                  <a:pt x="15741" y="15420"/>
                  <a:pt x="15073" y="17337"/>
                </a:cubicBezTo>
                <a:cubicBezTo>
                  <a:pt x="14404" y="18765"/>
                  <a:pt x="13062" y="20193"/>
                  <a:pt x="11218" y="21600"/>
                </a:cubicBezTo>
                <a:lnTo>
                  <a:pt x="18921" y="21600"/>
                </a:lnTo>
                <a:cubicBezTo>
                  <a:pt x="20264" y="20193"/>
                  <a:pt x="21266" y="18785"/>
                  <a:pt x="21433" y="17357"/>
                </a:cubicBezTo>
                <a:cubicBezTo>
                  <a:pt x="21600" y="15399"/>
                  <a:pt x="21266" y="13441"/>
                  <a:pt x="19596" y="11504"/>
                </a:cubicBezTo>
                <a:cubicBezTo>
                  <a:pt x="18086" y="9545"/>
                  <a:pt x="15741" y="7608"/>
                  <a:pt x="12895" y="5690"/>
                </a:cubicBezTo>
                <a:cubicBezTo>
                  <a:pt x="9881" y="3773"/>
                  <a:pt x="6367" y="1876"/>
                  <a:pt x="2011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3" name="Google Shape;2552;p31"/>
          <p:cNvSpPr/>
          <p:nvPr/>
        </p:nvSpPr>
        <p:spPr>
          <a:xfrm>
            <a:off x="5201411" y="2317710"/>
            <a:ext cx="17067" cy="2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141"/>
                </a:moveTo>
                <a:cubicBezTo>
                  <a:pt x="4867" y="8715"/>
                  <a:pt x="9174" y="14984"/>
                  <a:pt x="11888" y="21600"/>
                </a:cubicBezTo>
                <a:lnTo>
                  <a:pt x="21600" y="19863"/>
                </a:lnTo>
                <a:cubicBezTo>
                  <a:pt x="18348" y="12899"/>
                  <a:pt x="14041" y="6269"/>
                  <a:pt x="8636" y="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4" name="Google Shape;2553;p31"/>
          <p:cNvSpPr/>
          <p:nvPr/>
        </p:nvSpPr>
        <p:spPr>
          <a:xfrm>
            <a:off x="5204798" y="2338353"/>
            <a:ext cx="49309" cy="12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fill="norm" stroke="1" extrusionOk="0">
                <a:moveTo>
                  <a:pt x="4472" y="0"/>
                </a:moveTo>
                <a:cubicBezTo>
                  <a:pt x="3293" y="0"/>
                  <a:pt x="2137" y="195"/>
                  <a:pt x="1120" y="701"/>
                </a:cubicBezTo>
                <a:cubicBezTo>
                  <a:pt x="936" y="774"/>
                  <a:pt x="936" y="847"/>
                  <a:pt x="752" y="847"/>
                </a:cubicBezTo>
                <a:cubicBezTo>
                  <a:pt x="-169" y="1504"/>
                  <a:pt x="15" y="2231"/>
                  <a:pt x="15" y="2961"/>
                </a:cubicBezTo>
                <a:cubicBezTo>
                  <a:pt x="1304" y="7919"/>
                  <a:pt x="3154" y="12803"/>
                  <a:pt x="5364" y="17690"/>
                </a:cubicBezTo>
                <a:cubicBezTo>
                  <a:pt x="5739" y="18636"/>
                  <a:pt x="6292" y="19657"/>
                  <a:pt x="7949" y="20460"/>
                </a:cubicBezTo>
                <a:cubicBezTo>
                  <a:pt x="9371" y="21082"/>
                  <a:pt x="11876" y="21600"/>
                  <a:pt x="14418" y="21600"/>
                </a:cubicBezTo>
                <a:cubicBezTo>
                  <a:pt x="14845" y="21600"/>
                  <a:pt x="15280" y="21585"/>
                  <a:pt x="15707" y="21553"/>
                </a:cubicBezTo>
                <a:cubicBezTo>
                  <a:pt x="18108" y="21335"/>
                  <a:pt x="19766" y="20678"/>
                  <a:pt x="20694" y="19951"/>
                </a:cubicBezTo>
                <a:cubicBezTo>
                  <a:pt x="20694" y="19951"/>
                  <a:pt x="20694" y="19875"/>
                  <a:pt x="20694" y="19875"/>
                </a:cubicBezTo>
                <a:cubicBezTo>
                  <a:pt x="21431" y="19148"/>
                  <a:pt x="21431" y="18345"/>
                  <a:pt x="21247" y="17542"/>
                </a:cubicBezTo>
                <a:cubicBezTo>
                  <a:pt x="20694" y="13388"/>
                  <a:pt x="18845" y="9231"/>
                  <a:pt x="15523" y="5222"/>
                </a:cubicBezTo>
                <a:cubicBezTo>
                  <a:pt x="14418" y="3764"/>
                  <a:pt x="12937" y="2304"/>
                  <a:pt x="9983" y="1137"/>
                </a:cubicBezTo>
                <a:cubicBezTo>
                  <a:pt x="8576" y="585"/>
                  <a:pt x="6505" y="0"/>
                  <a:pt x="4472" y="0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5" name="Google Shape;2554;p31"/>
          <p:cNvSpPr/>
          <p:nvPr/>
        </p:nvSpPr>
        <p:spPr>
          <a:xfrm>
            <a:off x="5204798" y="2342454"/>
            <a:ext cx="47796" cy="122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5" h="21424" fill="norm" stroke="1" extrusionOk="0">
                <a:moveTo>
                  <a:pt x="21425" y="19733"/>
                </a:moveTo>
                <a:cubicBezTo>
                  <a:pt x="20464" y="20479"/>
                  <a:pt x="18748" y="21153"/>
                  <a:pt x="16261" y="21376"/>
                </a:cubicBezTo>
                <a:cubicBezTo>
                  <a:pt x="13203" y="21600"/>
                  <a:pt x="9954" y="21004"/>
                  <a:pt x="8230" y="20255"/>
                </a:cubicBezTo>
                <a:cubicBezTo>
                  <a:pt x="6514" y="19432"/>
                  <a:pt x="5942" y="18385"/>
                  <a:pt x="5553" y="17416"/>
                </a:cubicBezTo>
                <a:cubicBezTo>
                  <a:pt x="3265" y="12406"/>
                  <a:pt x="1350" y="7399"/>
                  <a:pt x="16" y="2317"/>
                </a:cubicBezTo>
                <a:cubicBezTo>
                  <a:pt x="16" y="1569"/>
                  <a:pt x="-175" y="823"/>
                  <a:pt x="778" y="149"/>
                </a:cubicBezTo>
                <a:cubicBezTo>
                  <a:pt x="969" y="149"/>
                  <a:pt x="969" y="75"/>
                  <a:pt x="1160" y="0"/>
                </a:cubicBezTo>
                <a:cubicBezTo>
                  <a:pt x="1541" y="7250"/>
                  <a:pt x="9000" y="14350"/>
                  <a:pt x="21425" y="19733"/>
                </a:cubicBezTo>
                <a:close/>
              </a:path>
            </a:pathLst>
          </a:custGeom>
          <a:solidFill>
            <a:srgbClr val="D9813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6" name="Google Shape;2555;p31"/>
          <p:cNvSpPr/>
          <p:nvPr/>
        </p:nvSpPr>
        <p:spPr>
          <a:xfrm>
            <a:off x="5096498" y="2619262"/>
            <a:ext cx="141583" cy="253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65" y="763"/>
                </a:moveTo>
                <a:cubicBezTo>
                  <a:pt x="1430" y="763"/>
                  <a:pt x="1430" y="799"/>
                  <a:pt x="1430" y="799"/>
                </a:cubicBezTo>
                <a:cubicBezTo>
                  <a:pt x="5010" y="2945"/>
                  <a:pt x="14246" y="9491"/>
                  <a:pt x="17696" y="21600"/>
                </a:cubicBezTo>
                <a:lnTo>
                  <a:pt x="21600" y="21600"/>
                </a:lnTo>
                <a:cubicBezTo>
                  <a:pt x="19843" y="16509"/>
                  <a:pt x="14246" y="4399"/>
                  <a:pt x="0" y="0"/>
                </a:cubicBezTo>
                <a:cubicBezTo>
                  <a:pt x="0" y="0"/>
                  <a:pt x="519" y="254"/>
                  <a:pt x="1365" y="763"/>
                </a:cubicBezTo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7" name="Google Shape;2556;p31"/>
          <p:cNvSpPr/>
          <p:nvPr/>
        </p:nvSpPr>
        <p:spPr>
          <a:xfrm>
            <a:off x="5105875" y="2628638"/>
            <a:ext cx="121539" cy="24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9858" y="10233"/>
                  <a:pt x="6822" y="3021"/>
                  <a:pt x="0" y="0"/>
                </a:cubicBezTo>
                <a:cubicBezTo>
                  <a:pt x="4170" y="2228"/>
                  <a:pt x="14929" y="9025"/>
                  <a:pt x="18948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8" name="Google Shape;2557;p31"/>
          <p:cNvSpPr/>
          <p:nvPr/>
        </p:nvSpPr>
        <p:spPr>
          <a:xfrm>
            <a:off x="5263253" y="2551021"/>
            <a:ext cx="89986" cy="321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600" fill="norm" stroke="1" extrusionOk="0">
                <a:moveTo>
                  <a:pt x="12034" y="21600"/>
                </a:moveTo>
                <a:lnTo>
                  <a:pt x="20514" y="21600"/>
                </a:lnTo>
                <a:cubicBezTo>
                  <a:pt x="21403" y="17646"/>
                  <a:pt x="21600" y="7161"/>
                  <a:pt x="1283" y="430"/>
                </a:cubicBezTo>
                <a:cubicBezTo>
                  <a:pt x="889" y="286"/>
                  <a:pt x="394" y="143"/>
                  <a:pt x="0" y="0"/>
                </a:cubicBezTo>
                <a:cubicBezTo>
                  <a:pt x="394" y="286"/>
                  <a:pt x="16473" y="11172"/>
                  <a:pt x="12034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59" name="Google Shape;2558;p31"/>
          <p:cNvSpPr/>
          <p:nvPr/>
        </p:nvSpPr>
        <p:spPr>
          <a:xfrm>
            <a:off x="5263253" y="2551021"/>
            <a:ext cx="79581" cy="321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99" h="21600" fill="norm" stroke="1" extrusionOk="0">
                <a:moveTo>
                  <a:pt x="11310" y="21600"/>
                </a:moveTo>
                <a:lnTo>
                  <a:pt x="16037" y="21600"/>
                </a:lnTo>
                <a:cubicBezTo>
                  <a:pt x="21600" y="13779"/>
                  <a:pt x="7323" y="4039"/>
                  <a:pt x="1206" y="430"/>
                </a:cubicBezTo>
                <a:cubicBezTo>
                  <a:pt x="836" y="286"/>
                  <a:pt x="370" y="143"/>
                  <a:pt x="0" y="0"/>
                </a:cubicBezTo>
                <a:cubicBezTo>
                  <a:pt x="370" y="286"/>
                  <a:pt x="15482" y="11172"/>
                  <a:pt x="11310" y="21600"/>
                </a:cubicBezTo>
                <a:close/>
              </a:path>
            </a:pathLst>
          </a:custGeom>
          <a:solidFill>
            <a:srgbClr val="86C356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0" name="Google Shape;2559;p31"/>
          <p:cNvSpPr/>
          <p:nvPr/>
        </p:nvSpPr>
        <p:spPr>
          <a:xfrm>
            <a:off x="5150666" y="2872602"/>
            <a:ext cx="252027" cy="1"/>
          </a:xfrm>
          <a:prstGeom prst="line">
            <a:avLst/>
          </a:prstGeom>
          <a:ln w="1065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61" name="Google Shape;2560;p31"/>
          <p:cNvSpPr/>
          <p:nvPr/>
        </p:nvSpPr>
        <p:spPr>
          <a:xfrm>
            <a:off x="5238101" y="2888377"/>
            <a:ext cx="184222" cy="1"/>
          </a:xfrm>
          <a:prstGeom prst="line">
            <a:avLst/>
          </a:prstGeom>
          <a:ln w="1065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62" name="Google Shape;2561;p31"/>
          <p:cNvSpPr/>
          <p:nvPr/>
        </p:nvSpPr>
        <p:spPr>
          <a:xfrm>
            <a:off x="5916662" y="3827986"/>
            <a:ext cx="472933" cy="1"/>
          </a:xfrm>
          <a:prstGeom prst="line">
            <a:avLst/>
          </a:prstGeom>
          <a:ln w="752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63" name="Google Shape;2562;p31"/>
          <p:cNvSpPr/>
          <p:nvPr/>
        </p:nvSpPr>
        <p:spPr>
          <a:xfrm>
            <a:off x="5836492" y="3825842"/>
            <a:ext cx="266099" cy="6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9345" y="19836"/>
                  <a:pt x="0" y="11459"/>
                  <a:pt x="0" y="1178"/>
                </a:cubicBezTo>
                <a:cubicBezTo>
                  <a:pt x="0" y="739"/>
                  <a:pt x="0" y="445"/>
                  <a:pt x="35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4" name="Google Shape;2563;p31"/>
          <p:cNvSpPr/>
          <p:nvPr/>
        </p:nvSpPr>
        <p:spPr>
          <a:xfrm>
            <a:off x="5890641" y="3769547"/>
            <a:ext cx="588073" cy="118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800"/>
                </a:moveTo>
                <a:cubicBezTo>
                  <a:pt x="2115" y="1937"/>
                  <a:pt x="5717" y="0"/>
                  <a:pt x="9806" y="0"/>
                </a:cubicBezTo>
                <a:cubicBezTo>
                  <a:pt x="16322" y="0"/>
                  <a:pt x="21600" y="4877"/>
                  <a:pt x="21600" y="10839"/>
                </a:cubicBezTo>
                <a:cubicBezTo>
                  <a:pt x="21600" y="16256"/>
                  <a:pt x="17371" y="20670"/>
                  <a:pt x="11811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5" name="Google Shape;2564;p31"/>
          <p:cNvSpPr/>
          <p:nvPr/>
        </p:nvSpPr>
        <p:spPr>
          <a:xfrm>
            <a:off x="5905158" y="3902200"/>
            <a:ext cx="495086" cy="2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834"/>
                </a:moveTo>
                <a:cubicBezTo>
                  <a:pt x="18623" y="14247"/>
                  <a:pt x="14958" y="21600"/>
                  <a:pt x="11014" y="21600"/>
                </a:cubicBezTo>
                <a:cubicBezTo>
                  <a:pt x="6865" y="21600"/>
                  <a:pt x="3051" y="13770"/>
                  <a:pt x="0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6" name="Google Shape;2565;p31"/>
          <p:cNvSpPr/>
          <p:nvPr/>
        </p:nvSpPr>
        <p:spPr>
          <a:xfrm>
            <a:off x="5744359" y="3730306"/>
            <a:ext cx="826454" cy="14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7" y="18798"/>
                </a:moveTo>
                <a:cubicBezTo>
                  <a:pt x="234" y="17306"/>
                  <a:pt x="0" y="15687"/>
                  <a:pt x="0" y="14005"/>
                </a:cubicBezTo>
                <a:cubicBezTo>
                  <a:pt x="0" y="6289"/>
                  <a:pt x="4837" y="0"/>
                  <a:pt x="10800" y="0"/>
                </a:cubicBezTo>
                <a:cubicBezTo>
                  <a:pt x="16763" y="0"/>
                  <a:pt x="21600" y="6289"/>
                  <a:pt x="21600" y="14005"/>
                </a:cubicBezTo>
                <a:cubicBezTo>
                  <a:pt x="21600" y="16807"/>
                  <a:pt x="20965" y="19422"/>
                  <a:pt x="19872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7" name="Google Shape;2566;p31"/>
          <p:cNvSpPr/>
          <p:nvPr/>
        </p:nvSpPr>
        <p:spPr>
          <a:xfrm>
            <a:off x="5921783" y="3420245"/>
            <a:ext cx="448342" cy="40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96" h="21600" fill="norm" stroke="1" extrusionOk="0">
                <a:moveTo>
                  <a:pt x="4029" y="881"/>
                </a:moveTo>
                <a:cubicBezTo>
                  <a:pt x="4029" y="881"/>
                  <a:pt x="3635" y="791"/>
                  <a:pt x="2886" y="632"/>
                </a:cubicBezTo>
                <a:lnTo>
                  <a:pt x="3729" y="1423"/>
                </a:lnTo>
                <a:cubicBezTo>
                  <a:pt x="319" y="1943"/>
                  <a:pt x="0" y="5874"/>
                  <a:pt x="0" y="5874"/>
                </a:cubicBezTo>
                <a:lnTo>
                  <a:pt x="75" y="6416"/>
                </a:lnTo>
                <a:cubicBezTo>
                  <a:pt x="356" y="7094"/>
                  <a:pt x="-262" y="7139"/>
                  <a:pt x="263" y="7546"/>
                </a:cubicBezTo>
                <a:cubicBezTo>
                  <a:pt x="244" y="7704"/>
                  <a:pt x="337" y="7885"/>
                  <a:pt x="469" y="8066"/>
                </a:cubicBezTo>
                <a:cubicBezTo>
                  <a:pt x="881" y="8585"/>
                  <a:pt x="1743" y="9173"/>
                  <a:pt x="2042" y="9422"/>
                </a:cubicBezTo>
                <a:cubicBezTo>
                  <a:pt x="2454" y="9761"/>
                  <a:pt x="2923" y="9986"/>
                  <a:pt x="3260" y="10416"/>
                </a:cubicBezTo>
                <a:cubicBezTo>
                  <a:pt x="3672" y="10935"/>
                  <a:pt x="3822" y="11703"/>
                  <a:pt x="3766" y="12404"/>
                </a:cubicBezTo>
                <a:cubicBezTo>
                  <a:pt x="3709" y="13127"/>
                  <a:pt x="3466" y="13805"/>
                  <a:pt x="3167" y="14438"/>
                </a:cubicBezTo>
                <a:cubicBezTo>
                  <a:pt x="2886" y="15070"/>
                  <a:pt x="2549" y="15657"/>
                  <a:pt x="2267" y="16313"/>
                </a:cubicBezTo>
                <a:cubicBezTo>
                  <a:pt x="1574" y="17916"/>
                  <a:pt x="1350" y="19792"/>
                  <a:pt x="1593" y="21600"/>
                </a:cubicBezTo>
                <a:lnTo>
                  <a:pt x="18379" y="21600"/>
                </a:lnTo>
                <a:cubicBezTo>
                  <a:pt x="21338" y="16109"/>
                  <a:pt x="18528" y="13285"/>
                  <a:pt x="17536" y="12494"/>
                </a:cubicBezTo>
                <a:cubicBezTo>
                  <a:pt x="17385" y="12381"/>
                  <a:pt x="17198" y="12494"/>
                  <a:pt x="17180" y="12698"/>
                </a:cubicBezTo>
                <a:cubicBezTo>
                  <a:pt x="17123" y="13059"/>
                  <a:pt x="17067" y="13331"/>
                  <a:pt x="16973" y="13578"/>
                </a:cubicBezTo>
                <a:cubicBezTo>
                  <a:pt x="16730" y="14347"/>
                  <a:pt x="16037" y="14777"/>
                  <a:pt x="15362" y="14595"/>
                </a:cubicBezTo>
                <a:cubicBezTo>
                  <a:pt x="13995" y="14256"/>
                  <a:pt x="12009" y="14054"/>
                  <a:pt x="10285" y="14211"/>
                </a:cubicBezTo>
                <a:cubicBezTo>
                  <a:pt x="8225" y="14415"/>
                  <a:pt x="7363" y="12223"/>
                  <a:pt x="7756" y="10100"/>
                </a:cubicBezTo>
                <a:cubicBezTo>
                  <a:pt x="8112" y="8111"/>
                  <a:pt x="8899" y="2237"/>
                  <a:pt x="5358" y="1446"/>
                </a:cubicBezTo>
                <a:cubicBezTo>
                  <a:pt x="5003" y="1039"/>
                  <a:pt x="4271" y="248"/>
                  <a:pt x="3804" y="0"/>
                </a:cubicBezTo>
                <a:close/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8" name="Google Shape;2567;p31"/>
          <p:cNvSpPr/>
          <p:nvPr/>
        </p:nvSpPr>
        <p:spPr>
          <a:xfrm>
            <a:off x="5932454" y="3563846"/>
            <a:ext cx="99941" cy="264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3" h="21541" fill="norm" stroke="1" extrusionOk="0">
                <a:moveTo>
                  <a:pt x="19618" y="10201"/>
                </a:moveTo>
                <a:cubicBezTo>
                  <a:pt x="18268" y="11558"/>
                  <a:pt x="16289" y="12810"/>
                  <a:pt x="14580" y="14097"/>
                </a:cubicBezTo>
                <a:cubicBezTo>
                  <a:pt x="12870" y="15385"/>
                  <a:pt x="11520" y="16810"/>
                  <a:pt x="11430" y="18237"/>
                </a:cubicBezTo>
                <a:cubicBezTo>
                  <a:pt x="11340" y="19419"/>
                  <a:pt x="12238" y="20636"/>
                  <a:pt x="14220" y="21541"/>
                </a:cubicBezTo>
                <a:lnTo>
                  <a:pt x="5397" y="21541"/>
                </a:lnTo>
                <a:cubicBezTo>
                  <a:pt x="4230" y="18758"/>
                  <a:pt x="5308" y="15870"/>
                  <a:pt x="8640" y="13401"/>
                </a:cubicBezTo>
                <a:cubicBezTo>
                  <a:pt x="9990" y="12393"/>
                  <a:pt x="11610" y="11489"/>
                  <a:pt x="12960" y="10515"/>
                </a:cubicBezTo>
                <a:cubicBezTo>
                  <a:pt x="14400" y="9541"/>
                  <a:pt x="15567" y="8497"/>
                  <a:pt x="15840" y="7384"/>
                </a:cubicBezTo>
                <a:cubicBezTo>
                  <a:pt x="16109" y="6306"/>
                  <a:pt x="15388" y="5123"/>
                  <a:pt x="13409" y="4324"/>
                </a:cubicBezTo>
                <a:cubicBezTo>
                  <a:pt x="11789" y="3662"/>
                  <a:pt x="9538" y="3315"/>
                  <a:pt x="7559" y="2793"/>
                </a:cubicBezTo>
                <a:cubicBezTo>
                  <a:pt x="6119" y="2410"/>
                  <a:pt x="1979" y="1505"/>
                  <a:pt x="0" y="706"/>
                </a:cubicBezTo>
                <a:cubicBezTo>
                  <a:pt x="1077" y="219"/>
                  <a:pt x="2700" y="-59"/>
                  <a:pt x="4320" y="10"/>
                </a:cubicBezTo>
                <a:cubicBezTo>
                  <a:pt x="9179" y="288"/>
                  <a:pt x="13229" y="1611"/>
                  <a:pt x="16379" y="3071"/>
                </a:cubicBezTo>
                <a:cubicBezTo>
                  <a:pt x="18268" y="3941"/>
                  <a:pt x="19887" y="4846"/>
                  <a:pt x="20609" y="5922"/>
                </a:cubicBezTo>
                <a:cubicBezTo>
                  <a:pt x="21600" y="7314"/>
                  <a:pt x="20968" y="8845"/>
                  <a:pt x="19618" y="10201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69" name="Google Shape;2568;p31"/>
          <p:cNvSpPr/>
          <p:nvPr/>
        </p:nvSpPr>
        <p:spPr>
          <a:xfrm>
            <a:off x="6109454" y="3695676"/>
            <a:ext cx="174249" cy="97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272" fill="norm" stroke="1" extrusionOk="0">
                <a:moveTo>
                  <a:pt x="21337" y="2440"/>
                </a:moveTo>
                <a:cubicBezTo>
                  <a:pt x="21600" y="3836"/>
                  <a:pt x="21600" y="5512"/>
                  <a:pt x="21285" y="6908"/>
                </a:cubicBezTo>
                <a:cubicBezTo>
                  <a:pt x="20969" y="8212"/>
                  <a:pt x="20179" y="9516"/>
                  <a:pt x="19441" y="10166"/>
                </a:cubicBezTo>
                <a:cubicBezTo>
                  <a:pt x="19441" y="12213"/>
                  <a:pt x="18966" y="14170"/>
                  <a:pt x="18123" y="15567"/>
                </a:cubicBezTo>
                <a:cubicBezTo>
                  <a:pt x="17280" y="16964"/>
                  <a:pt x="16017" y="17521"/>
                  <a:pt x="14909" y="17335"/>
                </a:cubicBezTo>
                <a:cubicBezTo>
                  <a:pt x="14961" y="19010"/>
                  <a:pt x="14118" y="20500"/>
                  <a:pt x="13170" y="21057"/>
                </a:cubicBezTo>
                <a:cubicBezTo>
                  <a:pt x="12222" y="21525"/>
                  <a:pt x="11221" y="21150"/>
                  <a:pt x="10273" y="20686"/>
                </a:cubicBezTo>
                <a:cubicBezTo>
                  <a:pt x="5953" y="18639"/>
                  <a:pt x="2212" y="13331"/>
                  <a:pt x="0" y="6444"/>
                </a:cubicBezTo>
                <a:cubicBezTo>
                  <a:pt x="368" y="4208"/>
                  <a:pt x="1316" y="2254"/>
                  <a:pt x="2581" y="1322"/>
                </a:cubicBezTo>
                <a:cubicBezTo>
                  <a:pt x="3792" y="389"/>
                  <a:pt x="5163" y="111"/>
                  <a:pt x="6532" y="18"/>
                </a:cubicBezTo>
                <a:cubicBezTo>
                  <a:pt x="8482" y="-75"/>
                  <a:pt x="10379" y="204"/>
                  <a:pt x="12327" y="486"/>
                </a:cubicBezTo>
                <a:cubicBezTo>
                  <a:pt x="15436" y="950"/>
                  <a:pt x="18281" y="1043"/>
                  <a:pt x="21337" y="2440"/>
                </a:cubicBezTo>
              </a:path>
            </a:pathLst>
          </a:custGeom>
          <a:solidFill>
            <a:srgbClr val="FFDB5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0" name="Google Shape;2569;p31"/>
          <p:cNvSpPr/>
          <p:nvPr/>
        </p:nvSpPr>
        <p:spPr>
          <a:xfrm>
            <a:off x="5987472" y="3508533"/>
            <a:ext cx="20045" cy="19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62" y="0"/>
                </a:moveTo>
                <a:cubicBezTo>
                  <a:pt x="5042" y="0"/>
                  <a:pt x="0" y="4683"/>
                  <a:pt x="0" y="10791"/>
                </a:cubicBezTo>
                <a:cubicBezTo>
                  <a:pt x="0" y="16898"/>
                  <a:pt x="5042" y="21600"/>
                  <a:pt x="10562" y="21600"/>
                </a:cubicBezTo>
                <a:cubicBezTo>
                  <a:pt x="16539" y="21600"/>
                  <a:pt x="21600" y="16898"/>
                  <a:pt x="21600" y="10791"/>
                </a:cubicBezTo>
                <a:cubicBezTo>
                  <a:pt x="21600" y="4683"/>
                  <a:pt x="16539" y="0"/>
                  <a:pt x="10562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1" name="Google Shape;2570;p31"/>
          <p:cNvSpPr/>
          <p:nvPr/>
        </p:nvSpPr>
        <p:spPr>
          <a:xfrm>
            <a:off x="5859653" y="3531132"/>
            <a:ext cx="127801" cy="7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4" h="21600" fill="norm" stroke="1" extrusionOk="0">
                <a:moveTo>
                  <a:pt x="10419" y="0"/>
                </a:moveTo>
                <a:cubicBezTo>
                  <a:pt x="7702" y="7241"/>
                  <a:pt x="3838" y="10865"/>
                  <a:pt x="1692" y="12418"/>
                </a:cubicBezTo>
                <a:cubicBezTo>
                  <a:pt x="1264" y="12676"/>
                  <a:pt x="907" y="13192"/>
                  <a:pt x="619" y="13714"/>
                </a:cubicBezTo>
                <a:cubicBezTo>
                  <a:pt x="-23" y="15133"/>
                  <a:pt x="-166" y="17074"/>
                  <a:pt x="191" y="18627"/>
                </a:cubicBezTo>
                <a:cubicBezTo>
                  <a:pt x="333" y="19401"/>
                  <a:pt x="619" y="20181"/>
                  <a:pt x="1050" y="20697"/>
                </a:cubicBezTo>
                <a:lnTo>
                  <a:pt x="1121" y="20697"/>
                </a:lnTo>
                <a:cubicBezTo>
                  <a:pt x="1549" y="21342"/>
                  <a:pt x="2123" y="21600"/>
                  <a:pt x="2693" y="21600"/>
                </a:cubicBezTo>
                <a:cubicBezTo>
                  <a:pt x="15855" y="20955"/>
                  <a:pt x="21434" y="6209"/>
                  <a:pt x="21434" y="6209"/>
                </a:cubicBezTo>
                <a:cubicBezTo>
                  <a:pt x="20527" y="6555"/>
                  <a:pt x="19653" y="6725"/>
                  <a:pt x="18811" y="6725"/>
                </a:cubicBezTo>
                <a:cubicBezTo>
                  <a:pt x="18389" y="6725"/>
                  <a:pt x="17975" y="6684"/>
                  <a:pt x="17570" y="6596"/>
                </a:cubicBezTo>
                <a:cubicBezTo>
                  <a:pt x="13994" y="5822"/>
                  <a:pt x="11634" y="2199"/>
                  <a:pt x="10775" y="645"/>
                </a:cubicBezTo>
                <a:cubicBezTo>
                  <a:pt x="10561" y="258"/>
                  <a:pt x="10419" y="0"/>
                  <a:pt x="10419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2" name="Google Shape;2571;p31"/>
          <p:cNvSpPr/>
          <p:nvPr/>
        </p:nvSpPr>
        <p:spPr>
          <a:xfrm>
            <a:off x="5860793" y="3551604"/>
            <a:ext cx="126661" cy="5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0"/>
                  <a:pt x="15927" y="20695"/>
                  <a:pt x="2545" y="21600"/>
                </a:cubicBezTo>
                <a:cubicBezTo>
                  <a:pt x="1964" y="21600"/>
                  <a:pt x="1381" y="21238"/>
                  <a:pt x="946" y="20332"/>
                </a:cubicBezTo>
                <a:cubicBezTo>
                  <a:pt x="873" y="20332"/>
                  <a:pt x="873" y="20332"/>
                  <a:pt x="873" y="20332"/>
                </a:cubicBezTo>
                <a:cubicBezTo>
                  <a:pt x="435" y="19608"/>
                  <a:pt x="145" y="18514"/>
                  <a:pt x="0" y="17428"/>
                </a:cubicBezTo>
                <a:cubicBezTo>
                  <a:pt x="9964" y="17428"/>
                  <a:pt x="15855" y="5085"/>
                  <a:pt x="17671" y="543"/>
                </a:cubicBezTo>
                <a:cubicBezTo>
                  <a:pt x="18907" y="905"/>
                  <a:pt x="20219" y="724"/>
                  <a:pt x="21600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3" name="Google Shape;2572;p31"/>
          <p:cNvSpPr/>
          <p:nvPr/>
        </p:nvSpPr>
        <p:spPr>
          <a:xfrm>
            <a:off x="5863345" y="3531132"/>
            <a:ext cx="60557" cy="45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16"/>
                </a:moveTo>
                <a:cubicBezTo>
                  <a:pt x="19628" y="6520"/>
                  <a:pt x="13692" y="19356"/>
                  <a:pt x="0" y="21600"/>
                </a:cubicBezTo>
                <a:cubicBezTo>
                  <a:pt x="613" y="20779"/>
                  <a:pt x="1372" y="19966"/>
                  <a:pt x="2282" y="19560"/>
                </a:cubicBezTo>
                <a:cubicBezTo>
                  <a:pt x="6998" y="17113"/>
                  <a:pt x="15064" y="11406"/>
                  <a:pt x="20841" y="0"/>
                </a:cubicBezTo>
                <a:cubicBezTo>
                  <a:pt x="20841" y="0"/>
                  <a:pt x="21145" y="406"/>
                  <a:pt x="21600" y="1016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4" name="Google Shape;2573;p31"/>
          <p:cNvSpPr/>
          <p:nvPr/>
        </p:nvSpPr>
        <p:spPr>
          <a:xfrm>
            <a:off x="2719140" y="1999107"/>
            <a:ext cx="1166328" cy="142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352"/>
                </a:moveTo>
                <a:cubicBezTo>
                  <a:pt x="774" y="4062"/>
                  <a:pt x="5291" y="0"/>
                  <a:pt x="10741" y="0"/>
                </a:cubicBezTo>
                <a:cubicBezTo>
                  <a:pt x="16743" y="0"/>
                  <a:pt x="21600" y="4901"/>
                  <a:pt x="21600" y="10962"/>
                </a:cubicBezTo>
                <a:cubicBezTo>
                  <a:pt x="21600" y="16120"/>
                  <a:pt x="18093" y="20440"/>
                  <a:pt x="13363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5" name="Google Shape;2574;p31"/>
          <p:cNvSpPr/>
          <p:nvPr/>
        </p:nvSpPr>
        <p:spPr>
          <a:xfrm>
            <a:off x="2733638" y="2090815"/>
            <a:ext cx="537743" cy="53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1254" y="20911"/>
                  <a:pt x="2655" y="12093"/>
                  <a:pt x="0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6" name="Google Shape;2575;p31"/>
          <p:cNvSpPr/>
          <p:nvPr/>
        </p:nvSpPr>
        <p:spPr>
          <a:xfrm>
            <a:off x="3179347" y="2167156"/>
            <a:ext cx="531344" cy="20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6833" y="13667"/>
                  <a:pt x="11077" y="21600"/>
                  <a:pt x="4871" y="21600"/>
                </a:cubicBezTo>
                <a:cubicBezTo>
                  <a:pt x="3207" y="21600"/>
                  <a:pt x="1595" y="20721"/>
                  <a:pt x="0" y="19841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7" name="Google Shape;2576;p31"/>
          <p:cNvSpPr/>
          <p:nvPr/>
        </p:nvSpPr>
        <p:spPr>
          <a:xfrm>
            <a:off x="3904841" y="2014899"/>
            <a:ext cx="121522" cy="12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10" y="0"/>
                </a:moveTo>
                <a:cubicBezTo>
                  <a:pt x="15917" y="2975"/>
                  <a:pt x="21600" y="6334"/>
                  <a:pt x="21600" y="9998"/>
                </a:cubicBezTo>
                <a:cubicBezTo>
                  <a:pt x="21600" y="14270"/>
                  <a:pt x="13643" y="18241"/>
                  <a:pt x="0" y="2160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8" name="Google Shape;2577;p31"/>
          <p:cNvSpPr/>
          <p:nvPr/>
        </p:nvSpPr>
        <p:spPr>
          <a:xfrm>
            <a:off x="2790375" y="1953483"/>
            <a:ext cx="1005553" cy="3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2821" y="8204"/>
                  <a:pt x="6678" y="0"/>
                  <a:pt x="10928" y="0"/>
                </a:cubicBezTo>
                <a:cubicBezTo>
                  <a:pt x="15059" y="0"/>
                  <a:pt x="18806" y="7647"/>
                  <a:pt x="21600" y="20225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79" name="Google Shape;2578;p31"/>
          <p:cNvSpPr/>
          <p:nvPr/>
        </p:nvSpPr>
        <p:spPr>
          <a:xfrm>
            <a:off x="2572005" y="2008501"/>
            <a:ext cx="191896" cy="141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8207" y="18412"/>
                  <a:pt x="0" y="14181"/>
                  <a:pt x="0" y="9498"/>
                </a:cubicBezTo>
                <a:cubicBezTo>
                  <a:pt x="0" y="5986"/>
                  <a:pt x="4656" y="2731"/>
                  <a:pt x="12623" y="0"/>
                </a:cubicBezTo>
              </a:path>
            </a:pathLst>
          </a:custGeom>
          <a:ln w="752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0" name="Google Shape;2579;p31"/>
          <p:cNvSpPr/>
          <p:nvPr/>
        </p:nvSpPr>
        <p:spPr>
          <a:xfrm>
            <a:off x="2794205" y="2078443"/>
            <a:ext cx="976984" cy="1"/>
          </a:xfrm>
          <a:prstGeom prst="line">
            <a:avLst/>
          </a:prstGeom>
          <a:ln w="752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81" name="Google Shape;2580;p31"/>
          <p:cNvSpPr/>
          <p:nvPr/>
        </p:nvSpPr>
        <p:spPr>
          <a:xfrm flipH="1">
            <a:off x="2802731" y="1783307"/>
            <a:ext cx="220907" cy="1"/>
          </a:xfrm>
          <a:prstGeom prst="line">
            <a:avLst/>
          </a:prstGeom>
          <a:ln w="3750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82" name="Google Shape;2581;p31"/>
          <p:cNvSpPr/>
          <p:nvPr/>
        </p:nvSpPr>
        <p:spPr>
          <a:xfrm>
            <a:off x="2936658" y="1782456"/>
            <a:ext cx="124517" cy="28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2282" y="20003"/>
                  <a:pt x="21600" y="11434"/>
                  <a:pt x="21600" y="1268"/>
                </a:cubicBezTo>
                <a:cubicBezTo>
                  <a:pt x="21600" y="634"/>
                  <a:pt x="21600" y="317"/>
                  <a:pt x="21600" y="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3" name="Google Shape;2582;p31"/>
          <p:cNvSpPr/>
          <p:nvPr/>
        </p:nvSpPr>
        <p:spPr>
          <a:xfrm>
            <a:off x="2760934" y="1756011"/>
            <a:ext cx="275065" cy="5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813"/>
                </a:moveTo>
                <a:cubicBezTo>
                  <a:pt x="19490" y="1823"/>
                  <a:pt x="15873" y="0"/>
                  <a:pt x="11787" y="0"/>
                </a:cubicBezTo>
                <a:cubicBezTo>
                  <a:pt x="5291" y="0"/>
                  <a:pt x="0" y="4813"/>
                  <a:pt x="0" y="10966"/>
                </a:cubicBezTo>
                <a:cubicBezTo>
                  <a:pt x="0" y="16283"/>
                  <a:pt x="4220" y="20765"/>
                  <a:pt x="9779" y="2160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4" name="Google Shape;2583;p31"/>
          <p:cNvSpPr/>
          <p:nvPr/>
        </p:nvSpPr>
        <p:spPr>
          <a:xfrm>
            <a:off x="2797624" y="1816402"/>
            <a:ext cx="23155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27"/>
                </a:moveTo>
                <a:cubicBezTo>
                  <a:pt x="2982" y="14414"/>
                  <a:pt x="6642" y="21600"/>
                  <a:pt x="10580" y="21600"/>
                </a:cubicBezTo>
                <a:cubicBezTo>
                  <a:pt x="14718" y="21600"/>
                  <a:pt x="18537" y="13387"/>
                  <a:pt x="21600" y="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5" name="Google Shape;2584;p31"/>
          <p:cNvSpPr/>
          <p:nvPr/>
        </p:nvSpPr>
        <p:spPr>
          <a:xfrm>
            <a:off x="2717863" y="1737666"/>
            <a:ext cx="386361" cy="69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56" y="18802"/>
                </a:moveTo>
                <a:cubicBezTo>
                  <a:pt x="21361" y="17333"/>
                  <a:pt x="21600" y="15732"/>
                  <a:pt x="21600" y="14003"/>
                </a:cubicBezTo>
                <a:cubicBezTo>
                  <a:pt x="21600" y="6267"/>
                  <a:pt x="16760" y="0"/>
                  <a:pt x="10800" y="0"/>
                </a:cubicBezTo>
                <a:cubicBezTo>
                  <a:pt x="4840" y="0"/>
                  <a:pt x="0" y="6267"/>
                  <a:pt x="0" y="14003"/>
                </a:cubicBezTo>
                <a:cubicBezTo>
                  <a:pt x="0" y="16801"/>
                  <a:pt x="644" y="19467"/>
                  <a:pt x="1717" y="21600"/>
                </a:cubicBezTo>
              </a:path>
            </a:pathLst>
          </a:custGeom>
          <a:ln w="3750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6" name="Google Shape;2585;p31"/>
          <p:cNvSpPr/>
          <p:nvPr/>
        </p:nvSpPr>
        <p:spPr>
          <a:xfrm>
            <a:off x="2811689" y="1592659"/>
            <a:ext cx="209820" cy="19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17" h="21600" fill="norm" stroke="1" extrusionOk="0">
                <a:moveTo>
                  <a:pt x="14346" y="1448"/>
                </a:moveTo>
                <a:cubicBezTo>
                  <a:pt x="10781" y="2221"/>
                  <a:pt x="11582" y="8117"/>
                  <a:pt x="11942" y="10099"/>
                </a:cubicBezTo>
                <a:cubicBezTo>
                  <a:pt x="12343" y="12224"/>
                  <a:pt x="11502" y="14447"/>
                  <a:pt x="9418" y="14206"/>
                </a:cubicBezTo>
                <a:cubicBezTo>
                  <a:pt x="7695" y="14061"/>
                  <a:pt x="5691" y="14254"/>
                  <a:pt x="4329" y="14593"/>
                </a:cubicBezTo>
                <a:cubicBezTo>
                  <a:pt x="3688" y="14786"/>
                  <a:pt x="2965" y="14351"/>
                  <a:pt x="2725" y="13577"/>
                </a:cubicBezTo>
                <a:cubicBezTo>
                  <a:pt x="2645" y="13336"/>
                  <a:pt x="2565" y="13047"/>
                  <a:pt x="2525" y="12708"/>
                </a:cubicBezTo>
                <a:cubicBezTo>
                  <a:pt x="2485" y="12515"/>
                  <a:pt x="2324" y="12419"/>
                  <a:pt x="2164" y="12515"/>
                </a:cubicBezTo>
                <a:cubicBezTo>
                  <a:pt x="1163" y="13288"/>
                  <a:pt x="-1643" y="16090"/>
                  <a:pt x="1323" y="21600"/>
                </a:cubicBezTo>
                <a:lnTo>
                  <a:pt x="18113" y="21600"/>
                </a:lnTo>
                <a:cubicBezTo>
                  <a:pt x="18355" y="19811"/>
                  <a:pt x="18113" y="17927"/>
                  <a:pt x="17432" y="16284"/>
                </a:cubicBezTo>
                <a:cubicBezTo>
                  <a:pt x="17152" y="15656"/>
                  <a:pt x="16831" y="15075"/>
                  <a:pt x="16511" y="14447"/>
                </a:cubicBezTo>
                <a:cubicBezTo>
                  <a:pt x="16230" y="13820"/>
                  <a:pt x="15990" y="13144"/>
                  <a:pt x="15950" y="12419"/>
                </a:cubicBezTo>
                <a:cubicBezTo>
                  <a:pt x="15870" y="11694"/>
                  <a:pt x="16030" y="10921"/>
                  <a:pt x="16431" y="10388"/>
                </a:cubicBezTo>
                <a:cubicBezTo>
                  <a:pt x="16791" y="10003"/>
                  <a:pt x="17272" y="9760"/>
                  <a:pt x="17672" y="9422"/>
                </a:cubicBezTo>
                <a:cubicBezTo>
                  <a:pt x="17954" y="9179"/>
                  <a:pt x="18835" y="8601"/>
                  <a:pt x="19236" y="8069"/>
                </a:cubicBezTo>
                <a:cubicBezTo>
                  <a:pt x="19356" y="7876"/>
                  <a:pt x="19436" y="7683"/>
                  <a:pt x="19436" y="7537"/>
                </a:cubicBezTo>
                <a:cubicBezTo>
                  <a:pt x="19957" y="7151"/>
                  <a:pt x="19356" y="7103"/>
                  <a:pt x="19637" y="6426"/>
                </a:cubicBezTo>
                <a:lnTo>
                  <a:pt x="19717" y="5894"/>
                </a:lnTo>
                <a:cubicBezTo>
                  <a:pt x="19717" y="5894"/>
                  <a:pt x="19396" y="1932"/>
                  <a:pt x="15990" y="1448"/>
                </a:cubicBezTo>
                <a:lnTo>
                  <a:pt x="16791" y="627"/>
                </a:lnTo>
                <a:cubicBezTo>
                  <a:pt x="16070" y="773"/>
                  <a:pt x="15669" y="918"/>
                  <a:pt x="15669" y="918"/>
                </a:cubicBezTo>
                <a:lnTo>
                  <a:pt x="15910" y="0"/>
                </a:lnTo>
                <a:cubicBezTo>
                  <a:pt x="15429" y="241"/>
                  <a:pt x="14708" y="1062"/>
                  <a:pt x="14346" y="1448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7" name="Google Shape;2586;p31"/>
          <p:cNvSpPr/>
          <p:nvPr/>
        </p:nvSpPr>
        <p:spPr>
          <a:xfrm>
            <a:off x="2969723" y="1659952"/>
            <a:ext cx="46691" cy="123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5" h="21540" fill="norm" stroke="1" extrusionOk="0">
                <a:moveTo>
                  <a:pt x="1446" y="10218"/>
                </a:moveTo>
                <a:cubicBezTo>
                  <a:pt x="2793" y="11559"/>
                  <a:pt x="4725" y="12825"/>
                  <a:pt x="6456" y="14090"/>
                </a:cubicBezTo>
                <a:cubicBezTo>
                  <a:pt x="8195" y="15431"/>
                  <a:pt x="9542" y="16774"/>
                  <a:pt x="9734" y="18262"/>
                </a:cubicBezTo>
                <a:cubicBezTo>
                  <a:pt x="9734" y="19454"/>
                  <a:pt x="8772" y="20646"/>
                  <a:pt x="6841" y="21540"/>
                </a:cubicBezTo>
                <a:lnTo>
                  <a:pt x="15713" y="21540"/>
                </a:lnTo>
                <a:cubicBezTo>
                  <a:pt x="16875" y="18782"/>
                  <a:pt x="15713" y="15879"/>
                  <a:pt x="12435" y="13348"/>
                </a:cubicBezTo>
                <a:cubicBezTo>
                  <a:pt x="11088" y="12379"/>
                  <a:pt x="9542" y="11484"/>
                  <a:pt x="8003" y="10516"/>
                </a:cubicBezTo>
                <a:cubicBezTo>
                  <a:pt x="6648" y="9550"/>
                  <a:pt x="5494" y="8507"/>
                  <a:pt x="5302" y="7390"/>
                </a:cubicBezTo>
                <a:cubicBezTo>
                  <a:pt x="4917" y="6272"/>
                  <a:pt x="5686" y="5081"/>
                  <a:pt x="7618" y="4261"/>
                </a:cubicBezTo>
                <a:cubicBezTo>
                  <a:pt x="9349" y="3666"/>
                  <a:pt x="11665" y="3292"/>
                  <a:pt x="13589" y="2772"/>
                </a:cubicBezTo>
                <a:cubicBezTo>
                  <a:pt x="14944" y="2397"/>
                  <a:pt x="19184" y="1506"/>
                  <a:pt x="21115" y="686"/>
                </a:cubicBezTo>
                <a:cubicBezTo>
                  <a:pt x="19961" y="166"/>
                  <a:pt x="18414" y="-60"/>
                  <a:pt x="16675" y="14"/>
                </a:cubicBezTo>
                <a:cubicBezTo>
                  <a:pt x="11858" y="314"/>
                  <a:pt x="7810" y="1580"/>
                  <a:pt x="4725" y="3069"/>
                </a:cubicBezTo>
                <a:cubicBezTo>
                  <a:pt x="2793" y="3889"/>
                  <a:pt x="1246" y="4858"/>
                  <a:pt x="477" y="5898"/>
                </a:cubicBezTo>
                <a:cubicBezTo>
                  <a:pt x="-485" y="7315"/>
                  <a:pt x="92" y="8804"/>
                  <a:pt x="1446" y="10218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8" name="Google Shape;2587;p31"/>
          <p:cNvSpPr/>
          <p:nvPr/>
        </p:nvSpPr>
        <p:spPr>
          <a:xfrm>
            <a:off x="2852110" y="1721465"/>
            <a:ext cx="81558" cy="45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366" fill="norm" stroke="1" extrusionOk="0">
                <a:moveTo>
                  <a:pt x="253" y="2395"/>
                </a:moveTo>
                <a:cubicBezTo>
                  <a:pt x="-84" y="3800"/>
                  <a:pt x="-84" y="5396"/>
                  <a:pt x="253" y="6801"/>
                </a:cubicBezTo>
                <a:cubicBezTo>
                  <a:pt x="589" y="8198"/>
                  <a:pt x="1379" y="9603"/>
                  <a:pt x="2165" y="10201"/>
                </a:cubicBezTo>
                <a:cubicBezTo>
                  <a:pt x="2053" y="12197"/>
                  <a:pt x="2614" y="14200"/>
                  <a:pt x="3404" y="15597"/>
                </a:cubicBezTo>
                <a:cubicBezTo>
                  <a:pt x="4302" y="17002"/>
                  <a:pt x="5540" y="17601"/>
                  <a:pt x="6663" y="17401"/>
                </a:cubicBezTo>
                <a:cubicBezTo>
                  <a:pt x="6550" y="19205"/>
                  <a:pt x="7453" y="20602"/>
                  <a:pt x="8350" y="21201"/>
                </a:cubicBezTo>
                <a:cubicBezTo>
                  <a:pt x="9253" y="21600"/>
                  <a:pt x="10263" y="21201"/>
                  <a:pt x="11277" y="20802"/>
                </a:cubicBezTo>
                <a:cubicBezTo>
                  <a:pt x="15550" y="18599"/>
                  <a:pt x="19379" y="13402"/>
                  <a:pt x="21516" y="6402"/>
                </a:cubicBezTo>
                <a:cubicBezTo>
                  <a:pt x="21063" y="4199"/>
                  <a:pt x="20165" y="2395"/>
                  <a:pt x="18926" y="1397"/>
                </a:cubicBezTo>
                <a:cubicBezTo>
                  <a:pt x="17692" y="399"/>
                  <a:pt x="16340" y="200"/>
                  <a:pt x="14989" y="0"/>
                </a:cubicBezTo>
                <a:cubicBezTo>
                  <a:pt x="13077" y="0"/>
                  <a:pt x="11165" y="200"/>
                  <a:pt x="9140" y="399"/>
                </a:cubicBezTo>
                <a:cubicBezTo>
                  <a:pt x="6102" y="998"/>
                  <a:pt x="3292" y="998"/>
                  <a:pt x="253" y="239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89" name="Google Shape;2588;p31"/>
          <p:cNvSpPr/>
          <p:nvPr/>
        </p:nvSpPr>
        <p:spPr>
          <a:xfrm>
            <a:off x="2979573" y="163236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93" y="0"/>
                </a:moveTo>
                <a:cubicBezTo>
                  <a:pt x="5133" y="0"/>
                  <a:pt x="0" y="4900"/>
                  <a:pt x="0" y="10780"/>
                </a:cubicBezTo>
                <a:cubicBezTo>
                  <a:pt x="0" y="16700"/>
                  <a:pt x="5133" y="21600"/>
                  <a:pt x="11293" y="21600"/>
                </a:cubicBezTo>
                <a:cubicBezTo>
                  <a:pt x="17494" y="21600"/>
                  <a:pt x="21600" y="16700"/>
                  <a:pt x="21600" y="10780"/>
                </a:cubicBezTo>
                <a:cubicBezTo>
                  <a:pt x="21600" y="4900"/>
                  <a:pt x="17494" y="0"/>
                  <a:pt x="11293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0" name="Google Shape;2589;p31"/>
          <p:cNvSpPr/>
          <p:nvPr/>
        </p:nvSpPr>
        <p:spPr>
          <a:xfrm>
            <a:off x="2990400" y="1644681"/>
            <a:ext cx="60132" cy="33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600" fill="norm" stroke="1" extrusionOk="0">
                <a:moveTo>
                  <a:pt x="11106" y="0"/>
                </a:moveTo>
                <a:cubicBezTo>
                  <a:pt x="11106" y="0"/>
                  <a:pt x="10955" y="276"/>
                  <a:pt x="10645" y="552"/>
                </a:cubicBezTo>
                <a:cubicBezTo>
                  <a:pt x="9887" y="2221"/>
                  <a:pt x="7453" y="5823"/>
                  <a:pt x="3957" y="6651"/>
                </a:cubicBezTo>
                <a:cubicBezTo>
                  <a:pt x="2737" y="6651"/>
                  <a:pt x="1523" y="6651"/>
                  <a:pt x="0" y="6099"/>
                </a:cubicBezTo>
                <a:cubicBezTo>
                  <a:pt x="0" y="6099"/>
                  <a:pt x="5626" y="20771"/>
                  <a:pt x="18711" y="21600"/>
                </a:cubicBezTo>
                <a:cubicBezTo>
                  <a:pt x="19318" y="21600"/>
                  <a:pt x="19925" y="21324"/>
                  <a:pt x="20380" y="20771"/>
                </a:cubicBezTo>
                <a:cubicBezTo>
                  <a:pt x="20380" y="20771"/>
                  <a:pt x="20380" y="20771"/>
                  <a:pt x="20380" y="20495"/>
                </a:cubicBezTo>
                <a:cubicBezTo>
                  <a:pt x="20841" y="19943"/>
                  <a:pt x="20993" y="19390"/>
                  <a:pt x="21297" y="18551"/>
                </a:cubicBezTo>
                <a:cubicBezTo>
                  <a:pt x="21600" y="16893"/>
                  <a:pt x="21448" y="14960"/>
                  <a:pt x="20841" y="13568"/>
                </a:cubicBezTo>
                <a:cubicBezTo>
                  <a:pt x="20538" y="13015"/>
                  <a:pt x="20077" y="12739"/>
                  <a:pt x="19773" y="12463"/>
                </a:cubicBezTo>
                <a:cubicBezTo>
                  <a:pt x="17491" y="10806"/>
                  <a:pt x="13844" y="7204"/>
                  <a:pt x="11106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1" name="Google Shape;2590;p31"/>
          <p:cNvSpPr/>
          <p:nvPr/>
        </p:nvSpPr>
        <p:spPr>
          <a:xfrm>
            <a:off x="2990400" y="1654075"/>
            <a:ext cx="59707" cy="23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0"/>
                  <a:pt x="5706" y="20445"/>
                  <a:pt x="18978" y="21600"/>
                </a:cubicBezTo>
                <a:cubicBezTo>
                  <a:pt x="19593" y="21600"/>
                  <a:pt x="20209" y="21215"/>
                  <a:pt x="20671" y="20445"/>
                </a:cubicBezTo>
                <a:cubicBezTo>
                  <a:pt x="20671" y="20445"/>
                  <a:pt x="20671" y="20445"/>
                  <a:pt x="20671" y="20060"/>
                </a:cubicBezTo>
                <a:cubicBezTo>
                  <a:pt x="21138" y="19291"/>
                  <a:pt x="21292" y="18521"/>
                  <a:pt x="21600" y="17351"/>
                </a:cubicBezTo>
                <a:cubicBezTo>
                  <a:pt x="11573" y="17351"/>
                  <a:pt x="5706" y="5004"/>
                  <a:pt x="4013" y="770"/>
                </a:cubicBezTo>
                <a:cubicBezTo>
                  <a:pt x="2776" y="770"/>
                  <a:pt x="1545" y="770"/>
                  <a:pt x="0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2" name="Google Shape;2591;p31"/>
          <p:cNvSpPr/>
          <p:nvPr/>
        </p:nvSpPr>
        <p:spPr>
          <a:xfrm>
            <a:off x="3020249" y="1644681"/>
            <a:ext cx="28586" cy="20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79"/>
                </a:moveTo>
                <a:cubicBezTo>
                  <a:pt x="1941" y="6614"/>
                  <a:pt x="8061" y="19401"/>
                  <a:pt x="21600" y="21600"/>
                </a:cubicBezTo>
                <a:cubicBezTo>
                  <a:pt x="20957" y="20721"/>
                  <a:pt x="19980" y="20281"/>
                  <a:pt x="19337" y="19841"/>
                </a:cubicBezTo>
                <a:cubicBezTo>
                  <a:pt x="14503" y="17203"/>
                  <a:pt x="6776" y="11468"/>
                  <a:pt x="977" y="0"/>
                </a:cubicBezTo>
                <a:cubicBezTo>
                  <a:pt x="977" y="0"/>
                  <a:pt x="656" y="440"/>
                  <a:pt x="0" y="879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3" name="Google Shape;2592;p31"/>
          <p:cNvSpPr/>
          <p:nvPr/>
        </p:nvSpPr>
        <p:spPr>
          <a:xfrm>
            <a:off x="2794472" y="1447634"/>
            <a:ext cx="988237" cy="630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600" fill="norm" stroke="1" extrusionOk="0">
                <a:moveTo>
                  <a:pt x="17255" y="833"/>
                </a:moveTo>
                <a:cubicBezTo>
                  <a:pt x="16707" y="1460"/>
                  <a:pt x="16326" y="2396"/>
                  <a:pt x="16094" y="3388"/>
                </a:cubicBezTo>
                <a:cubicBezTo>
                  <a:pt x="15862" y="4381"/>
                  <a:pt x="15760" y="5433"/>
                  <a:pt x="15704" y="6499"/>
                </a:cubicBezTo>
                <a:cubicBezTo>
                  <a:pt x="15620" y="8106"/>
                  <a:pt x="15620" y="9770"/>
                  <a:pt x="15992" y="11275"/>
                </a:cubicBezTo>
                <a:cubicBezTo>
                  <a:pt x="16373" y="12793"/>
                  <a:pt x="17107" y="14137"/>
                  <a:pt x="17172" y="15758"/>
                </a:cubicBezTo>
                <a:cubicBezTo>
                  <a:pt x="17199" y="16532"/>
                  <a:pt x="17042" y="17379"/>
                  <a:pt x="16633" y="17832"/>
                </a:cubicBezTo>
                <a:cubicBezTo>
                  <a:pt x="16280" y="18212"/>
                  <a:pt x="15732" y="18139"/>
                  <a:pt x="15462" y="17642"/>
                </a:cubicBezTo>
                <a:cubicBezTo>
                  <a:pt x="15472" y="17599"/>
                  <a:pt x="15481" y="17540"/>
                  <a:pt x="15481" y="17467"/>
                </a:cubicBezTo>
                <a:cubicBezTo>
                  <a:pt x="15472" y="16664"/>
                  <a:pt x="14496" y="14634"/>
                  <a:pt x="14180" y="14152"/>
                </a:cubicBezTo>
                <a:cubicBezTo>
                  <a:pt x="12397" y="11435"/>
                  <a:pt x="9907" y="10092"/>
                  <a:pt x="7435" y="10471"/>
                </a:cubicBezTo>
                <a:cubicBezTo>
                  <a:pt x="5559" y="10749"/>
                  <a:pt x="3348" y="12078"/>
                  <a:pt x="2930" y="15276"/>
                </a:cubicBezTo>
                <a:cubicBezTo>
                  <a:pt x="2920" y="15291"/>
                  <a:pt x="2902" y="15320"/>
                  <a:pt x="2893" y="15349"/>
                </a:cubicBezTo>
                <a:cubicBezTo>
                  <a:pt x="2679" y="15715"/>
                  <a:pt x="2512" y="16079"/>
                  <a:pt x="2372" y="16445"/>
                </a:cubicBezTo>
                <a:cubicBezTo>
                  <a:pt x="1824" y="17818"/>
                  <a:pt x="1750" y="18942"/>
                  <a:pt x="1750" y="18942"/>
                </a:cubicBezTo>
                <a:cubicBezTo>
                  <a:pt x="1750" y="18942"/>
                  <a:pt x="802" y="18898"/>
                  <a:pt x="310" y="18256"/>
                </a:cubicBezTo>
                <a:cubicBezTo>
                  <a:pt x="217" y="18124"/>
                  <a:pt x="68" y="18212"/>
                  <a:pt x="41" y="18401"/>
                </a:cubicBezTo>
                <a:cubicBezTo>
                  <a:pt x="-62" y="19161"/>
                  <a:pt x="-71" y="20636"/>
                  <a:pt x="1248" y="21600"/>
                </a:cubicBezTo>
                <a:lnTo>
                  <a:pt x="19373" y="21600"/>
                </a:lnTo>
                <a:cubicBezTo>
                  <a:pt x="20200" y="20344"/>
                  <a:pt x="20395" y="18416"/>
                  <a:pt x="20219" y="16620"/>
                </a:cubicBezTo>
                <a:cubicBezTo>
                  <a:pt x="20043" y="14824"/>
                  <a:pt x="19531" y="13173"/>
                  <a:pt x="19067" y="11509"/>
                </a:cubicBezTo>
                <a:cubicBezTo>
                  <a:pt x="18612" y="9829"/>
                  <a:pt x="18203" y="8076"/>
                  <a:pt x="18249" y="6265"/>
                </a:cubicBezTo>
                <a:cubicBezTo>
                  <a:pt x="18268" y="5711"/>
                  <a:pt x="18352" y="5097"/>
                  <a:pt x="18593" y="4717"/>
                </a:cubicBezTo>
                <a:cubicBezTo>
                  <a:pt x="18640" y="4659"/>
                  <a:pt x="18695" y="4601"/>
                  <a:pt x="18751" y="4542"/>
                </a:cubicBezTo>
                <a:cubicBezTo>
                  <a:pt x="19132" y="5126"/>
                  <a:pt x="19587" y="5637"/>
                  <a:pt x="20135" y="5550"/>
                </a:cubicBezTo>
                <a:cubicBezTo>
                  <a:pt x="20368" y="5506"/>
                  <a:pt x="20581" y="5360"/>
                  <a:pt x="20758" y="5126"/>
                </a:cubicBezTo>
                <a:cubicBezTo>
                  <a:pt x="21185" y="4586"/>
                  <a:pt x="21334" y="4221"/>
                  <a:pt x="21529" y="3461"/>
                </a:cubicBezTo>
                <a:cubicBezTo>
                  <a:pt x="21260" y="2162"/>
                  <a:pt x="20553" y="628"/>
                  <a:pt x="19726" y="205"/>
                </a:cubicBezTo>
                <a:cubicBezTo>
                  <a:pt x="19457" y="73"/>
                  <a:pt x="19179" y="0"/>
                  <a:pt x="18890" y="0"/>
                </a:cubicBezTo>
                <a:cubicBezTo>
                  <a:pt x="18305" y="0"/>
                  <a:pt x="17720" y="292"/>
                  <a:pt x="17255" y="833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4" name="Google Shape;2593;p31"/>
          <p:cNvSpPr/>
          <p:nvPr/>
        </p:nvSpPr>
        <p:spPr>
          <a:xfrm>
            <a:off x="3728692" y="1539241"/>
            <a:ext cx="134879" cy="94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fill="norm" stroke="1" extrusionOk="0">
                <a:moveTo>
                  <a:pt x="5271" y="0"/>
                </a:moveTo>
                <a:cubicBezTo>
                  <a:pt x="4371" y="0"/>
                  <a:pt x="3711" y="217"/>
                  <a:pt x="3711" y="217"/>
                </a:cubicBezTo>
                <a:lnTo>
                  <a:pt x="337" y="4691"/>
                </a:lnTo>
                <a:lnTo>
                  <a:pt x="0" y="15679"/>
                </a:lnTo>
                <a:cubicBezTo>
                  <a:pt x="0" y="15679"/>
                  <a:pt x="0" y="15776"/>
                  <a:pt x="135" y="15776"/>
                </a:cubicBezTo>
                <a:cubicBezTo>
                  <a:pt x="1013" y="16358"/>
                  <a:pt x="5467" y="19276"/>
                  <a:pt x="11947" y="20444"/>
                </a:cubicBezTo>
                <a:cubicBezTo>
                  <a:pt x="12621" y="20541"/>
                  <a:pt x="13364" y="20735"/>
                  <a:pt x="14040" y="21026"/>
                </a:cubicBezTo>
                <a:cubicBezTo>
                  <a:pt x="14843" y="21259"/>
                  <a:pt x="16138" y="21600"/>
                  <a:pt x="17412" y="21600"/>
                </a:cubicBezTo>
                <a:cubicBezTo>
                  <a:pt x="18812" y="21600"/>
                  <a:pt x="20186" y="21189"/>
                  <a:pt x="20857" y="19761"/>
                </a:cubicBezTo>
                <a:cubicBezTo>
                  <a:pt x="20924" y="19664"/>
                  <a:pt x="20991" y="19470"/>
                  <a:pt x="20991" y="19373"/>
                </a:cubicBezTo>
                <a:cubicBezTo>
                  <a:pt x="21193" y="18791"/>
                  <a:pt x="21261" y="18403"/>
                  <a:pt x="21328" y="17914"/>
                </a:cubicBezTo>
                <a:cubicBezTo>
                  <a:pt x="21600" y="15093"/>
                  <a:pt x="19235" y="14996"/>
                  <a:pt x="18088" y="14899"/>
                </a:cubicBezTo>
                <a:cubicBezTo>
                  <a:pt x="16671" y="14802"/>
                  <a:pt x="10528" y="5564"/>
                  <a:pt x="9246" y="2743"/>
                </a:cubicBezTo>
                <a:cubicBezTo>
                  <a:pt x="8640" y="1288"/>
                  <a:pt x="7695" y="605"/>
                  <a:pt x="6749" y="217"/>
                </a:cubicBezTo>
                <a:cubicBezTo>
                  <a:pt x="6232" y="54"/>
                  <a:pt x="5720" y="0"/>
                  <a:pt x="5271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5" name="Google Shape;2594;p31"/>
          <p:cNvSpPr/>
          <p:nvPr/>
        </p:nvSpPr>
        <p:spPr>
          <a:xfrm>
            <a:off x="3729542" y="1570043"/>
            <a:ext cx="130914" cy="63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65" fill="norm" stroke="1" extrusionOk="0">
                <a:moveTo>
                  <a:pt x="21600" y="17795"/>
                </a:moveTo>
                <a:cubicBezTo>
                  <a:pt x="20264" y="21600"/>
                  <a:pt x="16252" y="20245"/>
                  <a:pt x="14495" y="19562"/>
                </a:cubicBezTo>
                <a:cubicBezTo>
                  <a:pt x="13790" y="19155"/>
                  <a:pt x="13015" y="18884"/>
                  <a:pt x="12313" y="18749"/>
                </a:cubicBezTo>
                <a:cubicBezTo>
                  <a:pt x="5559" y="17117"/>
                  <a:pt x="915" y="13041"/>
                  <a:pt x="0" y="12228"/>
                </a:cubicBezTo>
                <a:cubicBezTo>
                  <a:pt x="1196" y="12364"/>
                  <a:pt x="4009" y="12364"/>
                  <a:pt x="5275" y="11003"/>
                </a:cubicBezTo>
                <a:cubicBezTo>
                  <a:pt x="6825" y="9377"/>
                  <a:pt x="3518" y="818"/>
                  <a:pt x="3167" y="0"/>
                </a:cubicBezTo>
                <a:cubicBezTo>
                  <a:pt x="7880" y="10461"/>
                  <a:pt x="18293" y="16304"/>
                  <a:pt x="21600" y="17795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6" name="Google Shape;2595;p31"/>
          <p:cNvSpPr/>
          <p:nvPr/>
        </p:nvSpPr>
        <p:spPr>
          <a:xfrm>
            <a:off x="3771338" y="1540194"/>
            <a:ext cx="92239" cy="77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6" h="21600" fill="norm" stroke="1" extrusionOk="0">
                <a:moveTo>
                  <a:pt x="21204" y="21600"/>
                </a:moveTo>
                <a:cubicBezTo>
                  <a:pt x="20715" y="21126"/>
                  <a:pt x="20225" y="20771"/>
                  <a:pt x="19735" y="20416"/>
                </a:cubicBezTo>
                <a:cubicBezTo>
                  <a:pt x="18654" y="19701"/>
                  <a:pt x="17377" y="19227"/>
                  <a:pt x="16296" y="18754"/>
                </a:cubicBezTo>
                <a:cubicBezTo>
                  <a:pt x="12371" y="16736"/>
                  <a:pt x="9229" y="13175"/>
                  <a:pt x="6479" y="9377"/>
                </a:cubicBezTo>
                <a:cubicBezTo>
                  <a:pt x="4223" y="6289"/>
                  <a:pt x="2256" y="2965"/>
                  <a:pt x="0" y="0"/>
                </a:cubicBezTo>
                <a:cubicBezTo>
                  <a:pt x="1375" y="474"/>
                  <a:pt x="2750" y="1307"/>
                  <a:pt x="3631" y="3083"/>
                </a:cubicBezTo>
                <a:cubicBezTo>
                  <a:pt x="5496" y="6526"/>
                  <a:pt x="14431" y="17802"/>
                  <a:pt x="16492" y="17920"/>
                </a:cubicBezTo>
                <a:cubicBezTo>
                  <a:pt x="18161" y="18039"/>
                  <a:pt x="21600" y="18157"/>
                  <a:pt x="21204" y="21600"/>
                </a:cubicBezTo>
                <a:close/>
              </a:path>
            </a:pathLst>
          </a:custGeom>
          <a:solidFill>
            <a:srgbClr val="FFBB4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7" name="Google Shape;2596;p31"/>
          <p:cNvSpPr/>
          <p:nvPr/>
        </p:nvSpPr>
        <p:spPr>
          <a:xfrm>
            <a:off x="3692852" y="1501376"/>
            <a:ext cx="21321" cy="21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9" y="0"/>
                </a:moveTo>
                <a:cubicBezTo>
                  <a:pt x="4758" y="0"/>
                  <a:pt x="0" y="4758"/>
                  <a:pt x="0" y="10809"/>
                </a:cubicBezTo>
                <a:cubicBezTo>
                  <a:pt x="0" y="16859"/>
                  <a:pt x="4758" y="21600"/>
                  <a:pt x="10809" y="21600"/>
                </a:cubicBezTo>
                <a:cubicBezTo>
                  <a:pt x="16859" y="21600"/>
                  <a:pt x="21600" y="16859"/>
                  <a:pt x="21600" y="10809"/>
                </a:cubicBezTo>
                <a:cubicBezTo>
                  <a:pt x="21600" y="4758"/>
                  <a:pt x="16859" y="0"/>
                  <a:pt x="10809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8" name="Google Shape;2597;p31"/>
          <p:cNvSpPr/>
          <p:nvPr/>
        </p:nvSpPr>
        <p:spPr>
          <a:xfrm>
            <a:off x="2903390" y="1895894"/>
            <a:ext cx="434546" cy="158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55" fill="norm" stroke="1" extrusionOk="0">
                <a:moveTo>
                  <a:pt x="21600" y="15404"/>
                </a:moveTo>
                <a:cubicBezTo>
                  <a:pt x="16597" y="20804"/>
                  <a:pt x="7080" y="21600"/>
                  <a:pt x="5893" y="20974"/>
                </a:cubicBezTo>
                <a:cubicBezTo>
                  <a:pt x="4727" y="20350"/>
                  <a:pt x="4706" y="17336"/>
                  <a:pt x="4706" y="17336"/>
                </a:cubicBezTo>
                <a:cubicBezTo>
                  <a:pt x="4324" y="18132"/>
                  <a:pt x="3858" y="18702"/>
                  <a:pt x="3370" y="18758"/>
                </a:cubicBezTo>
                <a:cubicBezTo>
                  <a:pt x="2904" y="18872"/>
                  <a:pt x="2395" y="18418"/>
                  <a:pt x="2035" y="17509"/>
                </a:cubicBezTo>
                <a:cubicBezTo>
                  <a:pt x="1696" y="16599"/>
                  <a:pt x="1569" y="15120"/>
                  <a:pt x="1717" y="13871"/>
                </a:cubicBezTo>
                <a:cubicBezTo>
                  <a:pt x="1378" y="13984"/>
                  <a:pt x="1039" y="13472"/>
                  <a:pt x="827" y="12676"/>
                </a:cubicBezTo>
                <a:cubicBezTo>
                  <a:pt x="636" y="11880"/>
                  <a:pt x="573" y="10913"/>
                  <a:pt x="594" y="10004"/>
                </a:cubicBezTo>
                <a:cubicBezTo>
                  <a:pt x="615" y="9094"/>
                  <a:pt x="678" y="7958"/>
                  <a:pt x="785" y="7049"/>
                </a:cubicBezTo>
                <a:cubicBezTo>
                  <a:pt x="360" y="6536"/>
                  <a:pt x="107" y="5457"/>
                  <a:pt x="0" y="4264"/>
                </a:cubicBezTo>
                <a:cubicBezTo>
                  <a:pt x="318" y="2898"/>
                  <a:pt x="699" y="1422"/>
                  <a:pt x="1187" y="0"/>
                </a:cubicBezTo>
                <a:cubicBezTo>
                  <a:pt x="1060" y="853"/>
                  <a:pt x="721" y="3411"/>
                  <a:pt x="891" y="4377"/>
                </a:cubicBezTo>
                <a:cubicBezTo>
                  <a:pt x="1124" y="5513"/>
                  <a:pt x="1675" y="5627"/>
                  <a:pt x="1675" y="5627"/>
                </a:cubicBezTo>
                <a:lnTo>
                  <a:pt x="1781" y="5742"/>
                </a:lnTo>
                <a:cubicBezTo>
                  <a:pt x="1590" y="6083"/>
                  <a:pt x="1039" y="9094"/>
                  <a:pt x="1505" y="10233"/>
                </a:cubicBezTo>
                <a:cubicBezTo>
                  <a:pt x="1993" y="11426"/>
                  <a:pt x="3201" y="10174"/>
                  <a:pt x="3201" y="10174"/>
                </a:cubicBezTo>
                <a:lnTo>
                  <a:pt x="3349" y="10233"/>
                </a:lnTo>
                <a:cubicBezTo>
                  <a:pt x="3349" y="10233"/>
                  <a:pt x="2586" y="12222"/>
                  <a:pt x="2650" y="14041"/>
                </a:cubicBezTo>
                <a:cubicBezTo>
                  <a:pt x="2734" y="15803"/>
                  <a:pt x="3710" y="15917"/>
                  <a:pt x="3710" y="15917"/>
                </a:cubicBezTo>
                <a:cubicBezTo>
                  <a:pt x="4430" y="16257"/>
                  <a:pt x="5152" y="14551"/>
                  <a:pt x="5152" y="14551"/>
                </a:cubicBezTo>
                <a:lnTo>
                  <a:pt x="5215" y="14551"/>
                </a:lnTo>
                <a:cubicBezTo>
                  <a:pt x="5024" y="15007"/>
                  <a:pt x="5045" y="15860"/>
                  <a:pt x="5045" y="15860"/>
                </a:cubicBezTo>
                <a:cubicBezTo>
                  <a:pt x="5108" y="17053"/>
                  <a:pt x="5702" y="17849"/>
                  <a:pt x="5702" y="17849"/>
                </a:cubicBezTo>
                <a:cubicBezTo>
                  <a:pt x="7186" y="19212"/>
                  <a:pt x="9921" y="19098"/>
                  <a:pt x="9921" y="19098"/>
                </a:cubicBezTo>
                <a:cubicBezTo>
                  <a:pt x="15072" y="20008"/>
                  <a:pt x="21240" y="15631"/>
                  <a:pt x="21600" y="15404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199" name="Google Shape;2598;p31"/>
          <p:cNvSpPr/>
          <p:nvPr/>
        </p:nvSpPr>
        <p:spPr>
          <a:xfrm>
            <a:off x="3004031" y="1980779"/>
            <a:ext cx="413245" cy="61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600" fill="norm" stroke="1" extrusionOk="0">
                <a:moveTo>
                  <a:pt x="21579" y="0"/>
                </a:moveTo>
                <a:cubicBezTo>
                  <a:pt x="20643" y="2866"/>
                  <a:pt x="19709" y="5131"/>
                  <a:pt x="18751" y="7244"/>
                </a:cubicBezTo>
                <a:cubicBezTo>
                  <a:pt x="18261" y="8298"/>
                  <a:pt x="17771" y="9207"/>
                  <a:pt x="17304" y="10111"/>
                </a:cubicBezTo>
                <a:cubicBezTo>
                  <a:pt x="16813" y="10863"/>
                  <a:pt x="16324" y="11923"/>
                  <a:pt x="15834" y="12525"/>
                </a:cubicBezTo>
                <a:cubicBezTo>
                  <a:pt x="13874" y="15693"/>
                  <a:pt x="11871" y="17806"/>
                  <a:pt x="9866" y="18866"/>
                </a:cubicBezTo>
                <a:cubicBezTo>
                  <a:pt x="8530" y="19667"/>
                  <a:pt x="7194" y="20004"/>
                  <a:pt x="5851" y="20004"/>
                </a:cubicBezTo>
                <a:cubicBezTo>
                  <a:pt x="5180" y="20004"/>
                  <a:pt x="4507" y="19920"/>
                  <a:pt x="3831" y="19769"/>
                </a:cubicBezTo>
                <a:lnTo>
                  <a:pt x="2340" y="19017"/>
                </a:lnTo>
                <a:lnTo>
                  <a:pt x="1583" y="18559"/>
                </a:lnTo>
                <a:cubicBezTo>
                  <a:pt x="1337" y="18408"/>
                  <a:pt x="1092" y="17957"/>
                  <a:pt x="870" y="17355"/>
                </a:cubicBezTo>
                <a:cubicBezTo>
                  <a:pt x="647" y="16602"/>
                  <a:pt x="446" y="15693"/>
                  <a:pt x="269" y="14488"/>
                </a:cubicBezTo>
                <a:cubicBezTo>
                  <a:pt x="112" y="13278"/>
                  <a:pt x="23" y="11622"/>
                  <a:pt x="134" y="9960"/>
                </a:cubicBezTo>
                <a:cubicBezTo>
                  <a:pt x="202" y="8449"/>
                  <a:pt x="402" y="7244"/>
                  <a:pt x="581" y="6184"/>
                </a:cubicBezTo>
                <a:cubicBezTo>
                  <a:pt x="780" y="5131"/>
                  <a:pt x="1003" y="4227"/>
                  <a:pt x="1226" y="3318"/>
                </a:cubicBezTo>
                <a:cubicBezTo>
                  <a:pt x="1003" y="4227"/>
                  <a:pt x="780" y="4980"/>
                  <a:pt x="558" y="6034"/>
                </a:cubicBezTo>
                <a:cubicBezTo>
                  <a:pt x="357" y="6943"/>
                  <a:pt x="158" y="8147"/>
                  <a:pt x="68" y="9809"/>
                </a:cubicBezTo>
                <a:cubicBezTo>
                  <a:pt x="1" y="10713"/>
                  <a:pt x="-21" y="11622"/>
                  <a:pt x="23" y="12525"/>
                </a:cubicBezTo>
                <a:cubicBezTo>
                  <a:pt x="46" y="13428"/>
                  <a:pt x="112" y="14187"/>
                  <a:pt x="202" y="14940"/>
                </a:cubicBezTo>
                <a:cubicBezTo>
                  <a:pt x="380" y="16295"/>
                  <a:pt x="581" y="17355"/>
                  <a:pt x="825" y="18107"/>
                </a:cubicBezTo>
                <a:cubicBezTo>
                  <a:pt x="1048" y="18866"/>
                  <a:pt x="1293" y="19318"/>
                  <a:pt x="1560" y="19619"/>
                </a:cubicBezTo>
                <a:cubicBezTo>
                  <a:pt x="1805" y="19769"/>
                  <a:pt x="2072" y="19920"/>
                  <a:pt x="2317" y="20070"/>
                </a:cubicBezTo>
                <a:lnTo>
                  <a:pt x="3831" y="21124"/>
                </a:lnTo>
                <a:cubicBezTo>
                  <a:pt x="4676" y="21443"/>
                  <a:pt x="5520" y="21600"/>
                  <a:pt x="6363" y="21600"/>
                </a:cubicBezTo>
                <a:cubicBezTo>
                  <a:pt x="7543" y="21600"/>
                  <a:pt x="8719" y="21293"/>
                  <a:pt x="9888" y="20673"/>
                </a:cubicBezTo>
                <a:cubicBezTo>
                  <a:pt x="11915" y="19468"/>
                  <a:pt x="13918" y="17355"/>
                  <a:pt x="15878" y="13880"/>
                </a:cubicBezTo>
                <a:cubicBezTo>
                  <a:pt x="16368" y="13127"/>
                  <a:pt x="16858" y="12074"/>
                  <a:pt x="17348" y="11164"/>
                </a:cubicBezTo>
                <a:cubicBezTo>
                  <a:pt x="17815" y="10111"/>
                  <a:pt x="18306" y="9207"/>
                  <a:pt x="18773" y="7997"/>
                </a:cubicBezTo>
                <a:cubicBezTo>
                  <a:pt x="19731" y="5733"/>
                  <a:pt x="20688" y="3167"/>
                  <a:pt x="21579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0" name="Google Shape;2599;p31"/>
          <p:cNvSpPr/>
          <p:nvPr/>
        </p:nvSpPr>
        <p:spPr>
          <a:xfrm>
            <a:off x="2954045" y="1945807"/>
            <a:ext cx="67914" cy="71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600" fill="norm" stroke="1" extrusionOk="0">
                <a:moveTo>
                  <a:pt x="21500" y="0"/>
                </a:moveTo>
                <a:cubicBezTo>
                  <a:pt x="17584" y="1024"/>
                  <a:pt x="13803" y="2437"/>
                  <a:pt x="10296" y="4362"/>
                </a:cubicBezTo>
                <a:cubicBezTo>
                  <a:pt x="9348" y="4746"/>
                  <a:pt x="8405" y="5258"/>
                  <a:pt x="7592" y="5898"/>
                </a:cubicBezTo>
                <a:cubicBezTo>
                  <a:pt x="6784" y="6415"/>
                  <a:pt x="5836" y="6927"/>
                  <a:pt x="5163" y="7695"/>
                </a:cubicBezTo>
                <a:cubicBezTo>
                  <a:pt x="3541" y="8980"/>
                  <a:pt x="2060" y="10393"/>
                  <a:pt x="1112" y="12318"/>
                </a:cubicBezTo>
                <a:lnTo>
                  <a:pt x="708" y="12958"/>
                </a:lnTo>
                <a:lnTo>
                  <a:pt x="439" y="13726"/>
                </a:lnTo>
                <a:cubicBezTo>
                  <a:pt x="304" y="13982"/>
                  <a:pt x="304" y="14243"/>
                  <a:pt x="169" y="14499"/>
                </a:cubicBezTo>
                <a:lnTo>
                  <a:pt x="35" y="15267"/>
                </a:lnTo>
                <a:cubicBezTo>
                  <a:pt x="-100" y="16296"/>
                  <a:pt x="169" y="17448"/>
                  <a:pt x="708" y="18477"/>
                </a:cubicBezTo>
                <a:cubicBezTo>
                  <a:pt x="1925" y="20402"/>
                  <a:pt x="4220" y="21426"/>
                  <a:pt x="6245" y="21554"/>
                </a:cubicBezTo>
                <a:cubicBezTo>
                  <a:pt x="6590" y="21585"/>
                  <a:pt x="6929" y="21600"/>
                  <a:pt x="7269" y="21600"/>
                </a:cubicBezTo>
                <a:cubicBezTo>
                  <a:pt x="11298" y="21600"/>
                  <a:pt x="14842" y="19557"/>
                  <a:pt x="17584" y="17192"/>
                </a:cubicBezTo>
                <a:cubicBezTo>
                  <a:pt x="15828" y="18349"/>
                  <a:pt x="14072" y="19245"/>
                  <a:pt x="12181" y="19757"/>
                </a:cubicBezTo>
                <a:cubicBezTo>
                  <a:pt x="10781" y="20233"/>
                  <a:pt x="9305" y="20499"/>
                  <a:pt x="7921" y="20499"/>
                </a:cubicBezTo>
                <a:cubicBezTo>
                  <a:pt x="7436" y="20499"/>
                  <a:pt x="6967" y="20463"/>
                  <a:pt x="6515" y="20402"/>
                </a:cubicBezTo>
                <a:cubicBezTo>
                  <a:pt x="4624" y="20141"/>
                  <a:pt x="2868" y="19245"/>
                  <a:pt x="2060" y="17832"/>
                </a:cubicBezTo>
                <a:cubicBezTo>
                  <a:pt x="1247" y="16296"/>
                  <a:pt x="1656" y="14499"/>
                  <a:pt x="2464" y="12958"/>
                </a:cubicBezTo>
                <a:cubicBezTo>
                  <a:pt x="3407" y="11417"/>
                  <a:pt x="4624" y="10004"/>
                  <a:pt x="6111" y="8724"/>
                </a:cubicBezTo>
                <a:cubicBezTo>
                  <a:pt x="7592" y="7439"/>
                  <a:pt x="9213" y="6415"/>
                  <a:pt x="10835" y="5386"/>
                </a:cubicBezTo>
                <a:cubicBezTo>
                  <a:pt x="11643" y="4746"/>
                  <a:pt x="12591" y="4362"/>
                  <a:pt x="13399" y="3845"/>
                </a:cubicBezTo>
                <a:cubicBezTo>
                  <a:pt x="14341" y="3333"/>
                  <a:pt x="15155" y="2949"/>
                  <a:pt x="16097" y="2565"/>
                </a:cubicBezTo>
                <a:cubicBezTo>
                  <a:pt x="17853" y="1536"/>
                  <a:pt x="19744" y="896"/>
                  <a:pt x="21500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1" name="Google Shape;2600;p31"/>
          <p:cNvSpPr/>
          <p:nvPr/>
        </p:nvSpPr>
        <p:spPr>
          <a:xfrm>
            <a:off x="2926668" y="1908267"/>
            <a:ext cx="48801" cy="69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600" fill="norm" stroke="1" extrusionOk="0">
                <a:moveTo>
                  <a:pt x="18491" y="0"/>
                </a:moveTo>
                <a:cubicBezTo>
                  <a:pt x="14923" y="1845"/>
                  <a:pt x="11348" y="3952"/>
                  <a:pt x="8155" y="6322"/>
                </a:cubicBezTo>
                <a:cubicBezTo>
                  <a:pt x="5150" y="8693"/>
                  <a:pt x="2144" y="11194"/>
                  <a:pt x="645" y="14489"/>
                </a:cubicBezTo>
                <a:cubicBezTo>
                  <a:pt x="271" y="14884"/>
                  <a:pt x="271" y="15278"/>
                  <a:pt x="83" y="15808"/>
                </a:cubicBezTo>
                <a:cubicBezTo>
                  <a:pt x="83" y="16203"/>
                  <a:pt x="-104" y="16597"/>
                  <a:pt x="83" y="17122"/>
                </a:cubicBezTo>
                <a:cubicBezTo>
                  <a:pt x="83" y="18047"/>
                  <a:pt x="458" y="18967"/>
                  <a:pt x="1395" y="19755"/>
                </a:cubicBezTo>
                <a:cubicBezTo>
                  <a:pt x="2144" y="20549"/>
                  <a:pt x="3464" y="21074"/>
                  <a:pt x="4588" y="21337"/>
                </a:cubicBezTo>
                <a:cubicBezTo>
                  <a:pt x="5907" y="21600"/>
                  <a:pt x="7031" y="21600"/>
                  <a:pt x="8343" y="21600"/>
                </a:cubicBezTo>
                <a:cubicBezTo>
                  <a:pt x="13042" y="21600"/>
                  <a:pt x="17366" y="20418"/>
                  <a:pt x="21496" y="18967"/>
                </a:cubicBezTo>
                <a:cubicBezTo>
                  <a:pt x="17546" y="19808"/>
                  <a:pt x="13439" y="20433"/>
                  <a:pt x="9459" y="20433"/>
                </a:cubicBezTo>
                <a:cubicBezTo>
                  <a:pt x="9092" y="20433"/>
                  <a:pt x="8717" y="20428"/>
                  <a:pt x="8343" y="20418"/>
                </a:cubicBezTo>
                <a:cubicBezTo>
                  <a:pt x="6094" y="20286"/>
                  <a:pt x="4026" y="19892"/>
                  <a:pt x="3089" y="18836"/>
                </a:cubicBezTo>
                <a:cubicBezTo>
                  <a:pt x="1957" y="17785"/>
                  <a:pt x="2144" y="16334"/>
                  <a:pt x="2714" y="14884"/>
                </a:cubicBezTo>
                <a:cubicBezTo>
                  <a:pt x="4026" y="12119"/>
                  <a:pt x="6844" y="9618"/>
                  <a:pt x="9474" y="7111"/>
                </a:cubicBezTo>
                <a:cubicBezTo>
                  <a:pt x="12480" y="4609"/>
                  <a:pt x="15485" y="2239"/>
                  <a:pt x="18491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2" name="Google Shape;2601;p31"/>
          <p:cNvSpPr/>
          <p:nvPr/>
        </p:nvSpPr>
        <p:spPr>
          <a:xfrm>
            <a:off x="2916496" y="1893342"/>
            <a:ext cx="23580" cy="45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0" h="21600" fill="norm" stroke="1" extrusionOk="0">
                <a:moveTo>
                  <a:pt x="11289" y="0"/>
                </a:moveTo>
                <a:cubicBezTo>
                  <a:pt x="9751" y="1019"/>
                  <a:pt x="8212" y="1834"/>
                  <a:pt x="7043" y="2861"/>
                </a:cubicBezTo>
                <a:cubicBezTo>
                  <a:pt x="5505" y="3880"/>
                  <a:pt x="4351" y="4899"/>
                  <a:pt x="3197" y="6130"/>
                </a:cubicBezTo>
                <a:cubicBezTo>
                  <a:pt x="2043" y="7148"/>
                  <a:pt x="1643" y="8371"/>
                  <a:pt x="874" y="9602"/>
                </a:cubicBezTo>
                <a:cubicBezTo>
                  <a:pt x="489" y="10824"/>
                  <a:pt x="-280" y="12055"/>
                  <a:pt x="105" y="13482"/>
                </a:cubicBezTo>
                <a:lnTo>
                  <a:pt x="105" y="14501"/>
                </a:lnTo>
                <a:cubicBezTo>
                  <a:pt x="489" y="14704"/>
                  <a:pt x="489" y="15112"/>
                  <a:pt x="874" y="15324"/>
                </a:cubicBezTo>
                <a:lnTo>
                  <a:pt x="1258" y="16343"/>
                </a:lnTo>
                <a:cubicBezTo>
                  <a:pt x="1643" y="16750"/>
                  <a:pt x="2043" y="16954"/>
                  <a:pt x="2428" y="17362"/>
                </a:cubicBezTo>
                <a:cubicBezTo>
                  <a:pt x="2812" y="17973"/>
                  <a:pt x="3582" y="18380"/>
                  <a:pt x="4735" y="19000"/>
                </a:cubicBezTo>
                <a:cubicBezTo>
                  <a:pt x="5505" y="19407"/>
                  <a:pt x="6658" y="19815"/>
                  <a:pt x="7812" y="20222"/>
                </a:cubicBezTo>
                <a:cubicBezTo>
                  <a:pt x="10997" y="21144"/>
                  <a:pt x="14397" y="21600"/>
                  <a:pt x="17858" y="21600"/>
                </a:cubicBezTo>
                <a:cubicBezTo>
                  <a:pt x="18997" y="21600"/>
                  <a:pt x="20151" y="21551"/>
                  <a:pt x="21320" y="21445"/>
                </a:cubicBezTo>
                <a:cubicBezTo>
                  <a:pt x="17074" y="20834"/>
                  <a:pt x="12828" y="20019"/>
                  <a:pt x="9751" y="18592"/>
                </a:cubicBezTo>
                <a:cubicBezTo>
                  <a:pt x="6658" y="17158"/>
                  <a:pt x="4735" y="15324"/>
                  <a:pt x="4735" y="13278"/>
                </a:cubicBezTo>
                <a:cubicBezTo>
                  <a:pt x="4351" y="12259"/>
                  <a:pt x="4735" y="11028"/>
                  <a:pt x="5120" y="10009"/>
                </a:cubicBezTo>
                <a:cubicBezTo>
                  <a:pt x="5505" y="8990"/>
                  <a:pt x="5889" y="7760"/>
                  <a:pt x="6658" y="6741"/>
                </a:cubicBezTo>
                <a:cubicBezTo>
                  <a:pt x="7428" y="5722"/>
                  <a:pt x="7812" y="4491"/>
                  <a:pt x="8982" y="3472"/>
                </a:cubicBezTo>
                <a:cubicBezTo>
                  <a:pt x="9751" y="2453"/>
                  <a:pt x="10520" y="1223"/>
                  <a:pt x="11289" y="0"/>
                </a:cubicBezTo>
                <a:close/>
              </a:path>
            </a:pathLst>
          </a:custGeom>
          <a:solidFill>
            <a:srgbClr val="FFE8C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3" name="Google Shape;2602;p31"/>
          <p:cNvSpPr/>
          <p:nvPr/>
        </p:nvSpPr>
        <p:spPr>
          <a:xfrm>
            <a:off x="3614994" y="1585392"/>
            <a:ext cx="110451" cy="492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0" h="21600" fill="norm" stroke="1" extrusionOk="0">
                <a:moveTo>
                  <a:pt x="11951" y="21600"/>
                </a:moveTo>
                <a:lnTo>
                  <a:pt x="5591" y="21600"/>
                </a:lnTo>
                <a:cubicBezTo>
                  <a:pt x="8179" y="20965"/>
                  <a:pt x="10177" y="20180"/>
                  <a:pt x="11284" y="19320"/>
                </a:cubicBezTo>
                <a:cubicBezTo>
                  <a:pt x="13135" y="17882"/>
                  <a:pt x="12618" y="16312"/>
                  <a:pt x="11063" y="14836"/>
                </a:cubicBezTo>
                <a:cubicBezTo>
                  <a:pt x="9584" y="13378"/>
                  <a:pt x="7069" y="11978"/>
                  <a:pt x="5071" y="10557"/>
                </a:cubicBezTo>
                <a:cubicBezTo>
                  <a:pt x="856" y="7642"/>
                  <a:pt x="-1511" y="4466"/>
                  <a:pt x="1078" y="1420"/>
                </a:cubicBezTo>
                <a:cubicBezTo>
                  <a:pt x="1447" y="1009"/>
                  <a:pt x="1892" y="599"/>
                  <a:pt x="3076" y="300"/>
                </a:cubicBezTo>
                <a:cubicBezTo>
                  <a:pt x="3814" y="131"/>
                  <a:pt x="4776" y="0"/>
                  <a:pt x="5738" y="0"/>
                </a:cubicBezTo>
                <a:cubicBezTo>
                  <a:pt x="3814" y="486"/>
                  <a:pt x="3150" y="1271"/>
                  <a:pt x="2999" y="1981"/>
                </a:cubicBezTo>
                <a:cubicBezTo>
                  <a:pt x="2630" y="4298"/>
                  <a:pt x="5886" y="6540"/>
                  <a:pt x="9510" y="8689"/>
                </a:cubicBezTo>
                <a:cubicBezTo>
                  <a:pt x="13209" y="10819"/>
                  <a:pt x="17279" y="12930"/>
                  <a:pt x="18684" y="15229"/>
                </a:cubicBezTo>
                <a:cubicBezTo>
                  <a:pt x="20089" y="17526"/>
                  <a:pt x="18536" y="19993"/>
                  <a:pt x="11951" y="21600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4" name="Google Shape;2603;p31"/>
          <p:cNvSpPr/>
          <p:nvPr/>
        </p:nvSpPr>
        <p:spPr>
          <a:xfrm>
            <a:off x="2955551" y="1777663"/>
            <a:ext cx="447484" cy="246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1" h="21194" fill="norm" stroke="1" extrusionOk="0">
                <a:moveTo>
                  <a:pt x="18149" y="3377"/>
                </a:moveTo>
                <a:cubicBezTo>
                  <a:pt x="21082" y="5720"/>
                  <a:pt x="21555" y="13150"/>
                  <a:pt x="18995" y="16665"/>
                </a:cubicBezTo>
                <a:cubicBezTo>
                  <a:pt x="18995" y="16701"/>
                  <a:pt x="18975" y="16701"/>
                  <a:pt x="18955" y="16739"/>
                </a:cubicBezTo>
                <a:cubicBezTo>
                  <a:pt x="16967" y="19411"/>
                  <a:pt x="14427" y="20364"/>
                  <a:pt x="12025" y="20876"/>
                </a:cubicBezTo>
                <a:cubicBezTo>
                  <a:pt x="10332" y="21241"/>
                  <a:pt x="8638" y="21278"/>
                  <a:pt x="6945" y="21059"/>
                </a:cubicBezTo>
                <a:cubicBezTo>
                  <a:pt x="6393" y="20986"/>
                  <a:pt x="5842" y="20876"/>
                  <a:pt x="5370" y="20400"/>
                </a:cubicBezTo>
                <a:cubicBezTo>
                  <a:pt x="4917" y="19924"/>
                  <a:pt x="4622" y="19083"/>
                  <a:pt x="4641" y="18130"/>
                </a:cubicBezTo>
                <a:cubicBezTo>
                  <a:pt x="4287" y="17984"/>
                  <a:pt x="3952" y="17544"/>
                  <a:pt x="3735" y="16959"/>
                </a:cubicBezTo>
                <a:cubicBezTo>
                  <a:pt x="3538" y="16373"/>
                  <a:pt x="3460" y="15641"/>
                  <a:pt x="3538" y="14982"/>
                </a:cubicBezTo>
                <a:cubicBezTo>
                  <a:pt x="3597" y="14395"/>
                  <a:pt x="3834" y="13809"/>
                  <a:pt x="3992" y="13298"/>
                </a:cubicBezTo>
                <a:cubicBezTo>
                  <a:pt x="3361" y="13773"/>
                  <a:pt x="2593" y="13590"/>
                  <a:pt x="2042" y="12822"/>
                </a:cubicBezTo>
                <a:cubicBezTo>
                  <a:pt x="1511" y="12052"/>
                  <a:pt x="1235" y="10880"/>
                  <a:pt x="1353" y="9636"/>
                </a:cubicBezTo>
                <a:cubicBezTo>
                  <a:pt x="939" y="9599"/>
                  <a:pt x="487" y="9526"/>
                  <a:pt x="211" y="8941"/>
                </a:cubicBezTo>
                <a:cubicBezTo>
                  <a:pt x="14" y="8537"/>
                  <a:pt x="-45" y="7879"/>
                  <a:pt x="34" y="7329"/>
                </a:cubicBezTo>
                <a:cubicBezTo>
                  <a:pt x="112" y="6780"/>
                  <a:pt x="270" y="6305"/>
                  <a:pt x="487" y="5866"/>
                </a:cubicBezTo>
                <a:cubicBezTo>
                  <a:pt x="1353" y="3926"/>
                  <a:pt x="2672" y="2424"/>
                  <a:pt x="3932" y="1508"/>
                </a:cubicBezTo>
                <a:cubicBezTo>
                  <a:pt x="5192" y="630"/>
                  <a:pt x="6551" y="227"/>
                  <a:pt x="7909" y="81"/>
                </a:cubicBezTo>
                <a:cubicBezTo>
                  <a:pt x="11394" y="-322"/>
                  <a:pt x="14959" y="776"/>
                  <a:pt x="18149" y="3377"/>
                </a:cubicBezTo>
              </a:path>
            </a:pathLst>
          </a:custGeom>
          <a:solidFill>
            <a:srgbClr val="FFFBED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5" name="Google Shape;2604;p31"/>
          <p:cNvSpPr/>
          <p:nvPr/>
        </p:nvSpPr>
        <p:spPr>
          <a:xfrm flipH="1">
            <a:off x="3629735" y="2260991"/>
            <a:ext cx="282739" cy="1"/>
          </a:xfrm>
          <a:prstGeom prst="line">
            <a:avLst/>
          </a:prstGeom>
          <a:ln w="4375">
            <a:solidFill>
              <a:schemeClr val="accent5"/>
            </a:solidFill>
            <a:miter lim="25062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06" name="Google Shape;2605;p31"/>
          <p:cNvSpPr/>
          <p:nvPr/>
        </p:nvSpPr>
        <p:spPr>
          <a:xfrm>
            <a:off x="3801186" y="2259714"/>
            <a:ext cx="159074" cy="3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2278" y="19886"/>
                  <a:pt x="21600" y="11295"/>
                  <a:pt x="21600" y="1224"/>
                </a:cubicBezTo>
                <a:cubicBezTo>
                  <a:pt x="21600" y="735"/>
                  <a:pt x="21600" y="245"/>
                  <a:pt x="21600" y="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7" name="Google Shape;2606;p31"/>
          <p:cNvSpPr/>
          <p:nvPr/>
        </p:nvSpPr>
        <p:spPr>
          <a:xfrm>
            <a:off x="3576418" y="2226018"/>
            <a:ext cx="351820" cy="7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785"/>
                </a:moveTo>
                <a:cubicBezTo>
                  <a:pt x="19479" y="1941"/>
                  <a:pt x="15866" y="0"/>
                  <a:pt x="11781" y="0"/>
                </a:cubicBezTo>
                <a:cubicBezTo>
                  <a:pt x="5289" y="0"/>
                  <a:pt x="0" y="4785"/>
                  <a:pt x="0" y="10865"/>
                </a:cubicBezTo>
                <a:cubicBezTo>
                  <a:pt x="0" y="16170"/>
                  <a:pt x="4241" y="20697"/>
                  <a:pt x="9792" y="2160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8" name="Google Shape;2607;p31"/>
          <p:cNvSpPr/>
          <p:nvPr/>
        </p:nvSpPr>
        <p:spPr>
          <a:xfrm>
            <a:off x="3623762" y="2304960"/>
            <a:ext cx="295535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69"/>
                </a:moveTo>
                <a:cubicBezTo>
                  <a:pt x="2961" y="14677"/>
                  <a:pt x="6607" y="21600"/>
                  <a:pt x="10566" y="21600"/>
                </a:cubicBezTo>
                <a:cubicBezTo>
                  <a:pt x="14712" y="21600"/>
                  <a:pt x="18546" y="13908"/>
                  <a:pt x="21600" y="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09" name="Google Shape;2608;p31"/>
          <p:cNvSpPr/>
          <p:nvPr/>
        </p:nvSpPr>
        <p:spPr>
          <a:xfrm>
            <a:off x="3521826" y="2202551"/>
            <a:ext cx="493402" cy="8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47" y="18890"/>
                </a:moveTo>
                <a:cubicBezTo>
                  <a:pt x="21376" y="17324"/>
                  <a:pt x="21600" y="15759"/>
                  <a:pt x="21600" y="14089"/>
                </a:cubicBezTo>
                <a:cubicBezTo>
                  <a:pt x="21600" y="6366"/>
                  <a:pt x="16765" y="0"/>
                  <a:pt x="10790" y="0"/>
                </a:cubicBezTo>
                <a:cubicBezTo>
                  <a:pt x="4835" y="0"/>
                  <a:pt x="0" y="6366"/>
                  <a:pt x="0" y="14089"/>
                </a:cubicBezTo>
                <a:cubicBezTo>
                  <a:pt x="0" y="16800"/>
                  <a:pt x="616" y="19410"/>
                  <a:pt x="1718" y="21600"/>
                </a:cubicBezTo>
              </a:path>
            </a:pathLst>
          </a:custGeom>
          <a:ln w="4375">
            <a:solidFill>
              <a:schemeClr val="accent5"/>
            </a:solidFill>
            <a:miter lim="25062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0" name="Google Shape;2609;p31"/>
          <p:cNvSpPr/>
          <p:nvPr/>
        </p:nvSpPr>
        <p:spPr>
          <a:xfrm>
            <a:off x="3641513" y="2017452"/>
            <a:ext cx="267965" cy="24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0" h="21600" fill="norm" stroke="1" extrusionOk="0">
                <a:moveTo>
                  <a:pt x="14338" y="1437"/>
                </a:moveTo>
                <a:cubicBezTo>
                  <a:pt x="10796" y="2232"/>
                  <a:pt x="11580" y="8096"/>
                  <a:pt x="11925" y="10100"/>
                </a:cubicBezTo>
                <a:cubicBezTo>
                  <a:pt x="12332" y="12218"/>
                  <a:pt x="11486" y="14413"/>
                  <a:pt x="9386" y="14224"/>
                </a:cubicBezTo>
                <a:cubicBezTo>
                  <a:pt x="7661" y="14034"/>
                  <a:pt x="5686" y="14262"/>
                  <a:pt x="4338" y="14601"/>
                </a:cubicBezTo>
                <a:cubicBezTo>
                  <a:pt x="3648" y="14754"/>
                  <a:pt x="2959" y="14337"/>
                  <a:pt x="2708" y="13581"/>
                </a:cubicBezTo>
                <a:cubicBezTo>
                  <a:pt x="2645" y="13315"/>
                  <a:pt x="2583" y="13051"/>
                  <a:pt x="2520" y="12710"/>
                </a:cubicBezTo>
                <a:cubicBezTo>
                  <a:pt x="2489" y="12484"/>
                  <a:pt x="2300" y="12370"/>
                  <a:pt x="2144" y="12484"/>
                </a:cubicBezTo>
                <a:cubicBezTo>
                  <a:pt x="1172" y="13278"/>
                  <a:pt x="-1649" y="16115"/>
                  <a:pt x="1328" y="21600"/>
                </a:cubicBezTo>
                <a:lnTo>
                  <a:pt x="18101" y="21600"/>
                </a:lnTo>
                <a:cubicBezTo>
                  <a:pt x="18352" y="19784"/>
                  <a:pt x="18101" y="17893"/>
                  <a:pt x="17412" y="16304"/>
                </a:cubicBezTo>
                <a:cubicBezTo>
                  <a:pt x="17160" y="15661"/>
                  <a:pt x="16815" y="15056"/>
                  <a:pt x="16502" y="14450"/>
                </a:cubicBezTo>
                <a:cubicBezTo>
                  <a:pt x="16220" y="13807"/>
                  <a:pt x="15969" y="13127"/>
                  <a:pt x="15938" y="12408"/>
                </a:cubicBezTo>
                <a:cubicBezTo>
                  <a:pt x="15876" y="11690"/>
                  <a:pt x="16032" y="10932"/>
                  <a:pt x="16440" y="10402"/>
                </a:cubicBezTo>
                <a:cubicBezTo>
                  <a:pt x="16784" y="9987"/>
                  <a:pt x="17254" y="9759"/>
                  <a:pt x="17662" y="9420"/>
                </a:cubicBezTo>
                <a:cubicBezTo>
                  <a:pt x="17945" y="9154"/>
                  <a:pt x="18821" y="8587"/>
                  <a:pt x="19198" y="8057"/>
                </a:cubicBezTo>
                <a:cubicBezTo>
                  <a:pt x="19356" y="7868"/>
                  <a:pt x="19449" y="7679"/>
                  <a:pt x="19418" y="7529"/>
                </a:cubicBezTo>
                <a:cubicBezTo>
                  <a:pt x="19951" y="7112"/>
                  <a:pt x="19323" y="7112"/>
                  <a:pt x="19606" y="6431"/>
                </a:cubicBezTo>
                <a:lnTo>
                  <a:pt x="19700" y="5864"/>
                </a:lnTo>
                <a:cubicBezTo>
                  <a:pt x="19700" y="5864"/>
                  <a:pt x="19387" y="1929"/>
                  <a:pt x="15969" y="1399"/>
                </a:cubicBezTo>
                <a:lnTo>
                  <a:pt x="16784" y="605"/>
                </a:lnTo>
                <a:cubicBezTo>
                  <a:pt x="16063" y="756"/>
                  <a:pt x="15656" y="871"/>
                  <a:pt x="15656" y="871"/>
                </a:cubicBezTo>
                <a:lnTo>
                  <a:pt x="15876" y="0"/>
                </a:lnTo>
                <a:cubicBezTo>
                  <a:pt x="15405" y="266"/>
                  <a:pt x="14684" y="1022"/>
                  <a:pt x="14338" y="1437"/>
                </a:cubicBezTo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1" name="Google Shape;2610;p31"/>
          <p:cNvSpPr/>
          <p:nvPr/>
        </p:nvSpPr>
        <p:spPr>
          <a:xfrm>
            <a:off x="3843290" y="2103132"/>
            <a:ext cx="59398" cy="157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9" h="21549" fill="norm" stroke="1" extrusionOk="0">
                <a:moveTo>
                  <a:pt x="1554" y="10196"/>
                </a:moveTo>
                <a:cubicBezTo>
                  <a:pt x="2916" y="11534"/>
                  <a:pt x="4881" y="12817"/>
                  <a:pt x="6539" y="14097"/>
                </a:cubicBezTo>
                <a:cubicBezTo>
                  <a:pt x="8202" y="15377"/>
                  <a:pt x="9558" y="16775"/>
                  <a:pt x="9715" y="18229"/>
                </a:cubicBezTo>
                <a:cubicBezTo>
                  <a:pt x="9715" y="19454"/>
                  <a:pt x="8805" y="20676"/>
                  <a:pt x="6840" y="21549"/>
                </a:cubicBezTo>
                <a:lnTo>
                  <a:pt x="15754" y="21549"/>
                </a:lnTo>
                <a:cubicBezTo>
                  <a:pt x="16965" y="18754"/>
                  <a:pt x="15754" y="15844"/>
                  <a:pt x="12433" y="13397"/>
                </a:cubicBezTo>
                <a:cubicBezTo>
                  <a:pt x="11221" y="12408"/>
                  <a:pt x="9558" y="11476"/>
                  <a:pt x="8051" y="10545"/>
                </a:cubicBezTo>
                <a:cubicBezTo>
                  <a:pt x="6689" y="9555"/>
                  <a:pt x="5484" y="8507"/>
                  <a:pt x="5333" y="7401"/>
                </a:cubicBezTo>
                <a:cubicBezTo>
                  <a:pt x="5032" y="6296"/>
                  <a:pt x="5785" y="5129"/>
                  <a:pt x="7750" y="4314"/>
                </a:cubicBezTo>
                <a:cubicBezTo>
                  <a:pt x="9407" y="3675"/>
                  <a:pt x="11673" y="3324"/>
                  <a:pt x="13638" y="2802"/>
                </a:cubicBezTo>
                <a:cubicBezTo>
                  <a:pt x="15000" y="2393"/>
                  <a:pt x="19225" y="1519"/>
                  <a:pt x="21039" y="704"/>
                </a:cubicBezTo>
                <a:cubicBezTo>
                  <a:pt x="20135" y="239"/>
                  <a:pt x="18472" y="-51"/>
                  <a:pt x="16808" y="7"/>
                </a:cubicBezTo>
                <a:cubicBezTo>
                  <a:pt x="11975" y="297"/>
                  <a:pt x="7901" y="1636"/>
                  <a:pt x="4724" y="3092"/>
                </a:cubicBezTo>
                <a:cubicBezTo>
                  <a:pt x="2916" y="3908"/>
                  <a:pt x="1253" y="4839"/>
                  <a:pt x="500" y="5945"/>
                </a:cubicBezTo>
                <a:cubicBezTo>
                  <a:pt x="-561" y="7343"/>
                  <a:pt x="198" y="8856"/>
                  <a:pt x="1554" y="10196"/>
                </a:cubicBezTo>
                <a:close/>
              </a:path>
            </a:pathLst>
          </a:custGeom>
          <a:solidFill>
            <a:srgbClr val="FFD06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2" name="Google Shape;2611;p31"/>
          <p:cNvSpPr/>
          <p:nvPr/>
        </p:nvSpPr>
        <p:spPr>
          <a:xfrm>
            <a:off x="3693223" y="2181967"/>
            <a:ext cx="104119" cy="58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213" fill="norm" stroke="1" extrusionOk="0">
                <a:moveTo>
                  <a:pt x="190" y="2372"/>
                </a:moveTo>
                <a:cubicBezTo>
                  <a:pt x="-77" y="3773"/>
                  <a:pt x="-77" y="5484"/>
                  <a:pt x="278" y="6879"/>
                </a:cubicBezTo>
                <a:cubicBezTo>
                  <a:pt x="542" y="8280"/>
                  <a:pt x="1333" y="9520"/>
                  <a:pt x="2040" y="10140"/>
                </a:cubicBezTo>
                <a:cubicBezTo>
                  <a:pt x="2040" y="12162"/>
                  <a:pt x="2568" y="14183"/>
                  <a:pt x="3363" y="15429"/>
                </a:cubicBezTo>
                <a:cubicBezTo>
                  <a:pt x="4242" y="16824"/>
                  <a:pt x="5477" y="17444"/>
                  <a:pt x="6624" y="17289"/>
                </a:cubicBezTo>
                <a:cubicBezTo>
                  <a:pt x="6536" y="19000"/>
                  <a:pt x="7418" y="20401"/>
                  <a:pt x="8298" y="20866"/>
                </a:cubicBezTo>
                <a:cubicBezTo>
                  <a:pt x="9269" y="21486"/>
                  <a:pt x="10239" y="21176"/>
                  <a:pt x="11207" y="20711"/>
                </a:cubicBezTo>
                <a:cubicBezTo>
                  <a:pt x="15526" y="18535"/>
                  <a:pt x="19318" y="13253"/>
                  <a:pt x="21523" y="6414"/>
                </a:cubicBezTo>
                <a:cubicBezTo>
                  <a:pt x="21080" y="4083"/>
                  <a:pt x="20200" y="2217"/>
                  <a:pt x="18966" y="1287"/>
                </a:cubicBezTo>
                <a:cubicBezTo>
                  <a:pt x="17731" y="351"/>
                  <a:pt x="16321" y="41"/>
                  <a:pt x="14998" y="41"/>
                </a:cubicBezTo>
                <a:cubicBezTo>
                  <a:pt x="13060" y="-114"/>
                  <a:pt x="11119" y="196"/>
                  <a:pt x="9181" y="512"/>
                </a:cubicBezTo>
                <a:cubicBezTo>
                  <a:pt x="6008" y="822"/>
                  <a:pt x="3187" y="977"/>
                  <a:pt x="190" y="237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3" name="Google Shape;2612;p31"/>
          <p:cNvSpPr/>
          <p:nvPr/>
        </p:nvSpPr>
        <p:spPr>
          <a:xfrm>
            <a:off x="3857749" y="20695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5" y="0"/>
                </a:moveTo>
                <a:cubicBezTo>
                  <a:pt x="4793" y="0"/>
                  <a:pt x="0" y="5385"/>
                  <a:pt x="0" y="10800"/>
                </a:cubicBezTo>
                <a:cubicBezTo>
                  <a:pt x="0" y="16954"/>
                  <a:pt x="4793" y="21600"/>
                  <a:pt x="11215" y="21600"/>
                </a:cubicBezTo>
                <a:cubicBezTo>
                  <a:pt x="16807" y="21600"/>
                  <a:pt x="21600" y="16954"/>
                  <a:pt x="21600" y="10800"/>
                </a:cubicBezTo>
                <a:cubicBezTo>
                  <a:pt x="21600" y="5385"/>
                  <a:pt x="16807" y="0"/>
                  <a:pt x="11215" y="0"/>
                </a:cubicBezTo>
                <a:close/>
              </a:path>
            </a:pathLst>
          </a:custGeom>
          <a:solidFill>
            <a:srgbClr val="2F140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4" name="Google Shape;2613;p31"/>
          <p:cNvSpPr/>
          <p:nvPr/>
        </p:nvSpPr>
        <p:spPr>
          <a:xfrm>
            <a:off x="3869852" y="2083565"/>
            <a:ext cx="76618" cy="42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1600" fill="norm" stroke="1" extrusionOk="0">
                <a:moveTo>
                  <a:pt x="11098" y="0"/>
                </a:moveTo>
                <a:cubicBezTo>
                  <a:pt x="11098" y="0"/>
                  <a:pt x="10979" y="215"/>
                  <a:pt x="10740" y="646"/>
                </a:cubicBezTo>
                <a:cubicBezTo>
                  <a:pt x="9907" y="2155"/>
                  <a:pt x="7517" y="5835"/>
                  <a:pt x="3937" y="6697"/>
                </a:cubicBezTo>
                <a:cubicBezTo>
                  <a:pt x="3618" y="6758"/>
                  <a:pt x="3290" y="6783"/>
                  <a:pt x="2956" y="6783"/>
                </a:cubicBezTo>
                <a:cubicBezTo>
                  <a:pt x="2033" y="6783"/>
                  <a:pt x="1052" y="6577"/>
                  <a:pt x="0" y="6266"/>
                </a:cubicBezTo>
                <a:cubicBezTo>
                  <a:pt x="0" y="6266"/>
                  <a:pt x="5608" y="20954"/>
                  <a:pt x="18734" y="21600"/>
                </a:cubicBezTo>
                <a:cubicBezTo>
                  <a:pt x="19334" y="21600"/>
                  <a:pt x="19929" y="21385"/>
                  <a:pt x="20405" y="20738"/>
                </a:cubicBezTo>
                <a:cubicBezTo>
                  <a:pt x="20762" y="20092"/>
                  <a:pt x="21119" y="19437"/>
                  <a:pt x="21243" y="18575"/>
                </a:cubicBezTo>
                <a:cubicBezTo>
                  <a:pt x="21600" y="17066"/>
                  <a:pt x="21481" y="15118"/>
                  <a:pt x="20762" y="13825"/>
                </a:cubicBezTo>
                <a:cubicBezTo>
                  <a:pt x="20524" y="13179"/>
                  <a:pt x="20167" y="12748"/>
                  <a:pt x="19810" y="12524"/>
                </a:cubicBezTo>
                <a:cubicBezTo>
                  <a:pt x="17544" y="10800"/>
                  <a:pt x="13845" y="7344"/>
                  <a:pt x="11098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5" name="Google Shape;2614;p31"/>
          <p:cNvSpPr/>
          <p:nvPr/>
        </p:nvSpPr>
        <p:spPr>
          <a:xfrm>
            <a:off x="3869852" y="2095936"/>
            <a:ext cx="75922" cy="3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0" y="0"/>
                  <a:pt x="5703" y="20689"/>
                  <a:pt x="19049" y="21600"/>
                </a:cubicBezTo>
                <a:cubicBezTo>
                  <a:pt x="19659" y="21600"/>
                  <a:pt x="20264" y="21296"/>
                  <a:pt x="20748" y="20386"/>
                </a:cubicBezTo>
                <a:cubicBezTo>
                  <a:pt x="20748" y="20386"/>
                  <a:pt x="20748" y="20386"/>
                  <a:pt x="20748" y="20386"/>
                </a:cubicBezTo>
                <a:cubicBezTo>
                  <a:pt x="21111" y="19475"/>
                  <a:pt x="21474" y="18552"/>
                  <a:pt x="21600" y="17338"/>
                </a:cubicBezTo>
                <a:cubicBezTo>
                  <a:pt x="11647" y="17338"/>
                  <a:pt x="5824" y="4869"/>
                  <a:pt x="4003" y="607"/>
                </a:cubicBezTo>
                <a:cubicBezTo>
                  <a:pt x="2793" y="911"/>
                  <a:pt x="1457" y="607"/>
                  <a:pt x="0" y="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6" name="Google Shape;2615;p31"/>
          <p:cNvSpPr/>
          <p:nvPr/>
        </p:nvSpPr>
        <p:spPr>
          <a:xfrm>
            <a:off x="3908245" y="2083565"/>
            <a:ext cx="35818" cy="27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10"/>
                </a:moveTo>
                <a:cubicBezTo>
                  <a:pt x="1796" y="6410"/>
                  <a:pt x="7973" y="19230"/>
                  <a:pt x="21600" y="21600"/>
                </a:cubicBezTo>
                <a:cubicBezTo>
                  <a:pt x="21087" y="20590"/>
                  <a:pt x="20317" y="19917"/>
                  <a:pt x="19548" y="19567"/>
                </a:cubicBezTo>
                <a:cubicBezTo>
                  <a:pt x="14663" y="16873"/>
                  <a:pt x="6690" y="11473"/>
                  <a:pt x="770" y="0"/>
                </a:cubicBezTo>
                <a:cubicBezTo>
                  <a:pt x="770" y="0"/>
                  <a:pt x="513" y="337"/>
                  <a:pt x="0" y="1010"/>
                </a:cubicBezTo>
                <a:close/>
              </a:path>
            </a:pathLst>
          </a:custGeom>
          <a:solidFill>
            <a:srgbClr val="FF864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7" name="Google Shape;2616;p31"/>
          <p:cNvSpPr/>
          <p:nvPr/>
        </p:nvSpPr>
        <p:spPr>
          <a:xfrm>
            <a:off x="2597153" y="2165562"/>
            <a:ext cx="3229246" cy="1563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3" h="21476" fill="norm" stroke="1" extrusionOk="0">
                <a:moveTo>
                  <a:pt x="18069" y="1738"/>
                </a:moveTo>
                <a:cubicBezTo>
                  <a:pt x="18666" y="2078"/>
                  <a:pt x="19728" y="2927"/>
                  <a:pt x="20107" y="4843"/>
                </a:cubicBezTo>
                <a:cubicBezTo>
                  <a:pt x="20519" y="6933"/>
                  <a:pt x="19939" y="9335"/>
                  <a:pt x="19182" y="10793"/>
                </a:cubicBezTo>
                <a:cubicBezTo>
                  <a:pt x="18106" y="12855"/>
                  <a:pt x="16536" y="13757"/>
                  <a:pt x="15076" y="13148"/>
                </a:cubicBezTo>
                <a:cubicBezTo>
                  <a:pt x="14871" y="12293"/>
                  <a:pt x="14720" y="11326"/>
                  <a:pt x="14628" y="10266"/>
                </a:cubicBezTo>
                <a:cubicBezTo>
                  <a:pt x="14451" y="8281"/>
                  <a:pt x="14482" y="6541"/>
                  <a:pt x="14717" y="5100"/>
                </a:cubicBezTo>
                <a:cubicBezTo>
                  <a:pt x="14995" y="3425"/>
                  <a:pt x="15592" y="2096"/>
                  <a:pt x="16281" y="1633"/>
                </a:cubicBezTo>
                <a:cubicBezTo>
                  <a:pt x="16774" y="1305"/>
                  <a:pt x="17357" y="1334"/>
                  <a:pt x="18069" y="1738"/>
                </a:cubicBezTo>
                <a:close/>
                <a:moveTo>
                  <a:pt x="20964" y="20088"/>
                </a:moveTo>
                <a:cubicBezTo>
                  <a:pt x="18686" y="18934"/>
                  <a:pt x="16699" y="17722"/>
                  <a:pt x="15552" y="14706"/>
                </a:cubicBezTo>
                <a:cubicBezTo>
                  <a:pt x="16071" y="14793"/>
                  <a:pt x="16598" y="14723"/>
                  <a:pt x="17122" y="14495"/>
                </a:cubicBezTo>
                <a:cubicBezTo>
                  <a:pt x="18078" y="14073"/>
                  <a:pt x="18946" y="13153"/>
                  <a:pt x="19636" y="11830"/>
                </a:cubicBezTo>
                <a:cubicBezTo>
                  <a:pt x="20569" y="10044"/>
                  <a:pt x="21267" y="7021"/>
                  <a:pt x="20729" y="4304"/>
                </a:cubicBezTo>
                <a:cubicBezTo>
                  <a:pt x="20238" y="1832"/>
                  <a:pt x="18963" y="784"/>
                  <a:pt x="18243" y="380"/>
                </a:cubicBezTo>
                <a:cubicBezTo>
                  <a:pt x="17405" y="-95"/>
                  <a:pt x="16696" y="-124"/>
                  <a:pt x="16077" y="292"/>
                </a:cubicBezTo>
                <a:cubicBezTo>
                  <a:pt x="15174" y="895"/>
                  <a:pt x="14429" y="2523"/>
                  <a:pt x="14081" y="4643"/>
                </a:cubicBezTo>
                <a:cubicBezTo>
                  <a:pt x="13806" y="6313"/>
                  <a:pt x="13767" y="8292"/>
                  <a:pt x="13963" y="10524"/>
                </a:cubicBezTo>
                <a:cubicBezTo>
                  <a:pt x="14031" y="11256"/>
                  <a:pt x="14120" y="11953"/>
                  <a:pt x="14232" y="12609"/>
                </a:cubicBezTo>
                <a:cubicBezTo>
                  <a:pt x="13523" y="11994"/>
                  <a:pt x="12862" y="11045"/>
                  <a:pt x="12220" y="10119"/>
                </a:cubicBezTo>
                <a:cubicBezTo>
                  <a:pt x="11990" y="9792"/>
                  <a:pt x="11755" y="9452"/>
                  <a:pt x="11519" y="9130"/>
                </a:cubicBezTo>
                <a:cubicBezTo>
                  <a:pt x="9700" y="6652"/>
                  <a:pt x="7910" y="5334"/>
                  <a:pt x="6197" y="5200"/>
                </a:cubicBezTo>
                <a:cubicBezTo>
                  <a:pt x="5213" y="5124"/>
                  <a:pt x="4224" y="5481"/>
                  <a:pt x="3338" y="6231"/>
                </a:cubicBezTo>
                <a:cubicBezTo>
                  <a:pt x="2394" y="7027"/>
                  <a:pt x="1590" y="8263"/>
                  <a:pt x="1009" y="9803"/>
                </a:cubicBezTo>
                <a:cubicBezTo>
                  <a:pt x="-159" y="12907"/>
                  <a:pt x="-333" y="17452"/>
                  <a:pt x="595" y="20603"/>
                </a:cubicBezTo>
                <a:cubicBezTo>
                  <a:pt x="642" y="20767"/>
                  <a:pt x="718" y="20879"/>
                  <a:pt x="805" y="20920"/>
                </a:cubicBezTo>
                <a:cubicBezTo>
                  <a:pt x="892" y="20967"/>
                  <a:pt x="984" y="20931"/>
                  <a:pt x="1060" y="20838"/>
                </a:cubicBezTo>
                <a:cubicBezTo>
                  <a:pt x="1136" y="20738"/>
                  <a:pt x="1189" y="20580"/>
                  <a:pt x="1211" y="20398"/>
                </a:cubicBezTo>
                <a:cubicBezTo>
                  <a:pt x="1231" y="20217"/>
                  <a:pt x="1217" y="20024"/>
                  <a:pt x="1169" y="19865"/>
                </a:cubicBezTo>
                <a:cubicBezTo>
                  <a:pt x="382" y="17200"/>
                  <a:pt x="539" y="13335"/>
                  <a:pt x="1539" y="10670"/>
                </a:cubicBezTo>
                <a:cubicBezTo>
                  <a:pt x="2540" y="8023"/>
                  <a:pt x="4314" y="6465"/>
                  <a:pt x="6172" y="6606"/>
                </a:cubicBezTo>
                <a:cubicBezTo>
                  <a:pt x="7761" y="6728"/>
                  <a:pt x="9437" y="7976"/>
                  <a:pt x="11149" y="10313"/>
                </a:cubicBezTo>
                <a:cubicBezTo>
                  <a:pt x="11382" y="10623"/>
                  <a:pt x="11615" y="10957"/>
                  <a:pt x="11842" y="11285"/>
                </a:cubicBezTo>
                <a:cubicBezTo>
                  <a:pt x="12604" y="12386"/>
                  <a:pt x="13397" y="13522"/>
                  <a:pt x="14308" y="14173"/>
                </a:cubicBezTo>
                <a:cubicBezTo>
                  <a:pt x="14412" y="14243"/>
                  <a:pt x="14521" y="14313"/>
                  <a:pt x="14630" y="14377"/>
                </a:cubicBezTo>
                <a:cubicBezTo>
                  <a:pt x="15824" y="18636"/>
                  <a:pt x="18232" y="20152"/>
                  <a:pt x="20807" y="21453"/>
                </a:cubicBezTo>
                <a:cubicBezTo>
                  <a:pt x="20833" y="21470"/>
                  <a:pt x="20861" y="21476"/>
                  <a:pt x="20886" y="21476"/>
                </a:cubicBezTo>
                <a:cubicBezTo>
                  <a:pt x="21043" y="21476"/>
                  <a:pt x="21177" y="21254"/>
                  <a:pt x="21214" y="20937"/>
                </a:cubicBezTo>
                <a:cubicBezTo>
                  <a:pt x="21259" y="20556"/>
                  <a:pt x="21146" y="20176"/>
                  <a:pt x="20964" y="20088"/>
                </a:cubicBezTo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8" name="Google Shape;2617;p31"/>
          <p:cNvSpPr/>
          <p:nvPr/>
        </p:nvSpPr>
        <p:spPr>
          <a:xfrm>
            <a:off x="3077635" y="1810205"/>
            <a:ext cx="3171377" cy="2052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8" h="21484" fill="norm" stroke="1" extrusionOk="0">
                <a:moveTo>
                  <a:pt x="8411" y="17722"/>
                </a:moveTo>
                <a:cubicBezTo>
                  <a:pt x="8135" y="18498"/>
                  <a:pt x="7666" y="19485"/>
                  <a:pt x="6941" y="20033"/>
                </a:cubicBezTo>
                <a:cubicBezTo>
                  <a:pt x="5799" y="20891"/>
                  <a:pt x="4248" y="20221"/>
                  <a:pt x="3557" y="18570"/>
                </a:cubicBezTo>
                <a:cubicBezTo>
                  <a:pt x="3223" y="17767"/>
                  <a:pt x="3094" y="16593"/>
                  <a:pt x="3494" y="15896"/>
                </a:cubicBezTo>
                <a:cubicBezTo>
                  <a:pt x="3707" y="15531"/>
                  <a:pt x="4032" y="15343"/>
                  <a:pt x="4466" y="15343"/>
                </a:cubicBezTo>
                <a:cubicBezTo>
                  <a:pt x="4881" y="15343"/>
                  <a:pt x="5312" y="15517"/>
                  <a:pt x="5600" y="15664"/>
                </a:cubicBezTo>
                <a:cubicBezTo>
                  <a:pt x="6550" y="16147"/>
                  <a:pt x="7462" y="16802"/>
                  <a:pt x="8313" y="17624"/>
                </a:cubicBezTo>
                <a:cubicBezTo>
                  <a:pt x="8345" y="17655"/>
                  <a:pt x="8380" y="17686"/>
                  <a:pt x="8411" y="17722"/>
                </a:cubicBezTo>
                <a:close/>
                <a:moveTo>
                  <a:pt x="10354" y="16021"/>
                </a:moveTo>
                <a:cubicBezTo>
                  <a:pt x="10535" y="16383"/>
                  <a:pt x="10615" y="16700"/>
                  <a:pt x="10592" y="16945"/>
                </a:cubicBezTo>
                <a:cubicBezTo>
                  <a:pt x="10552" y="17365"/>
                  <a:pt x="10161" y="17628"/>
                  <a:pt x="9853" y="17570"/>
                </a:cubicBezTo>
                <a:cubicBezTo>
                  <a:pt x="9686" y="17539"/>
                  <a:pt x="9513" y="17450"/>
                  <a:pt x="9309" y="17293"/>
                </a:cubicBezTo>
                <a:cubicBezTo>
                  <a:pt x="9479" y="16664"/>
                  <a:pt x="9617" y="15972"/>
                  <a:pt x="9752" y="15098"/>
                </a:cubicBezTo>
                <a:cubicBezTo>
                  <a:pt x="9982" y="15374"/>
                  <a:pt x="10187" y="15687"/>
                  <a:pt x="10354" y="16021"/>
                </a:cubicBezTo>
                <a:close/>
                <a:moveTo>
                  <a:pt x="21299" y="8305"/>
                </a:moveTo>
                <a:cubicBezTo>
                  <a:pt x="21014" y="5565"/>
                  <a:pt x="20090" y="3133"/>
                  <a:pt x="18770" y="1633"/>
                </a:cubicBezTo>
                <a:cubicBezTo>
                  <a:pt x="18073" y="843"/>
                  <a:pt x="17253" y="312"/>
                  <a:pt x="16396" y="103"/>
                </a:cubicBezTo>
                <a:cubicBezTo>
                  <a:pt x="15510" y="-116"/>
                  <a:pt x="14629" y="18"/>
                  <a:pt x="13844" y="486"/>
                </a:cubicBezTo>
                <a:cubicBezTo>
                  <a:pt x="11861" y="1678"/>
                  <a:pt x="10840" y="4632"/>
                  <a:pt x="10408" y="6293"/>
                </a:cubicBezTo>
                <a:cubicBezTo>
                  <a:pt x="9907" y="8216"/>
                  <a:pt x="9657" y="10273"/>
                  <a:pt x="9415" y="12264"/>
                </a:cubicBezTo>
                <a:lnTo>
                  <a:pt x="9415" y="12273"/>
                </a:lnTo>
                <a:cubicBezTo>
                  <a:pt x="9369" y="12639"/>
                  <a:pt x="9323" y="13023"/>
                  <a:pt x="9274" y="13397"/>
                </a:cubicBezTo>
                <a:cubicBezTo>
                  <a:pt x="8803" y="13049"/>
                  <a:pt x="8259" y="12768"/>
                  <a:pt x="7660" y="12567"/>
                </a:cubicBezTo>
                <a:cubicBezTo>
                  <a:pt x="7053" y="12367"/>
                  <a:pt x="6432" y="12250"/>
                  <a:pt x="5830" y="12134"/>
                </a:cubicBezTo>
                <a:cubicBezTo>
                  <a:pt x="5275" y="12032"/>
                  <a:pt x="4702" y="11920"/>
                  <a:pt x="4153" y="11746"/>
                </a:cubicBezTo>
                <a:cubicBezTo>
                  <a:pt x="2841" y="11327"/>
                  <a:pt x="1871" y="10541"/>
                  <a:pt x="1278" y="9412"/>
                </a:cubicBezTo>
                <a:cubicBezTo>
                  <a:pt x="663" y="8238"/>
                  <a:pt x="424" y="6279"/>
                  <a:pt x="1089" y="5025"/>
                </a:cubicBezTo>
                <a:cubicBezTo>
                  <a:pt x="1149" y="4914"/>
                  <a:pt x="1175" y="4775"/>
                  <a:pt x="1166" y="4632"/>
                </a:cubicBezTo>
                <a:cubicBezTo>
                  <a:pt x="1158" y="4490"/>
                  <a:pt x="1114" y="4360"/>
                  <a:pt x="1043" y="4271"/>
                </a:cubicBezTo>
                <a:cubicBezTo>
                  <a:pt x="971" y="4177"/>
                  <a:pt x="881" y="4137"/>
                  <a:pt x="789" y="4150"/>
                </a:cubicBezTo>
                <a:cubicBezTo>
                  <a:pt x="697" y="4164"/>
                  <a:pt x="614" y="4231"/>
                  <a:pt x="556" y="4342"/>
                </a:cubicBezTo>
                <a:cubicBezTo>
                  <a:pt x="145" y="5114"/>
                  <a:pt x="-48" y="6150"/>
                  <a:pt x="10" y="7257"/>
                </a:cubicBezTo>
                <a:cubicBezTo>
                  <a:pt x="61" y="8287"/>
                  <a:pt x="323" y="9292"/>
                  <a:pt x="740" y="10091"/>
                </a:cubicBezTo>
                <a:cubicBezTo>
                  <a:pt x="1440" y="11416"/>
                  <a:pt x="2539" y="12326"/>
                  <a:pt x="4012" y="12795"/>
                </a:cubicBezTo>
                <a:cubicBezTo>
                  <a:pt x="4590" y="12982"/>
                  <a:pt x="5180" y="13094"/>
                  <a:pt x="5750" y="13201"/>
                </a:cubicBezTo>
                <a:cubicBezTo>
                  <a:pt x="6334" y="13313"/>
                  <a:pt x="6938" y="13424"/>
                  <a:pt x="7514" y="13616"/>
                </a:cubicBezTo>
                <a:cubicBezTo>
                  <a:pt x="8129" y="13821"/>
                  <a:pt x="8673" y="14116"/>
                  <a:pt x="9131" y="14486"/>
                </a:cubicBezTo>
                <a:cubicBezTo>
                  <a:pt x="8998" y="15410"/>
                  <a:pt x="8866" y="16120"/>
                  <a:pt x="8708" y="16740"/>
                </a:cubicBezTo>
                <a:cubicBezTo>
                  <a:pt x="8699" y="16731"/>
                  <a:pt x="8687" y="16722"/>
                  <a:pt x="8679" y="16713"/>
                </a:cubicBezTo>
                <a:cubicBezTo>
                  <a:pt x="7781" y="15848"/>
                  <a:pt x="6817" y="15151"/>
                  <a:pt x="5813" y="14643"/>
                </a:cubicBezTo>
                <a:cubicBezTo>
                  <a:pt x="4924" y="14192"/>
                  <a:pt x="3710" y="13919"/>
                  <a:pt x="2979" y="15178"/>
                </a:cubicBezTo>
                <a:cubicBezTo>
                  <a:pt x="2317" y="16325"/>
                  <a:pt x="2513" y="18043"/>
                  <a:pt x="2979" y="19154"/>
                </a:cubicBezTo>
                <a:cubicBezTo>
                  <a:pt x="3405" y="20176"/>
                  <a:pt x="4084" y="20931"/>
                  <a:pt x="4895" y="21279"/>
                </a:cubicBezTo>
                <a:cubicBezTo>
                  <a:pt x="5209" y="21413"/>
                  <a:pt x="5528" y="21484"/>
                  <a:pt x="5848" y="21484"/>
                </a:cubicBezTo>
                <a:cubicBezTo>
                  <a:pt x="6337" y="21484"/>
                  <a:pt x="6820" y="21314"/>
                  <a:pt x="7243" y="20998"/>
                </a:cubicBezTo>
                <a:cubicBezTo>
                  <a:pt x="8124" y="20333"/>
                  <a:pt x="8685" y="19172"/>
                  <a:pt x="9010" y="18262"/>
                </a:cubicBezTo>
                <a:cubicBezTo>
                  <a:pt x="9283" y="18471"/>
                  <a:pt x="9525" y="18592"/>
                  <a:pt x="9772" y="18637"/>
                </a:cubicBezTo>
                <a:cubicBezTo>
                  <a:pt x="10414" y="18757"/>
                  <a:pt x="11173" y="18168"/>
                  <a:pt x="11277" y="17101"/>
                </a:cubicBezTo>
                <a:cubicBezTo>
                  <a:pt x="11332" y="16548"/>
                  <a:pt x="11208" y="15981"/>
                  <a:pt x="10900" y="15366"/>
                </a:cubicBezTo>
                <a:cubicBezTo>
                  <a:pt x="10635" y="14830"/>
                  <a:pt x="10302" y="14357"/>
                  <a:pt x="9910" y="13955"/>
                </a:cubicBezTo>
                <a:cubicBezTo>
                  <a:pt x="9974" y="13455"/>
                  <a:pt x="10037" y="12951"/>
                  <a:pt x="10095" y="12460"/>
                </a:cubicBezTo>
                <a:cubicBezTo>
                  <a:pt x="10330" y="10523"/>
                  <a:pt x="10575" y="8519"/>
                  <a:pt x="11050" y="6694"/>
                </a:cubicBezTo>
                <a:cubicBezTo>
                  <a:pt x="11441" y="5199"/>
                  <a:pt x="12356" y="2530"/>
                  <a:pt x="14094" y="1486"/>
                </a:cubicBezTo>
                <a:cubicBezTo>
                  <a:pt x="15435" y="683"/>
                  <a:pt x="17109" y="1080"/>
                  <a:pt x="18361" y="2499"/>
                </a:cubicBezTo>
                <a:cubicBezTo>
                  <a:pt x="19538" y="3834"/>
                  <a:pt x="20358" y="6016"/>
                  <a:pt x="20614" y="8475"/>
                </a:cubicBezTo>
                <a:cubicBezTo>
                  <a:pt x="20847" y="10706"/>
                  <a:pt x="20628" y="13148"/>
                  <a:pt x="19984" y="15535"/>
                </a:cubicBezTo>
                <a:cubicBezTo>
                  <a:pt x="19909" y="15807"/>
                  <a:pt x="19992" y="16124"/>
                  <a:pt x="20168" y="16236"/>
                </a:cubicBezTo>
                <a:cubicBezTo>
                  <a:pt x="20254" y="16294"/>
                  <a:pt x="20346" y="16294"/>
                  <a:pt x="20433" y="16240"/>
                </a:cubicBezTo>
                <a:cubicBezTo>
                  <a:pt x="20519" y="16187"/>
                  <a:pt x="20585" y="16084"/>
                  <a:pt x="20623" y="15950"/>
                </a:cubicBezTo>
                <a:cubicBezTo>
                  <a:pt x="21316" y="13380"/>
                  <a:pt x="21552" y="10733"/>
                  <a:pt x="21299" y="8305"/>
                </a:cubicBezTo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19" name="Google Shape;2618;p31"/>
          <p:cNvSpPr/>
          <p:nvPr/>
        </p:nvSpPr>
        <p:spPr>
          <a:xfrm>
            <a:off x="4006857" y="1266635"/>
            <a:ext cx="2561888" cy="210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389" fill="norm" stroke="1" extrusionOk="0">
                <a:moveTo>
                  <a:pt x="20536" y="10572"/>
                </a:moveTo>
                <a:cubicBezTo>
                  <a:pt x="20138" y="9617"/>
                  <a:pt x="19433" y="8392"/>
                  <a:pt x="18331" y="7963"/>
                </a:cubicBezTo>
                <a:cubicBezTo>
                  <a:pt x="17594" y="7681"/>
                  <a:pt x="16858" y="7802"/>
                  <a:pt x="16143" y="7924"/>
                </a:cubicBezTo>
                <a:cubicBezTo>
                  <a:pt x="16037" y="7941"/>
                  <a:pt x="15930" y="7958"/>
                  <a:pt x="15823" y="7976"/>
                </a:cubicBezTo>
                <a:cubicBezTo>
                  <a:pt x="15197" y="8071"/>
                  <a:pt x="14408" y="8119"/>
                  <a:pt x="13878" y="7611"/>
                </a:cubicBezTo>
                <a:cubicBezTo>
                  <a:pt x="13369" y="7125"/>
                  <a:pt x="13177" y="6257"/>
                  <a:pt x="12978" y="5332"/>
                </a:cubicBezTo>
                <a:cubicBezTo>
                  <a:pt x="12882" y="4894"/>
                  <a:pt x="12782" y="4442"/>
                  <a:pt x="12647" y="4013"/>
                </a:cubicBezTo>
                <a:cubicBezTo>
                  <a:pt x="12017" y="2055"/>
                  <a:pt x="10481" y="570"/>
                  <a:pt x="8639" y="141"/>
                </a:cubicBezTo>
                <a:cubicBezTo>
                  <a:pt x="7123" y="-211"/>
                  <a:pt x="5459" y="97"/>
                  <a:pt x="3684" y="1061"/>
                </a:cubicBezTo>
                <a:cubicBezTo>
                  <a:pt x="2539" y="1682"/>
                  <a:pt x="1682" y="2411"/>
                  <a:pt x="1066" y="3292"/>
                </a:cubicBezTo>
                <a:cubicBezTo>
                  <a:pt x="277" y="4425"/>
                  <a:pt x="-111" y="5884"/>
                  <a:pt x="28" y="7190"/>
                </a:cubicBezTo>
                <a:cubicBezTo>
                  <a:pt x="195" y="8748"/>
                  <a:pt x="1137" y="10038"/>
                  <a:pt x="2265" y="10255"/>
                </a:cubicBezTo>
                <a:cubicBezTo>
                  <a:pt x="2869" y="10368"/>
                  <a:pt x="3531" y="10124"/>
                  <a:pt x="4036" y="9603"/>
                </a:cubicBezTo>
                <a:cubicBezTo>
                  <a:pt x="4527" y="9096"/>
                  <a:pt x="4811" y="8388"/>
                  <a:pt x="4819" y="7659"/>
                </a:cubicBezTo>
                <a:cubicBezTo>
                  <a:pt x="4819" y="7524"/>
                  <a:pt x="4776" y="7394"/>
                  <a:pt x="4698" y="7294"/>
                </a:cubicBezTo>
                <a:cubicBezTo>
                  <a:pt x="4619" y="7199"/>
                  <a:pt x="4513" y="7142"/>
                  <a:pt x="4399" y="7142"/>
                </a:cubicBezTo>
                <a:cubicBezTo>
                  <a:pt x="4168" y="7142"/>
                  <a:pt x="3979" y="7368"/>
                  <a:pt x="3976" y="7650"/>
                </a:cubicBezTo>
                <a:cubicBezTo>
                  <a:pt x="3972" y="8080"/>
                  <a:pt x="3798" y="8505"/>
                  <a:pt x="3492" y="8818"/>
                </a:cubicBezTo>
                <a:cubicBezTo>
                  <a:pt x="3172" y="9152"/>
                  <a:pt x="2763" y="9308"/>
                  <a:pt x="2396" y="9239"/>
                </a:cubicBezTo>
                <a:cubicBezTo>
                  <a:pt x="1639" y="9096"/>
                  <a:pt x="981" y="8158"/>
                  <a:pt x="864" y="7056"/>
                </a:cubicBezTo>
                <a:cubicBezTo>
                  <a:pt x="753" y="6035"/>
                  <a:pt x="1070" y="4876"/>
                  <a:pt x="1710" y="3960"/>
                </a:cubicBezTo>
                <a:cubicBezTo>
                  <a:pt x="2240" y="3197"/>
                  <a:pt x="2997" y="2558"/>
                  <a:pt x="4025" y="1998"/>
                </a:cubicBezTo>
                <a:cubicBezTo>
                  <a:pt x="5640" y="1122"/>
                  <a:pt x="7138" y="839"/>
                  <a:pt x="8482" y="1152"/>
                </a:cubicBezTo>
                <a:cubicBezTo>
                  <a:pt x="10044" y="1517"/>
                  <a:pt x="11338" y="2758"/>
                  <a:pt x="11861" y="4390"/>
                </a:cubicBezTo>
                <a:cubicBezTo>
                  <a:pt x="11982" y="4763"/>
                  <a:pt x="12074" y="5189"/>
                  <a:pt x="12163" y="5597"/>
                </a:cubicBezTo>
                <a:cubicBezTo>
                  <a:pt x="12391" y="6643"/>
                  <a:pt x="12626" y="7724"/>
                  <a:pt x="13358" y="8423"/>
                </a:cubicBezTo>
                <a:cubicBezTo>
                  <a:pt x="14137" y="9161"/>
                  <a:pt x="15140" y="9117"/>
                  <a:pt x="15926" y="8996"/>
                </a:cubicBezTo>
                <a:cubicBezTo>
                  <a:pt x="16040" y="8978"/>
                  <a:pt x="16150" y="8961"/>
                  <a:pt x="16261" y="8939"/>
                </a:cubicBezTo>
                <a:cubicBezTo>
                  <a:pt x="16908" y="8831"/>
                  <a:pt x="17523" y="8727"/>
                  <a:pt x="18075" y="8944"/>
                </a:cubicBezTo>
                <a:cubicBezTo>
                  <a:pt x="18900" y="9265"/>
                  <a:pt x="19462" y="10259"/>
                  <a:pt x="19785" y="11036"/>
                </a:cubicBezTo>
                <a:cubicBezTo>
                  <a:pt x="21023" y="14005"/>
                  <a:pt x="20671" y="18007"/>
                  <a:pt x="18942" y="20547"/>
                </a:cubicBezTo>
                <a:cubicBezTo>
                  <a:pt x="18871" y="20651"/>
                  <a:pt x="18839" y="20786"/>
                  <a:pt x="18846" y="20920"/>
                </a:cubicBezTo>
                <a:cubicBezTo>
                  <a:pt x="18857" y="21059"/>
                  <a:pt x="18910" y="21181"/>
                  <a:pt x="18999" y="21267"/>
                </a:cubicBezTo>
                <a:cubicBezTo>
                  <a:pt x="19074" y="21346"/>
                  <a:pt x="19170" y="21389"/>
                  <a:pt x="19266" y="21389"/>
                </a:cubicBezTo>
                <a:cubicBezTo>
                  <a:pt x="19394" y="21389"/>
                  <a:pt x="19512" y="21320"/>
                  <a:pt x="19590" y="21202"/>
                </a:cubicBezTo>
                <a:cubicBezTo>
                  <a:pt x="20536" y="19813"/>
                  <a:pt x="21148" y="17990"/>
                  <a:pt x="21318" y="16067"/>
                </a:cubicBezTo>
                <a:cubicBezTo>
                  <a:pt x="21489" y="14144"/>
                  <a:pt x="21212" y="12191"/>
                  <a:pt x="20536" y="10572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0" name="Google Shape;2619;p31"/>
          <p:cNvSpPr/>
          <p:nvPr/>
        </p:nvSpPr>
        <p:spPr>
          <a:xfrm>
            <a:off x="4172030" y="2465755"/>
            <a:ext cx="328871" cy="1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1" name="Google Shape;2620;p31"/>
          <p:cNvSpPr/>
          <p:nvPr/>
        </p:nvSpPr>
        <p:spPr>
          <a:xfrm>
            <a:off x="6091872" y="1511842"/>
            <a:ext cx="328872" cy="1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2" name="Google Shape;2621;p31"/>
          <p:cNvSpPr/>
          <p:nvPr/>
        </p:nvSpPr>
        <p:spPr>
          <a:xfrm>
            <a:off x="6282435" y="1735914"/>
            <a:ext cx="191255" cy="10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3" name="Google Shape;2622;p31"/>
          <p:cNvSpPr/>
          <p:nvPr/>
        </p:nvSpPr>
        <p:spPr>
          <a:xfrm>
            <a:off x="2097957" y="2977933"/>
            <a:ext cx="191255" cy="10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71" fill="norm" stroke="1" extrusionOk="0">
                <a:moveTo>
                  <a:pt x="7038" y="399"/>
                </a:moveTo>
                <a:cubicBezTo>
                  <a:pt x="6899" y="449"/>
                  <a:pt x="6787" y="499"/>
                  <a:pt x="6648" y="549"/>
                </a:cubicBezTo>
                <a:cubicBezTo>
                  <a:pt x="3131" y="1750"/>
                  <a:pt x="563" y="4800"/>
                  <a:pt x="61" y="8700"/>
                </a:cubicBezTo>
                <a:cubicBezTo>
                  <a:pt x="33" y="8950"/>
                  <a:pt x="6" y="9199"/>
                  <a:pt x="6" y="9400"/>
                </a:cubicBezTo>
                <a:cubicBezTo>
                  <a:pt x="6" y="9500"/>
                  <a:pt x="6" y="9600"/>
                  <a:pt x="6" y="9700"/>
                </a:cubicBezTo>
                <a:cubicBezTo>
                  <a:pt x="-78" y="12249"/>
                  <a:pt x="732" y="14699"/>
                  <a:pt x="2210" y="16700"/>
                </a:cubicBezTo>
                <a:cubicBezTo>
                  <a:pt x="2853" y="16150"/>
                  <a:pt x="3941" y="15300"/>
                  <a:pt x="5001" y="14500"/>
                </a:cubicBezTo>
                <a:cubicBezTo>
                  <a:pt x="5169" y="14400"/>
                  <a:pt x="5308" y="14300"/>
                  <a:pt x="5475" y="14200"/>
                </a:cubicBezTo>
                <a:cubicBezTo>
                  <a:pt x="5699" y="14049"/>
                  <a:pt x="5922" y="13899"/>
                  <a:pt x="6145" y="13750"/>
                </a:cubicBezTo>
                <a:cubicBezTo>
                  <a:pt x="6285" y="13650"/>
                  <a:pt x="6396" y="13550"/>
                  <a:pt x="6536" y="13500"/>
                </a:cubicBezTo>
                <a:cubicBezTo>
                  <a:pt x="6759" y="13351"/>
                  <a:pt x="6955" y="13249"/>
                  <a:pt x="7150" y="13149"/>
                </a:cubicBezTo>
                <a:cubicBezTo>
                  <a:pt x="7346" y="13049"/>
                  <a:pt x="7513" y="12950"/>
                  <a:pt x="7652" y="12900"/>
                </a:cubicBezTo>
                <a:cubicBezTo>
                  <a:pt x="7680" y="12900"/>
                  <a:pt x="7680" y="12900"/>
                  <a:pt x="7708" y="12900"/>
                </a:cubicBezTo>
                <a:cubicBezTo>
                  <a:pt x="7876" y="12850"/>
                  <a:pt x="7959" y="12850"/>
                  <a:pt x="8015" y="12900"/>
                </a:cubicBezTo>
                <a:cubicBezTo>
                  <a:pt x="8071" y="13000"/>
                  <a:pt x="8043" y="13149"/>
                  <a:pt x="7959" y="13400"/>
                </a:cubicBezTo>
                <a:cubicBezTo>
                  <a:pt x="7932" y="13500"/>
                  <a:pt x="7876" y="13650"/>
                  <a:pt x="7820" y="13750"/>
                </a:cubicBezTo>
                <a:cubicBezTo>
                  <a:pt x="7736" y="13999"/>
                  <a:pt x="7624" y="14250"/>
                  <a:pt x="7457" y="14550"/>
                </a:cubicBezTo>
                <a:cubicBezTo>
                  <a:pt x="7289" y="14849"/>
                  <a:pt x="7094" y="15200"/>
                  <a:pt x="6899" y="15599"/>
                </a:cubicBezTo>
                <a:cubicBezTo>
                  <a:pt x="6787" y="15800"/>
                  <a:pt x="6675" y="16000"/>
                  <a:pt x="6564" y="16150"/>
                </a:cubicBezTo>
                <a:cubicBezTo>
                  <a:pt x="6368" y="16551"/>
                  <a:pt x="6145" y="16900"/>
                  <a:pt x="5922" y="17249"/>
                </a:cubicBezTo>
                <a:cubicBezTo>
                  <a:pt x="5810" y="17400"/>
                  <a:pt x="5727" y="17600"/>
                  <a:pt x="5615" y="17750"/>
                </a:cubicBezTo>
                <a:cubicBezTo>
                  <a:pt x="5252" y="18350"/>
                  <a:pt x="4945" y="18849"/>
                  <a:pt x="4695" y="19250"/>
                </a:cubicBezTo>
                <a:cubicBezTo>
                  <a:pt x="6312" y="20499"/>
                  <a:pt x="8295" y="21299"/>
                  <a:pt x="10416" y="21500"/>
                </a:cubicBezTo>
                <a:cubicBezTo>
                  <a:pt x="10778" y="21550"/>
                  <a:pt x="11141" y="21550"/>
                  <a:pt x="11504" y="21550"/>
                </a:cubicBezTo>
                <a:cubicBezTo>
                  <a:pt x="11867" y="21600"/>
                  <a:pt x="12202" y="21550"/>
                  <a:pt x="12536" y="21500"/>
                </a:cubicBezTo>
                <a:cubicBezTo>
                  <a:pt x="14294" y="21351"/>
                  <a:pt x="15913" y="20750"/>
                  <a:pt x="17253" y="19800"/>
                </a:cubicBezTo>
                <a:cubicBezTo>
                  <a:pt x="17475" y="19649"/>
                  <a:pt x="17699" y="19499"/>
                  <a:pt x="17894" y="19350"/>
                </a:cubicBezTo>
                <a:cubicBezTo>
                  <a:pt x="20043" y="17600"/>
                  <a:pt x="21411" y="14951"/>
                  <a:pt x="21522" y="11850"/>
                </a:cubicBezTo>
                <a:cubicBezTo>
                  <a:pt x="21522" y="11599"/>
                  <a:pt x="21522" y="11300"/>
                  <a:pt x="21494" y="11050"/>
                </a:cubicBezTo>
                <a:cubicBezTo>
                  <a:pt x="21494" y="10799"/>
                  <a:pt x="21466" y="10600"/>
                  <a:pt x="21438" y="10400"/>
                </a:cubicBezTo>
                <a:cubicBezTo>
                  <a:pt x="21271" y="8549"/>
                  <a:pt x="20629" y="6849"/>
                  <a:pt x="19652" y="5349"/>
                </a:cubicBezTo>
                <a:cubicBezTo>
                  <a:pt x="19541" y="5199"/>
                  <a:pt x="19430" y="5000"/>
                  <a:pt x="19318" y="4850"/>
                </a:cubicBezTo>
                <a:cubicBezTo>
                  <a:pt x="17755" y="2699"/>
                  <a:pt x="15495" y="1099"/>
                  <a:pt x="12871" y="399"/>
                </a:cubicBezTo>
                <a:cubicBezTo>
                  <a:pt x="12732" y="349"/>
                  <a:pt x="12592" y="299"/>
                  <a:pt x="12425" y="249"/>
                </a:cubicBezTo>
                <a:cubicBezTo>
                  <a:pt x="12006" y="150"/>
                  <a:pt x="11559" y="100"/>
                  <a:pt x="11085" y="50"/>
                </a:cubicBezTo>
                <a:cubicBezTo>
                  <a:pt x="10722" y="0"/>
                  <a:pt x="10359" y="0"/>
                  <a:pt x="9997" y="0"/>
                </a:cubicBezTo>
                <a:cubicBezTo>
                  <a:pt x="8964" y="0"/>
                  <a:pt x="7959" y="150"/>
                  <a:pt x="7038" y="399"/>
                </a:cubicBezTo>
              </a:path>
            </a:pathLst>
          </a:custGeom>
          <a:solidFill>
            <a:srgbClr val="ABD16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4" name="Google Shape;2623;p31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5" name="Google Shape;2624;p31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6" name="Google Shape;2625;p31"/>
          <p:cNvSpPr/>
          <p:nvPr/>
        </p:nvSpPr>
        <p:spPr>
          <a:xfrm rot="19793608">
            <a:off x="5640697" y="3581882"/>
            <a:ext cx="165070" cy="165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27" name="Google Shape;2626;p31"/>
          <p:cNvSpPr/>
          <p:nvPr/>
        </p:nvSpPr>
        <p:spPr>
          <a:xfrm rot="4580541">
            <a:off x="6267448" y="3196744"/>
            <a:ext cx="165171" cy="165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232" name="Google Shape;2627;p31"/>
          <p:cNvGrpSpPr/>
          <p:nvPr/>
        </p:nvGrpSpPr>
        <p:grpSpPr>
          <a:xfrm>
            <a:off x="1470221" y="1034496"/>
            <a:ext cx="1166390" cy="619615"/>
            <a:chOff x="0" y="0"/>
            <a:chExt cx="1166389" cy="619614"/>
          </a:xfrm>
        </p:grpSpPr>
        <p:grpSp>
          <p:nvGrpSpPr>
            <p:cNvPr id="2230" name="Google Shape;2628;p31"/>
            <p:cNvGrpSpPr/>
            <p:nvPr/>
          </p:nvGrpSpPr>
          <p:grpSpPr>
            <a:xfrm>
              <a:off x="0" y="0"/>
              <a:ext cx="1064889" cy="602326"/>
              <a:chOff x="0" y="0"/>
              <a:chExt cx="1064888" cy="602325"/>
            </a:xfrm>
          </p:grpSpPr>
          <p:sp>
            <p:nvSpPr>
              <p:cNvPr id="2228" name="شكل"/>
              <p:cNvSpPr/>
              <p:nvPr/>
            </p:nvSpPr>
            <p:spPr>
              <a:xfrm flipH="1">
                <a:off x="22584" y="0"/>
                <a:ext cx="1040391" cy="602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3" h="21207" fill="norm" stroke="1" extrusionOk="0">
                    <a:moveTo>
                      <a:pt x="10894" y="0"/>
                    </a:moveTo>
                    <a:cubicBezTo>
                      <a:pt x="8523" y="0"/>
                      <a:pt x="6151" y="147"/>
                      <a:pt x="3789" y="441"/>
                    </a:cubicBezTo>
                    <a:cubicBezTo>
                      <a:pt x="2706" y="580"/>
                      <a:pt x="1511" y="846"/>
                      <a:pt x="789" y="2287"/>
                    </a:cubicBezTo>
                    <a:cubicBezTo>
                      <a:pt x="159" y="3551"/>
                      <a:pt x="67" y="5383"/>
                      <a:pt x="32" y="7077"/>
                    </a:cubicBezTo>
                    <a:cubicBezTo>
                      <a:pt x="-39" y="9983"/>
                      <a:pt x="-25" y="12928"/>
                      <a:pt x="421" y="15722"/>
                    </a:cubicBezTo>
                    <a:cubicBezTo>
                      <a:pt x="562" y="16568"/>
                      <a:pt x="746" y="17415"/>
                      <a:pt x="1086" y="18060"/>
                    </a:cubicBezTo>
                    <a:cubicBezTo>
                      <a:pt x="1645" y="19121"/>
                      <a:pt x="2522" y="19412"/>
                      <a:pt x="3336" y="19614"/>
                    </a:cubicBezTo>
                    <a:cubicBezTo>
                      <a:pt x="6119" y="20317"/>
                      <a:pt x="9099" y="21207"/>
                      <a:pt x="11989" y="21207"/>
                    </a:cubicBezTo>
                    <a:cubicBezTo>
                      <a:pt x="14140" y="21207"/>
                      <a:pt x="16240" y="20715"/>
                      <a:pt x="18172" y="19286"/>
                    </a:cubicBezTo>
                    <a:cubicBezTo>
                      <a:pt x="18766" y="18856"/>
                      <a:pt x="19679" y="18211"/>
                      <a:pt x="20160" y="17453"/>
                    </a:cubicBezTo>
                    <a:cubicBezTo>
                      <a:pt x="21561" y="15229"/>
                      <a:pt x="21038" y="9958"/>
                      <a:pt x="20853" y="6621"/>
                    </a:cubicBezTo>
                    <a:cubicBezTo>
                      <a:pt x="20804" y="5649"/>
                      <a:pt x="20726" y="4675"/>
                      <a:pt x="20507" y="3791"/>
                    </a:cubicBezTo>
                    <a:cubicBezTo>
                      <a:pt x="19474" y="-393"/>
                      <a:pt x="15639" y="163"/>
                      <a:pt x="13559" y="62"/>
                    </a:cubicBezTo>
                    <a:cubicBezTo>
                      <a:pt x="12672" y="21"/>
                      <a:pt x="11783" y="0"/>
                      <a:pt x="10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sp>
            <p:nvSpPr>
              <p:cNvPr id="2229" name="المجموع ١٠"/>
              <p:cNvSpPr txBox="1"/>
              <p:nvPr/>
            </p:nvSpPr>
            <p:spPr>
              <a:xfrm>
                <a:off x="0" y="106544"/>
                <a:ext cx="1064889" cy="378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 rtl="0">
                  <a:defRPr sz="1200">
                    <a:latin typeface="Quicksand Light"/>
                    <a:ea typeface="Quicksand Light"/>
                    <a:cs typeface="Quicksand Light"/>
                    <a:sym typeface="Quicksand Light"/>
                  </a:defRPr>
                </a:lvl1pPr>
              </a:lstStyle>
              <a:p>
                <a:pPr/>
                <a:r>
                  <a:t>المجموع ١٠</a:t>
                </a:r>
              </a:p>
            </p:txBody>
          </p:sp>
        </p:grpSp>
        <p:sp>
          <p:nvSpPr>
            <p:cNvPr id="2231" name="Google Shape;2629;p31"/>
            <p:cNvSpPr/>
            <p:nvPr/>
          </p:nvSpPr>
          <p:spPr>
            <a:xfrm flipH="1">
              <a:off x="873223" y="461160"/>
              <a:ext cx="293167" cy="15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8" h="21600" fill="norm" stroke="1" extrusionOk="0">
                  <a:moveTo>
                    <a:pt x="11518" y="0"/>
                  </a:moveTo>
                  <a:cubicBezTo>
                    <a:pt x="11241" y="0"/>
                    <a:pt x="10971" y="37"/>
                    <a:pt x="10711" y="109"/>
                  </a:cubicBezTo>
                  <a:cubicBezTo>
                    <a:pt x="6187" y="1332"/>
                    <a:pt x="4568" y="13418"/>
                    <a:pt x="0" y="15865"/>
                  </a:cubicBezTo>
                  <a:cubicBezTo>
                    <a:pt x="2560" y="19775"/>
                    <a:pt x="5850" y="21600"/>
                    <a:pt x="9097" y="21600"/>
                  </a:cubicBezTo>
                  <a:cubicBezTo>
                    <a:pt x="10971" y="21600"/>
                    <a:pt x="12829" y="20992"/>
                    <a:pt x="14525" y="19829"/>
                  </a:cubicBezTo>
                  <a:cubicBezTo>
                    <a:pt x="15368" y="19241"/>
                    <a:pt x="16210" y="18508"/>
                    <a:pt x="16898" y="17236"/>
                  </a:cubicBezTo>
                  <a:cubicBezTo>
                    <a:pt x="21600" y="8145"/>
                    <a:pt x="15740" y="0"/>
                    <a:pt x="115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33" name="Google Shape;2630;p31"/>
          <p:cNvSpPr/>
          <p:nvPr/>
        </p:nvSpPr>
        <p:spPr>
          <a:xfrm>
            <a:off x="3061847" y="1825543"/>
            <a:ext cx="3171377" cy="2052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8" h="21484" fill="norm" stroke="1" extrusionOk="0">
                <a:moveTo>
                  <a:pt x="8411" y="17722"/>
                </a:moveTo>
                <a:cubicBezTo>
                  <a:pt x="8135" y="18498"/>
                  <a:pt x="7666" y="19485"/>
                  <a:pt x="6941" y="20033"/>
                </a:cubicBezTo>
                <a:cubicBezTo>
                  <a:pt x="5799" y="20891"/>
                  <a:pt x="4248" y="20221"/>
                  <a:pt x="3557" y="18570"/>
                </a:cubicBezTo>
                <a:cubicBezTo>
                  <a:pt x="3223" y="17767"/>
                  <a:pt x="3094" y="16593"/>
                  <a:pt x="3494" y="15896"/>
                </a:cubicBezTo>
                <a:cubicBezTo>
                  <a:pt x="3707" y="15531"/>
                  <a:pt x="4032" y="15343"/>
                  <a:pt x="4466" y="15343"/>
                </a:cubicBezTo>
                <a:cubicBezTo>
                  <a:pt x="4881" y="15343"/>
                  <a:pt x="5312" y="15517"/>
                  <a:pt x="5600" y="15664"/>
                </a:cubicBezTo>
                <a:cubicBezTo>
                  <a:pt x="6550" y="16147"/>
                  <a:pt x="7462" y="16802"/>
                  <a:pt x="8313" y="17624"/>
                </a:cubicBezTo>
                <a:cubicBezTo>
                  <a:pt x="8345" y="17655"/>
                  <a:pt x="8380" y="17686"/>
                  <a:pt x="8411" y="17722"/>
                </a:cubicBezTo>
                <a:close/>
                <a:moveTo>
                  <a:pt x="10354" y="16021"/>
                </a:moveTo>
                <a:cubicBezTo>
                  <a:pt x="10535" y="16383"/>
                  <a:pt x="10615" y="16700"/>
                  <a:pt x="10592" y="16945"/>
                </a:cubicBezTo>
                <a:cubicBezTo>
                  <a:pt x="10552" y="17365"/>
                  <a:pt x="10161" y="17628"/>
                  <a:pt x="9853" y="17570"/>
                </a:cubicBezTo>
                <a:cubicBezTo>
                  <a:pt x="9686" y="17539"/>
                  <a:pt x="9513" y="17450"/>
                  <a:pt x="9309" y="17293"/>
                </a:cubicBezTo>
                <a:cubicBezTo>
                  <a:pt x="9479" y="16664"/>
                  <a:pt x="9617" y="15972"/>
                  <a:pt x="9752" y="15098"/>
                </a:cubicBezTo>
                <a:cubicBezTo>
                  <a:pt x="9982" y="15374"/>
                  <a:pt x="10187" y="15687"/>
                  <a:pt x="10354" y="16021"/>
                </a:cubicBezTo>
                <a:close/>
                <a:moveTo>
                  <a:pt x="21299" y="8305"/>
                </a:moveTo>
                <a:cubicBezTo>
                  <a:pt x="21014" y="5565"/>
                  <a:pt x="20090" y="3133"/>
                  <a:pt x="18770" y="1633"/>
                </a:cubicBezTo>
                <a:cubicBezTo>
                  <a:pt x="18073" y="843"/>
                  <a:pt x="17253" y="312"/>
                  <a:pt x="16396" y="103"/>
                </a:cubicBezTo>
                <a:cubicBezTo>
                  <a:pt x="15510" y="-116"/>
                  <a:pt x="14629" y="18"/>
                  <a:pt x="13844" y="486"/>
                </a:cubicBezTo>
                <a:cubicBezTo>
                  <a:pt x="11861" y="1678"/>
                  <a:pt x="10840" y="4632"/>
                  <a:pt x="10408" y="6293"/>
                </a:cubicBezTo>
                <a:cubicBezTo>
                  <a:pt x="9907" y="8216"/>
                  <a:pt x="9657" y="10273"/>
                  <a:pt x="9415" y="12264"/>
                </a:cubicBezTo>
                <a:lnTo>
                  <a:pt x="9415" y="12273"/>
                </a:lnTo>
                <a:cubicBezTo>
                  <a:pt x="9369" y="12639"/>
                  <a:pt x="9323" y="13023"/>
                  <a:pt x="9274" y="13397"/>
                </a:cubicBezTo>
                <a:cubicBezTo>
                  <a:pt x="8803" y="13049"/>
                  <a:pt x="8259" y="12768"/>
                  <a:pt x="7660" y="12567"/>
                </a:cubicBezTo>
                <a:cubicBezTo>
                  <a:pt x="7053" y="12367"/>
                  <a:pt x="6432" y="12250"/>
                  <a:pt x="5830" y="12134"/>
                </a:cubicBezTo>
                <a:cubicBezTo>
                  <a:pt x="5275" y="12032"/>
                  <a:pt x="4702" y="11920"/>
                  <a:pt x="4153" y="11746"/>
                </a:cubicBezTo>
                <a:cubicBezTo>
                  <a:pt x="2841" y="11327"/>
                  <a:pt x="1871" y="10541"/>
                  <a:pt x="1278" y="9412"/>
                </a:cubicBezTo>
                <a:cubicBezTo>
                  <a:pt x="663" y="8238"/>
                  <a:pt x="424" y="6279"/>
                  <a:pt x="1089" y="5025"/>
                </a:cubicBezTo>
                <a:cubicBezTo>
                  <a:pt x="1149" y="4914"/>
                  <a:pt x="1175" y="4775"/>
                  <a:pt x="1166" y="4632"/>
                </a:cubicBezTo>
                <a:cubicBezTo>
                  <a:pt x="1158" y="4490"/>
                  <a:pt x="1114" y="4360"/>
                  <a:pt x="1043" y="4271"/>
                </a:cubicBezTo>
                <a:cubicBezTo>
                  <a:pt x="971" y="4177"/>
                  <a:pt x="881" y="4137"/>
                  <a:pt x="789" y="4150"/>
                </a:cubicBezTo>
                <a:cubicBezTo>
                  <a:pt x="697" y="4164"/>
                  <a:pt x="614" y="4231"/>
                  <a:pt x="556" y="4342"/>
                </a:cubicBezTo>
                <a:cubicBezTo>
                  <a:pt x="145" y="5114"/>
                  <a:pt x="-48" y="6150"/>
                  <a:pt x="10" y="7257"/>
                </a:cubicBezTo>
                <a:cubicBezTo>
                  <a:pt x="61" y="8287"/>
                  <a:pt x="323" y="9292"/>
                  <a:pt x="740" y="10091"/>
                </a:cubicBezTo>
                <a:cubicBezTo>
                  <a:pt x="1440" y="11416"/>
                  <a:pt x="2539" y="12326"/>
                  <a:pt x="4012" y="12795"/>
                </a:cubicBezTo>
                <a:cubicBezTo>
                  <a:pt x="4590" y="12982"/>
                  <a:pt x="5180" y="13094"/>
                  <a:pt x="5750" y="13201"/>
                </a:cubicBezTo>
                <a:cubicBezTo>
                  <a:pt x="6334" y="13313"/>
                  <a:pt x="6938" y="13424"/>
                  <a:pt x="7514" y="13616"/>
                </a:cubicBezTo>
                <a:cubicBezTo>
                  <a:pt x="8129" y="13821"/>
                  <a:pt x="8673" y="14116"/>
                  <a:pt x="9131" y="14486"/>
                </a:cubicBezTo>
                <a:cubicBezTo>
                  <a:pt x="8998" y="15410"/>
                  <a:pt x="8866" y="16120"/>
                  <a:pt x="8708" y="16740"/>
                </a:cubicBezTo>
                <a:cubicBezTo>
                  <a:pt x="8699" y="16731"/>
                  <a:pt x="8687" y="16722"/>
                  <a:pt x="8679" y="16713"/>
                </a:cubicBezTo>
                <a:cubicBezTo>
                  <a:pt x="7781" y="15848"/>
                  <a:pt x="6817" y="15151"/>
                  <a:pt x="5813" y="14643"/>
                </a:cubicBezTo>
                <a:cubicBezTo>
                  <a:pt x="4924" y="14192"/>
                  <a:pt x="3710" y="13919"/>
                  <a:pt x="2979" y="15178"/>
                </a:cubicBezTo>
                <a:cubicBezTo>
                  <a:pt x="2317" y="16325"/>
                  <a:pt x="2513" y="18043"/>
                  <a:pt x="2979" y="19154"/>
                </a:cubicBezTo>
                <a:cubicBezTo>
                  <a:pt x="3405" y="20176"/>
                  <a:pt x="4084" y="20931"/>
                  <a:pt x="4895" y="21279"/>
                </a:cubicBezTo>
                <a:cubicBezTo>
                  <a:pt x="5209" y="21413"/>
                  <a:pt x="5528" y="21484"/>
                  <a:pt x="5848" y="21484"/>
                </a:cubicBezTo>
                <a:cubicBezTo>
                  <a:pt x="6337" y="21484"/>
                  <a:pt x="6820" y="21314"/>
                  <a:pt x="7243" y="20998"/>
                </a:cubicBezTo>
                <a:cubicBezTo>
                  <a:pt x="8124" y="20333"/>
                  <a:pt x="8685" y="19172"/>
                  <a:pt x="9010" y="18262"/>
                </a:cubicBezTo>
                <a:cubicBezTo>
                  <a:pt x="9283" y="18471"/>
                  <a:pt x="9525" y="18592"/>
                  <a:pt x="9772" y="18637"/>
                </a:cubicBezTo>
                <a:cubicBezTo>
                  <a:pt x="10414" y="18757"/>
                  <a:pt x="11173" y="18168"/>
                  <a:pt x="11277" y="17101"/>
                </a:cubicBezTo>
                <a:cubicBezTo>
                  <a:pt x="11332" y="16548"/>
                  <a:pt x="11208" y="15981"/>
                  <a:pt x="10900" y="15366"/>
                </a:cubicBezTo>
                <a:cubicBezTo>
                  <a:pt x="10635" y="14830"/>
                  <a:pt x="10302" y="14357"/>
                  <a:pt x="9910" y="13955"/>
                </a:cubicBezTo>
                <a:cubicBezTo>
                  <a:pt x="9974" y="13455"/>
                  <a:pt x="10037" y="12951"/>
                  <a:pt x="10095" y="12460"/>
                </a:cubicBezTo>
                <a:cubicBezTo>
                  <a:pt x="10330" y="10523"/>
                  <a:pt x="10575" y="8519"/>
                  <a:pt x="11050" y="6694"/>
                </a:cubicBezTo>
                <a:cubicBezTo>
                  <a:pt x="11441" y="5199"/>
                  <a:pt x="12356" y="2530"/>
                  <a:pt x="14094" y="1486"/>
                </a:cubicBezTo>
                <a:cubicBezTo>
                  <a:pt x="15435" y="683"/>
                  <a:pt x="17109" y="1080"/>
                  <a:pt x="18361" y="2499"/>
                </a:cubicBezTo>
                <a:cubicBezTo>
                  <a:pt x="19538" y="3834"/>
                  <a:pt x="20358" y="6016"/>
                  <a:pt x="20614" y="8475"/>
                </a:cubicBezTo>
                <a:cubicBezTo>
                  <a:pt x="20847" y="10706"/>
                  <a:pt x="20628" y="13148"/>
                  <a:pt x="19984" y="15535"/>
                </a:cubicBezTo>
                <a:cubicBezTo>
                  <a:pt x="19909" y="15807"/>
                  <a:pt x="19992" y="16124"/>
                  <a:pt x="20168" y="16236"/>
                </a:cubicBezTo>
                <a:cubicBezTo>
                  <a:pt x="20254" y="16294"/>
                  <a:pt x="20346" y="16294"/>
                  <a:pt x="20433" y="16240"/>
                </a:cubicBezTo>
                <a:cubicBezTo>
                  <a:pt x="20519" y="16187"/>
                  <a:pt x="20585" y="16084"/>
                  <a:pt x="20623" y="15950"/>
                </a:cubicBezTo>
                <a:cubicBezTo>
                  <a:pt x="21316" y="13380"/>
                  <a:pt x="21552" y="10733"/>
                  <a:pt x="21299" y="8305"/>
                </a:cubicBezTo>
              </a:path>
            </a:pathLst>
          </a:cu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34" name="Google Shape;2631;p31"/>
          <p:cNvSpPr txBox="1"/>
          <p:nvPr/>
        </p:nvSpPr>
        <p:spPr>
          <a:xfrm>
            <a:off x="3109199" y="4252450"/>
            <a:ext cx="2925602" cy="5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١٠= ١+٦+٣</a:t>
            </a:r>
          </a:p>
        </p:txBody>
      </p:sp>
      <p:grpSp>
        <p:nvGrpSpPr>
          <p:cNvPr id="2240" name="Google Shape;2632;p31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235" name="Google Shape;2633;p31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36" name="Google Shape;2634;p31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37" name="Google Shape;2635;p31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38" name="Google Shape;2636;p31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39" name="Google Shape;2637;p31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241" name="Google Shape;2638;p31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242" name="Google Shape;2639;p31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243" name="Google Shape;2640;p31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244" name="Google Shape;2641;p31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245" name="Google Shape;2642;p31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246" name="Google Shape;2643;p31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grpSp>
        <p:nvGrpSpPr>
          <p:cNvPr id="2249" name="Google Shape;2645;p31"/>
          <p:cNvGrpSpPr/>
          <p:nvPr/>
        </p:nvGrpSpPr>
        <p:grpSpPr>
          <a:xfrm>
            <a:off x="2966274" y="2278417"/>
            <a:ext cx="386401" cy="445670"/>
            <a:chOff x="0" y="-4409"/>
            <a:chExt cx="386400" cy="445668"/>
          </a:xfrm>
        </p:grpSpPr>
        <p:sp>
          <p:nvSpPr>
            <p:cNvPr id="2247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248" name="١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2252" name="Google Shape;2646;p31"/>
          <p:cNvGrpSpPr/>
          <p:nvPr/>
        </p:nvGrpSpPr>
        <p:grpSpPr>
          <a:xfrm>
            <a:off x="3625038" y="2755092"/>
            <a:ext cx="386401" cy="445670"/>
            <a:chOff x="0" y="-4409"/>
            <a:chExt cx="386400" cy="445668"/>
          </a:xfrm>
        </p:grpSpPr>
        <p:sp>
          <p:nvSpPr>
            <p:cNvPr id="2250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251" name="٦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2255" name="Google Shape;2647;p31"/>
          <p:cNvGrpSpPr/>
          <p:nvPr/>
        </p:nvGrpSpPr>
        <p:grpSpPr>
          <a:xfrm>
            <a:off x="5136987" y="1273417"/>
            <a:ext cx="386402" cy="445670"/>
            <a:chOff x="0" y="-4409"/>
            <a:chExt cx="386400" cy="445668"/>
          </a:xfrm>
        </p:grpSpPr>
        <p:sp>
          <p:nvSpPr>
            <p:cNvPr id="2253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254" name="٨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</p:grpSp>
      <p:grpSp>
        <p:nvGrpSpPr>
          <p:cNvPr id="2258" name="Google Shape;2648;p31"/>
          <p:cNvGrpSpPr/>
          <p:nvPr/>
        </p:nvGrpSpPr>
        <p:grpSpPr>
          <a:xfrm>
            <a:off x="5135488" y="2874542"/>
            <a:ext cx="386401" cy="445670"/>
            <a:chOff x="0" y="-4409"/>
            <a:chExt cx="386400" cy="445668"/>
          </a:xfrm>
        </p:grpSpPr>
        <p:sp>
          <p:nvSpPr>
            <p:cNvPr id="2256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257" name="٥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2261" name="Google Shape;2649;p31"/>
          <p:cNvGrpSpPr/>
          <p:nvPr/>
        </p:nvGrpSpPr>
        <p:grpSpPr>
          <a:xfrm>
            <a:off x="6265374" y="2102817"/>
            <a:ext cx="386401" cy="445670"/>
            <a:chOff x="0" y="-4409"/>
            <a:chExt cx="386400" cy="445668"/>
          </a:xfrm>
        </p:grpSpPr>
        <p:sp>
          <p:nvSpPr>
            <p:cNvPr id="2259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260" name="٦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2264" name="Google Shape;2650;p31"/>
          <p:cNvGrpSpPr/>
          <p:nvPr/>
        </p:nvGrpSpPr>
        <p:grpSpPr>
          <a:xfrm>
            <a:off x="6020649" y="2619817"/>
            <a:ext cx="386401" cy="445670"/>
            <a:chOff x="0" y="-4409"/>
            <a:chExt cx="386400" cy="445668"/>
          </a:xfrm>
        </p:grpSpPr>
        <p:sp>
          <p:nvSpPr>
            <p:cNvPr id="2262" name="دائرة"/>
            <p:cNvSpPr/>
            <p:nvPr/>
          </p:nvSpPr>
          <p:spPr>
            <a:xfrm>
              <a:off x="0" y="25224"/>
              <a:ext cx="386401" cy="386401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1700">
                  <a:latin typeface="Quicksand"/>
                  <a:ea typeface="Quicksand"/>
                  <a:cs typeface="Quicksand"/>
                  <a:sym typeface="Quicksand"/>
                </a:defRPr>
              </a:pPr>
            </a:p>
          </p:txBody>
        </p:sp>
        <p:sp>
          <p:nvSpPr>
            <p:cNvPr id="2263" name="٣"/>
            <p:cNvSpPr txBox="1"/>
            <p:nvPr/>
          </p:nvSpPr>
          <p:spPr>
            <a:xfrm>
              <a:off x="66112" y="-4410"/>
              <a:ext cx="254177" cy="445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700">
                  <a:latin typeface="Quicksand"/>
                  <a:ea typeface="Quicksand"/>
                  <a:cs typeface="Quicksand"/>
                  <a:sym typeface="Quicksan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pic>
        <p:nvPicPr>
          <p:cNvPr id="2265" name="تجميع" descr="تجميع"/>
          <p:cNvPicPr>
            <a:picLocks noChangeAspect="1"/>
          </p:cNvPicPr>
          <p:nvPr/>
        </p:nvPicPr>
        <p:blipFill>
          <a:blip r:embed="rId9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3164;p34"/>
          <p:cNvSpPr/>
          <p:nvPr/>
        </p:nvSpPr>
        <p:spPr>
          <a:xfrm rot="126755">
            <a:off x="2112709" y="1029146"/>
            <a:ext cx="4703898" cy="4029119"/>
          </a:xfrm>
          <a:prstGeom prst="rect">
            <a:avLst/>
          </a:prstGeom>
          <a:solidFill>
            <a:schemeClr val="accent5">
              <a:lumOff val="2274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268" name="Google Shape;3165;p34"/>
          <p:cNvSpPr/>
          <p:nvPr/>
        </p:nvSpPr>
        <p:spPr>
          <a:xfrm rot="21464125">
            <a:off x="1912796" y="1108588"/>
            <a:ext cx="638992" cy="564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269" name="Google Shape;3166;p34"/>
          <p:cNvSpPr/>
          <p:nvPr/>
        </p:nvSpPr>
        <p:spPr>
          <a:xfrm rot="4829594">
            <a:off x="6369411" y="1117172"/>
            <a:ext cx="692595" cy="277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2270" name="Google Shape;3168;p34"/>
          <p:cNvSpPr txBox="1"/>
          <p:nvPr/>
        </p:nvSpPr>
        <p:spPr>
          <a:xfrm>
            <a:off x="4004657" y="970190"/>
            <a:ext cx="1032600" cy="65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67512">
              <a:lnSpc>
                <a:spcPct val="80000"/>
              </a:lnSpc>
              <a:defRPr b="1" sz="3139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271" name="Google Shape;3170;p34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3280400" y="3752588"/>
            <a:ext cx="2403301" cy="487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 rtl="0">
              <a:defRPr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…</a:t>
            </a:r>
          </a:p>
        </p:txBody>
      </p:sp>
      <p:grpSp>
        <p:nvGrpSpPr>
          <p:cNvPr id="2277" name="Google Shape;3171;p34"/>
          <p:cNvGrpSpPr/>
          <p:nvPr/>
        </p:nvGrpSpPr>
        <p:grpSpPr>
          <a:xfrm>
            <a:off x="8570627" y="4423862"/>
            <a:ext cx="191481" cy="191488"/>
            <a:chOff x="0" y="0"/>
            <a:chExt cx="191480" cy="191486"/>
          </a:xfrm>
        </p:grpSpPr>
        <p:sp>
          <p:nvSpPr>
            <p:cNvPr id="2272" name="Google Shape;3172;p34"/>
            <p:cNvSpPr/>
            <p:nvPr/>
          </p:nvSpPr>
          <p:spPr>
            <a:xfrm>
              <a:off x="136170" y="11266"/>
              <a:ext cx="32996" cy="3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3126" y="0"/>
                  </a:moveTo>
                  <a:cubicBezTo>
                    <a:pt x="1813" y="0"/>
                    <a:pt x="611" y="780"/>
                    <a:pt x="0" y="2016"/>
                  </a:cubicBezTo>
                  <a:lnTo>
                    <a:pt x="21581" y="21600"/>
                  </a:lnTo>
                  <a:lnTo>
                    <a:pt x="21581" y="3886"/>
                  </a:lnTo>
                  <a:cubicBezTo>
                    <a:pt x="21600" y="1740"/>
                    <a:pt x="19956" y="0"/>
                    <a:pt x="17935" y="0"/>
                  </a:cubicBezTo>
                  <a:cubicBezTo>
                    <a:pt x="17929" y="0"/>
                    <a:pt x="17916" y="0"/>
                    <a:pt x="17903" y="0"/>
                  </a:cubicBezTo>
                  <a:lnTo>
                    <a:pt x="3223" y="0"/>
                  </a:lnTo>
                  <a:cubicBezTo>
                    <a:pt x="3191" y="0"/>
                    <a:pt x="3158" y="0"/>
                    <a:pt x="3126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73" name="Google Shape;3173;p34"/>
            <p:cNvSpPr/>
            <p:nvPr/>
          </p:nvSpPr>
          <p:spPr>
            <a:xfrm>
              <a:off x="74057" y="134648"/>
              <a:ext cx="44877" cy="5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5" y="4263"/>
                  </a:moveTo>
                  <a:cubicBezTo>
                    <a:pt x="15900" y="4263"/>
                    <a:pt x="17110" y="6558"/>
                    <a:pt x="15407" y="7898"/>
                  </a:cubicBezTo>
                  <a:cubicBezTo>
                    <a:pt x="14853" y="8336"/>
                    <a:pt x="14174" y="8529"/>
                    <a:pt x="13509" y="8529"/>
                  </a:cubicBezTo>
                  <a:cubicBezTo>
                    <a:pt x="12122" y="8529"/>
                    <a:pt x="10802" y="7683"/>
                    <a:pt x="10802" y="6400"/>
                  </a:cubicBezTo>
                  <a:cubicBezTo>
                    <a:pt x="10802" y="5218"/>
                    <a:pt x="11998" y="4263"/>
                    <a:pt x="13495" y="4263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74" name="Google Shape;3174;p34"/>
            <p:cNvSpPr/>
            <p:nvPr/>
          </p:nvSpPr>
          <p:spPr>
            <a:xfrm>
              <a:off x="84886" y="78546"/>
              <a:ext cx="22444" cy="22444"/>
            </a:xfrm>
            <a:prstGeom prst="rect">
              <a:avLst/>
            </a:pr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75" name="Google Shape;3175;p34"/>
            <p:cNvSpPr/>
            <p:nvPr/>
          </p:nvSpPr>
          <p:spPr>
            <a:xfrm>
              <a:off x="0" y="0"/>
              <a:ext cx="191481" cy="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714" y="0"/>
                  </a:moveTo>
                  <a:cubicBezTo>
                    <a:pt x="10424" y="0"/>
                    <a:pt x="10134" y="209"/>
                    <a:pt x="9901" y="627"/>
                  </a:cubicBezTo>
                  <a:lnTo>
                    <a:pt x="438" y="17077"/>
                  </a:lnTo>
                  <a:cubicBezTo>
                    <a:pt x="-82" y="17985"/>
                    <a:pt x="-148" y="19586"/>
                    <a:pt x="288" y="20660"/>
                  </a:cubicBezTo>
                  <a:cubicBezTo>
                    <a:pt x="537" y="21273"/>
                    <a:pt x="893" y="21589"/>
                    <a:pt x="1251" y="21589"/>
                  </a:cubicBezTo>
                  <a:cubicBezTo>
                    <a:pt x="1538" y="21589"/>
                    <a:pt x="1825" y="21387"/>
                    <a:pt x="2060" y="20973"/>
                  </a:cubicBezTo>
                  <a:lnTo>
                    <a:pt x="10714" y="5953"/>
                  </a:lnTo>
                  <a:lnTo>
                    <a:pt x="19256" y="20980"/>
                  </a:lnTo>
                  <a:cubicBezTo>
                    <a:pt x="19494" y="21400"/>
                    <a:pt x="19782" y="21600"/>
                    <a:pt x="20068" y="21600"/>
                  </a:cubicBezTo>
                  <a:cubicBezTo>
                    <a:pt x="20492" y="21600"/>
                    <a:pt x="20910" y="21157"/>
                    <a:pt x="21146" y="20331"/>
                  </a:cubicBezTo>
                  <a:cubicBezTo>
                    <a:pt x="21452" y="19259"/>
                    <a:pt x="21342" y="17890"/>
                    <a:pt x="20882" y="17084"/>
                  </a:cubicBezTo>
                  <a:lnTo>
                    <a:pt x="11526" y="627"/>
                  </a:lnTo>
                  <a:cubicBezTo>
                    <a:pt x="11294" y="209"/>
                    <a:pt x="11004" y="0"/>
                    <a:pt x="10714" y="0"/>
                  </a:cubicBez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2276" name="Google Shape;3176;p34"/>
            <p:cNvSpPr/>
            <p:nvPr/>
          </p:nvSpPr>
          <p:spPr>
            <a:xfrm>
              <a:off x="22156" y="40793"/>
              <a:ext cx="146891" cy="15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346" y="3804"/>
                  </a:moveTo>
                  <a:cubicBezTo>
                    <a:pt x="13799" y="3804"/>
                    <a:pt x="14169" y="4164"/>
                    <a:pt x="14169" y="4610"/>
                  </a:cubicBezTo>
                  <a:lnTo>
                    <a:pt x="14169" y="9434"/>
                  </a:lnTo>
                  <a:cubicBezTo>
                    <a:pt x="14169" y="9876"/>
                    <a:pt x="13799" y="10236"/>
                    <a:pt x="13346" y="10236"/>
                  </a:cubicBezTo>
                  <a:lnTo>
                    <a:pt x="8399" y="10236"/>
                  </a:lnTo>
                  <a:cubicBezTo>
                    <a:pt x="7942" y="10236"/>
                    <a:pt x="7572" y="9876"/>
                    <a:pt x="7572" y="9434"/>
                  </a:cubicBezTo>
                  <a:lnTo>
                    <a:pt x="7572" y="4610"/>
                  </a:lnTo>
                  <a:cubicBezTo>
                    <a:pt x="7572" y="4164"/>
                    <a:pt x="7942" y="3804"/>
                    <a:pt x="8399" y="3804"/>
                  </a:cubicBezTo>
                  <a:close/>
                  <a:moveTo>
                    <a:pt x="10871" y="0"/>
                  </a:moveTo>
                  <a:lnTo>
                    <a:pt x="0" y="8959"/>
                  </a:lnTo>
                  <a:lnTo>
                    <a:pt x="0" y="20798"/>
                  </a:lnTo>
                  <a:cubicBezTo>
                    <a:pt x="-4" y="21237"/>
                    <a:pt x="365" y="21600"/>
                    <a:pt x="818" y="21600"/>
                  </a:cubicBezTo>
                  <a:cubicBezTo>
                    <a:pt x="821" y="21600"/>
                    <a:pt x="824" y="21600"/>
                    <a:pt x="827" y="21600"/>
                  </a:cubicBezTo>
                  <a:lnTo>
                    <a:pt x="5924" y="21600"/>
                  </a:lnTo>
                  <a:lnTo>
                    <a:pt x="5924" y="12650"/>
                  </a:lnTo>
                  <a:cubicBezTo>
                    <a:pt x="5924" y="12204"/>
                    <a:pt x="6293" y="11844"/>
                    <a:pt x="6750" y="11844"/>
                  </a:cubicBezTo>
                  <a:lnTo>
                    <a:pt x="14995" y="11844"/>
                  </a:lnTo>
                  <a:cubicBezTo>
                    <a:pt x="15448" y="11844"/>
                    <a:pt x="15817" y="12204"/>
                    <a:pt x="15817" y="12650"/>
                  </a:cubicBezTo>
                  <a:lnTo>
                    <a:pt x="15817" y="21600"/>
                  </a:lnTo>
                  <a:lnTo>
                    <a:pt x="20765" y="21600"/>
                  </a:lnTo>
                  <a:cubicBezTo>
                    <a:pt x="20768" y="21600"/>
                    <a:pt x="20771" y="21600"/>
                    <a:pt x="20772" y="21600"/>
                  </a:cubicBezTo>
                  <a:cubicBezTo>
                    <a:pt x="21227" y="21600"/>
                    <a:pt x="21596" y="21237"/>
                    <a:pt x="21592" y="20798"/>
                  </a:cubicBezTo>
                  <a:lnTo>
                    <a:pt x="21592" y="895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0E2A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sp>
        <p:nvSpPr>
          <p:cNvPr id="2278" name="Google Shape;3177;p3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568677"/>
            <a:ext cx="500101" cy="41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01</a:t>
            </a:r>
          </a:p>
        </p:txBody>
      </p:sp>
      <p:sp>
        <p:nvSpPr>
          <p:cNvPr id="2279" name="Google Shape;3178;p34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13300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02</a:t>
            </a:r>
          </a:p>
        </p:txBody>
      </p:sp>
      <p:sp>
        <p:nvSpPr>
          <p:cNvPr id="2280" name="Google Shape;3179;p34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167104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03</a:t>
            </a:r>
          </a:p>
        </p:txBody>
      </p:sp>
      <p:sp>
        <p:nvSpPr>
          <p:cNvPr id="2281" name="Google Shape;3180;p34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225223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04</a:t>
            </a:r>
          </a:p>
        </p:txBody>
      </p:sp>
      <p:sp>
        <p:nvSpPr>
          <p:cNvPr id="2282" name="Google Shape;3181;p34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2795522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05</a:t>
            </a:r>
          </a:p>
        </p:txBody>
      </p:sp>
      <p:sp>
        <p:nvSpPr>
          <p:cNvPr id="2283" name="Google Shape;3182;p34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8416249" y="3357759"/>
            <a:ext cx="500101" cy="41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80000"/>
              </a:lnSpc>
              <a:defRPr b="1" sz="1500"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06</a:t>
            </a:r>
          </a:p>
        </p:txBody>
      </p:sp>
      <p:sp>
        <p:nvSpPr>
          <p:cNvPr id="2284" name="Google Shape;3184;p34">
            <a:hlinkClick r:id="rId8" invalidUrl="" action="ppaction://hlinksldjump" tgtFrame="" tooltip="" history="1" highlightClick="0" endSnd="0"/>
          </p:cNvPr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285" name="Google Shape;3185;p34">
            <a:hlinkClick r:id="rId2" invalidUrl="" action="ppaction://hlinksldjump" tgtFrame="" tooltip="" history="1" highlightClick="0" endSnd="0"/>
          </p:cNvPr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286" name="IMG_0575.png" descr="IMG_057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71691" y="-1639454"/>
            <a:ext cx="4304143" cy="4321428"/>
          </a:xfrm>
          <a:prstGeom prst="rect">
            <a:avLst/>
          </a:prstGeom>
          <a:ln w="12700">
            <a:miter lim="400000"/>
          </a:ln>
        </p:spPr>
      </p:pic>
      <p:sp>
        <p:nvSpPr>
          <p:cNvPr id="2287" name="Google Shape;401;p21"/>
          <p:cNvSpPr/>
          <p:nvPr/>
        </p:nvSpPr>
        <p:spPr>
          <a:xfrm rot="13159110">
            <a:off x="10143507" y="2575276"/>
            <a:ext cx="925643" cy="168563"/>
          </a:xfrm>
          <a:prstGeom prst="rect">
            <a:avLst/>
          </a:prstGeom>
          <a:solidFill>
            <a:srgbClr val="FAF2D4">
              <a:alpha val="34900"/>
            </a:srgbClr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algn="ctr" rtl="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88" name="Google Shape;1076;p40" descr="Google Shape;1076;p40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62823" y="1006672"/>
            <a:ext cx="3281383" cy="949037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2289" name="تجميع" descr="تجميع"/>
          <p:cNvPicPr>
            <a:picLocks noChangeAspect="1"/>
          </p:cNvPicPr>
          <p:nvPr/>
        </p:nvPicPr>
        <p:blipFill>
          <a:blip r:embed="rId11">
            <a:extLst/>
          </a:blip>
          <a:srcRect l="0" t="16734" r="8892" b="18300"/>
          <a:stretch>
            <a:fillRect/>
          </a:stretch>
        </p:blipFill>
        <p:spPr>
          <a:xfrm>
            <a:off x="6314097" y="161877"/>
            <a:ext cx="2036852" cy="846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0" name="IMG_1536.png" descr="IMG_1536.png"/>
          <p:cNvPicPr>
            <a:picLocks noChangeAspect="1"/>
          </p:cNvPicPr>
          <p:nvPr/>
        </p:nvPicPr>
        <p:blipFill>
          <a:blip r:embed="rId12">
            <a:extLst/>
          </a:blip>
          <a:srcRect l="2169" t="16790" r="29410" b="11243"/>
          <a:stretch>
            <a:fillRect/>
          </a:stretch>
        </p:blipFill>
        <p:spPr>
          <a:xfrm>
            <a:off x="4467855" y="1956592"/>
            <a:ext cx="2151869" cy="3017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1" name="IMG_1537.png" descr="IMG_1537.png"/>
          <p:cNvPicPr>
            <a:picLocks noChangeAspect="1"/>
          </p:cNvPicPr>
          <p:nvPr/>
        </p:nvPicPr>
        <p:blipFill>
          <a:blip r:embed="rId13">
            <a:extLst/>
          </a:blip>
          <a:srcRect l="47099" t="17119" r="11163" b="41115"/>
          <a:stretch>
            <a:fillRect/>
          </a:stretch>
        </p:blipFill>
        <p:spPr>
          <a:xfrm>
            <a:off x="2229220" y="1943008"/>
            <a:ext cx="2282216" cy="3045011"/>
          </a:xfrm>
          <a:prstGeom prst="rect">
            <a:avLst/>
          </a:prstGeom>
          <a:ln w="12700">
            <a:miter lim="400000"/>
          </a:ln>
        </p:spPr>
      </p:pic>
      <p:sp>
        <p:nvSpPr>
          <p:cNvPr id="2292" name="Google Shape;147;p6"/>
          <p:cNvSpPr/>
          <p:nvPr/>
        </p:nvSpPr>
        <p:spPr>
          <a:xfrm>
            <a:off x="7068893" y="1157927"/>
            <a:ext cx="1151864" cy="2555164"/>
          </a:xfrm>
          <a:prstGeom prst="rect">
            <a:avLst/>
          </a:prstGeom>
          <a:solidFill>
            <a:srgbClr val="C8D2BC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>
                <a:solidFill>
                  <a:srgbClr val="6E667A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رياضيات ثاني متوسط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2CC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1D048"/>
      </a:accent1>
      <a:accent2>
        <a:srgbClr val="A7CE9A"/>
      </a:accent2>
      <a:accent3>
        <a:srgbClr val="E0F1F1"/>
      </a:accent3>
      <a:accent4>
        <a:srgbClr val="9DE0B8"/>
      </a:accent4>
      <a:accent5>
        <a:srgbClr val="6AACA2"/>
      </a:accent5>
      <a:accent6>
        <a:srgbClr val="668A80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