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455" r:id="rId4"/>
    <p:sldId id="275" r:id="rId5"/>
    <p:sldId id="456" r:id="rId6"/>
    <p:sldId id="1047" r:id="rId7"/>
    <p:sldId id="1044" r:id="rId8"/>
    <p:sldId id="461" r:id="rId9"/>
    <p:sldId id="1037" r:id="rId10"/>
    <p:sldId id="1041" r:id="rId11"/>
    <p:sldId id="1048" r:id="rId12"/>
    <p:sldId id="1038" r:id="rId13"/>
    <p:sldId id="1049" r:id="rId14"/>
    <p:sldId id="1050" r:id="rId15"/>
    <p:sldId id="1039" r:id="rId16"/>
    <p:sldId id="1051" r:id="rId17"/>
    <p:sldId id="1052" r:id="rId18"/>
    <p:sldId id="1054" r:id="rId19"/>
    <p:sldId id="1055" r:id="rId20"/>
    <p:sldId id="1046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A84"/>
    <a:srgbClr val="FCF0AA"/>
    <a:srgbClr val="DBEEF4"/>
    <a:srgbClr val="ADDCF4"/>
    <a:srgbClr val="E1E9F6"/>
    <a:srgbClr val="C5E2E7"/>
    <a:srgbClr val="FFFDE9"/>
    <a:srgbClr val="FCD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450A6A-E36C-4D78-909A-C3EE9AE5D2CB}" type="datetimeFigureOut">
              <a:rPr lang="ar-SA" smtClean="0"/>
              <a:t>06/02/45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CD2BED-5071-4038-B669-0503A63C5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48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1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4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12" Type="http://schemas.openxmlformats.org/officeDocument/2006/relationships/image" Target="../media/image6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2.wdp"/><Relationship Id="rId3" Type="http://schemas.openxmlformats.org/officeDocument/2006/relationships/image" Target="../media/image30.svg"/><Relationship Id="rId7" Type="http://schemas.openxmlformats.org/officeDocument/2006/relationships/image" Target="../media/image63.svg"/><Relationship Id="rId12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51.sv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6.png"/><Relationship Id="rId3" Type="http://schemas.openxmlformats.org/officeDocument/2006/relationships/image" Target="../media/image30.svg"/><Relationship Id="rId7" Type="http://schemas.openxmlformats.org/officeDocument/2006/relationships/image" Target="../media/image51.svg"/><Relationship Id="rId12" Type="http://schemas.openxmlformats.org/officeDocument/2006/relationships/image" Target="../media/image6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2.wdp"/><Relationship Id="rId3" Type="http://schemas.openxmlformats.org/officeDocument/2006/relationships/image" Target="../media/image30.svg"/><Relationship Id="rId7" Type="http://schemas.openxmlformats.org/officeDocument/2006/relationships/image" Target="../media/image63.svg"/><Relationship Id="rId12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51.sv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1.wdp"/><Relationship Id="rId3" Type="http://schemas.openxmlformats.org/officeDocument/2006/relationships/image" Target="../media/image30.svg"/><Relationship Id="rId7" Type="http://schemas.openxmlformats.org/officeDocument/2006/relationships/image" Target="../media/image63.svg"/><Relationship Id="rId12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11" Type="http://schemas.openxmlformats.org/officeDocument/2006/relationships/image" Target="../media/image51.sv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sv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1.wdp"/><Relationship Id="rId3" Type="http://schemas.openxmlformats.org/officeDocument/2006/relationships/image" Target="../media/image30.svg"/><Relationship Id="rId7" Type="http://schemas.openxmlformats.org/officeDocument/2006/relationships/image" Target="../media/image63.svg"/><Relationship Id="rId12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11" Type="http://schemas.openxmlformats.org/officeDocument/2006/relationships/image" Target="../media/image51.sv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sv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1.wdp"/><Relationship Id="rId3" Type="http://schemas.openxmlformats.org/officeDocument/2006/relationships/image" Target="../media/image30.svg"/><Relationship Id="rId7" Type="http://schemas.openxmlformats.org/officeDocument/2006/relationships/image" Target="../media/image63.svg"/><Relationship Id="rId12" Type="http://schemas.openxmlformats.org/officeDocument/2006/relationships/image" Target="../media/image23.png"/><Relationship Id="rId17" Type="http://schemas.openxmlformats.org/officeDocument/2006/relationships/image" Target="../media/image69.gif"/><Relationship Id="rId2" Type="http://schemas.openxmlformats.org/officeDocument/2006/relationships/image" Target="../media/image29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11" Type="http://schemas.openxmlformats.org/officeDocument/2006/relationships/image" Target="../media/image51.sv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sv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0.png"/><Relationship Id="rId3" Type="http://schemas.openxmlformats.org/officeDocument/2006/relationships/image" Target="../media/image71.svg"/><Relationship Id="rId7" Type="http://schemas.microsoft.com/office/2007/relationships/hdphoto" Target="../media/hdphoto1.wdp"/><Relationship Id="rId12" Type="http://schemas.openxmlformats.org/officeDocument/2006/relationships/image" Target="../media/image76.png"/><Relationship Id="rId2" Type="http://schemas.openxmlformats.org/officeDocument/2006/relationships/image" Target="../media/image70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75.svg"/><Relationship Id="rId5" Type="http://schemas.openxmlformats.org/officeDocument/2006/relationships/image" Target="../media/image73.svg"/><Relationship Id="rId15" Type="http://schemas.openxmlformats.org/officeDocument/2006/relationships/image" Target="../media/image28.png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6.svg"/><Relationship Id="rId1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2.wdp"/><Relationship Id="rId3" Type="http://schemas.openxmlformats.org/officeDocument/2006/relationships/image" Target="../media/image30.svg"/><Relationship Id="rId7" Type="http://schemas.openxmlformats.org/officeDocument/2006/relationships/image" Target="../media/image63.svg"/><Relationship Id="rId12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51.svg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2.svg"/><Relationship Id="rId18" Type="http://schemas.openxmlformats.org/officeDocument/2006/relationships/image" Target="../media/image84.png"/><Relationship Id="rId3" Type="http://schemas.openxmlformats.org/officeDocument/2006/relationships/image" Target="../media/image79.svg"/><Relationship Id="rId21" Type="http://schemas.openxmlformats.org/officeDocument/2006/relationships/hyperlink" Target="https://t.me/fatimahalsubeie" TargetMode="External"/><Relationship Id="rId7" Type="http://schemas.openxmlformats.org/officeDocument/2006/relationships/image" Target="../media/image43.svg"/><Relationship Id="rId12" Type="http://schemas.openxmlformats.org/officeDocument/2006/relationships/image" Target="../media/image52.png"/><Relationship Id="rId17" Type="http://schemas.openxmlformats.org/officeDocument/2006/relationships/image" Target="../media/image83.svg"/><Relationship Id="rId2" Type="http://schemas.openxmlformats.org/officeDocument/2006/relationships/image" Target="../media/image78.png"/><Relationship Id="rId16" Type="http://schemas.openxmlformats.org/officeDocument/2006/relationships/image" Target="../media/image19.png"/><Relationship Id="rId20" Type="http://schemas.openxmlformats.org/officeDocument/2006/relationships/hyperlink" Target="https://refaheducation.com/ar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81.svg"/><Relationship Id="rId5" Type="http://schemas.openxmlformats.org/officeDocument/2006/relationships/image" Target="../media/image4.svg"/><Relationship Id="rId15" Type="http://schemas.microsoft.com/office/2007/relationships/hdphoto" Target="../media/hdphoto1.wdp"/><Relationship Id="rId23" Type="http://schemas.microsoft.com/office/2007/relationships/hdphoto" Target="../media/hdphoto2.wdp"/><Relationship Id="rId10" Type="http://schemas.openxmlformats.org/officeDocument/2006/relationships/image" Target="../media/image80.png"/><Relationship Id="rId19" Type="http://schemas.openxmlformats.org/officeDocument/2006/relationships/image" Target="../media/image85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Relationship Id="rId2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16.svg"/><Relationship Id="rId5" Type="http://schemas.openxmlformats.org/officeDocument/2006/relationships/image" Target="../media/image32.svg"/><Relationship Id="rId1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.svg"/><Relationship Id="rId18" Type="http://schemas.openxmlformats.org/officeDocument/2006/relationships/image" Target="../media/image28.png"/><Relationship Id="rId3" Type="http://schemas.openxmlformats.org/officeDocument/2006/relationships/image" Target="../media/image30.svg"/><Relationship Id="rId7" Type="http://schemas.openxmlformats.org/officeDocument/2006/relationships/image" Target="../media/image37.svg"/><Relationship Id="rId12" Type="http://schemas.openxmlformats.org/officeDocument/2006/relationships/image" Target="../media/image3.png"/><Relationship Id="rId17" Type="http://schemas.openxmlformats.org/officeDocument/2006/relationships/image" Target="../media/image43.svg"/><Relationship Id="rId2" Type="http://schemas.openxmlformats.org/officeDocument/2006/relationships/image" Target="../media/image29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microsoft.com/office/2007/relationships/hdphoto" Target="../media/hdphoto1.wdp"/><Relationship Id="rId10" Type="http://schemas.openxmlformats.org/officeDocument/2006/relationships/image" Target="../media/image40.png"/><Relationship Id="rId19" Type="http://schemas.microsoft.com/office/2007/relationships/hdphoto" Target="../media/hdphoto2.wdp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12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5.svg"/><Relationship Id="rId5" Type="http://schemas.microsoft.com/office/2007/relationships/hdphoto" Target="../media/hdphoto1.wdp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12" Type="http://schemas.openxmlformats.org/officeDocument/2006/relationships/image" Target="../media/image4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4.png"/><Relationship Id="rId5" Type="http://schemas.microsoft.com/office/2007/relationships/hdphoto" Target="../media/hdphoto1.wdp"/><Relationship Id="rId10" Type="http://schemas.openxmlformats.org/officeDocument/2006/relationships/image" Target="../media/image32.sv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svg"/><Relationship Id="rId18" Type="http://schemas.openxmlformats.org/officeDocument/2006/relationships/image" Target="../media/image55.png"/><Relationship Id="rId3" Type="http://schemas.openxmlformats.org/officeDocument/2006/relationships/image" Target="../media/image30.svg"/><Relationship Id="rId7" Type="http://schemas.openxmlformats.org/officeDocument/2006/relationships/image" Target="../media/image49.sv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image" Target="../media/image2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.svg"/><Relationship Id="rId15" Type="http://schemas.microsoft.com/office/2007/relationships/hdphoto" Target="../media/hdphoto1.wdp"/><Relationship Id="rId10" Type="http://schemas.openxmlformats.org/officeDocument/2006/relationships/image" Target="../media/image52.png"/><Relationship Id="rId19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1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8.png"/><Relationship Id="rId3" Type="http://schemas.openxmlformats.org/officeDocument/2006/relationships/image" Target="../media/image30.svg"/><Relationship Id="rId7" Type="http://schemas.openxmlformats.org/officeDocument/2006/relationships/image" Target="../media/image51.svg"/><Relationship Id="rId12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12" Type="http://schemas.openxmlformats.org/officeDocument/2006/relationships/image" Target="../media/image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32.sv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741767" y="-4108321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801243" y="4855921"/>
            <a:ext cx="700901" cy="6932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09831" y="2324847"/>
            <a:ext cx="10251004" cy="1033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733"/>
              </a:lnSpc>
            </a:pPr>
            <a:r>
              <a:rPr lang="ar-SA" sz="11500" b="1" dirty="0">
                <a:solidFill>
                  <a:srgbClr val="1D1D1B"/>
                </a:solidFill>
                <a:latin typeface="Calibri"/>
                <a:cs typeface="Childos Arabic SemiBold"/>
              </a:rPr>
              <a:t>صباح الخير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576E36-F9B6-51B0-0870-61567F470B5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1804695" y="4183958"/>
            <a:ext cx="996774" cy="1028567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7F83CB00-BA46-8AFC-650B-A1B418724D6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flipH="1">
            <a:off x="2294439" y="5244835"/>
            <a:ext cx="555750" cy="57347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796A3BE-5F0D-09EC-20DB-438C2B18D5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52" y="4459773"/>
            <a:ext cx="1454765" cy="13074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50405">
            <a:off x="-3353445" y="237417"/>
            <a:ext cx="7611029" cy="1054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334174">
            <a:off x="-3401226" y="123718"/>
            <a:ext cx="7611029" cy="105465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3352C4C-7213-5F45-B22D-AD558EFDBD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6AD5648-83B5-8F7C-DC21-FF6DB138FE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1812" y="507820"/>
            <a:ext cx="8675288" cy="6185773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00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398812" y="354323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6D02BD6-ED2A-9463-EF39-FDA4394D0489}"/>
              </a:ext>
            </a:extLst>
          </p:cNvPr>
          <p:cNvGrpSpPr/>
          <p:nvPr/>
        </p:nvGrpSpPr>
        <p:grpSpPr>
          <a:xfrm>
            <a:off x="3244992" y="1779884"/>
            <a:ext cx="8706679" cy="1355012"/>
            <a:chOff x="3244992" y="1779884"/>
            <a:chExt cx="8706679" cy="1355012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444963C5-FDC5-C894-A064-88087487F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44992" y="1779884"/>
              <a:ext cx="8706679" cy="1355012"/>
            </a:xfrm>
            <a:prstGeom prst="rect">
              <a:avLst/>
            </a:prstGeom>
            <a:ln w="19050">
              <a:solidFill>
                <a:srgbClr val="ADDCF4"/>
              </a:solidFill>
            </a:ln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14F57B26-4CAC-750D-7005-CDA9A6BDE7CF}"/>
                </a:ext>
              </a:extLst>
            </p:cNvPr>
            <p:cNvSpPr/>
            <p:nvPr/>
          </p:nvSpPr>
          <p:spPr>
            <a:xfrm>
              <a:off x="4398812" y="2513239"/>
              <a:ext cx="1697188" cy="50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7" name="Text Box 42">
            <a:extLst>
              <a:ext uri="{FF2B5EF4-FFF2-40B4-BE49-F238E27FC236}">
                <a16:creationId xmlns:a16="http://schemas.microsoft.com/office/drawing/2014/main" id="{1557E9D5-6F45-2449-E594-6207571DB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71" y="3278306"/>
            <a:ext cx="6303282" cy="861774"/>
          </a:xfrm>
          <a:custGeom>
            <a:avLst/>
            <a:gdLst>
              <a:gd name="connsiteX0" fmla="*/ 0 w 6303282"/>
              <a:gd name="connsiteY0" fmla="*/ 0 h 861774"/>
              <a:gd name="connsiteX1" fmla="*/ 6303282 w 6303282"/>
              <a:gd name="connsiteY1" fmla="*/ 0 h 861774"/>
              <a:gd name="connsiteX2" fmla="*/ 6303282 w 6303282"/>
              <a:gd name="connsiteY2" fmla="*/ 861774 h 861774"/>
              <a:gd name="connsiteX3" fmla="*/ 0 w 6303282"/>
              <a:gd name="connsiteY3" fmla="*/ 861774 h 861774"/>
              <a:gd name="connsiteX4" fmla="*/ 0 w 6303282"/>
              <a:gd name="connsiteY4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282" h="861774" fill="none" extrusionOk="0">
                <a:moveTo>
                  <a:pt x="0" y="0"/>
                </a:moveTo>
                <a:cubicBezTo>
                  <a:pt x="872368" y="141354"/>
                  <a:pt x="4303561" y="-61341"/>
                  <a:pt x="6303282" y="0"/>
                </a:cubicBezTo>
                <a:cubicBezTo>
                  <a:pt x="6256308" y="149668"/>
                  <a:pt x="6355365" y="747850"/>
                  <a:pt x="6303282" y="861774"/>
                </a:cubicBezTo>
                <a:cubicBezTo>
                  <a:pt x="3923994" y="876411"/>
                  <a:pt x="2712553" y="931769"/>
                  <a:pt x="0" y="861774"/>
                </a:cubicBezTo>
                <a:cubicBezTo>
                  <a:pt x="-20324" y="501146"/>
                  <a:pt x="53550" y="338970"/>
                  <a:pt x="0" y="0"/>
                </a:cubicBezTo>
                <a:close/>
              </a:path>
              <a:path w="6303282" h="861774" stroke="0" extrusionOk="0">
                <a:moveTo>
                  <a:pt x="0" y="0"/>
                </a:moveTo>
                <a:cubicBezTo>
                  <a:pt x="773435" y="-25419"/>
                  <a:pt x="4327051" y="159368"/>
                  <a:pt x="6303282" y="0"/>
                </a:cubicBezTo>
                <a:cubicBezTo>
                  <a:pt x="6298420" y="353152"/>
                  <a:pt x="6237796" y="673851"/>
                  <a:pt x="6303282" y="861774"/>
                </a:cubicBezTo>
                <a:cubicBezTo>
                  <a:pt x="5503931" y="1020124"/>
                  <a:pt x="2660890" y="789391"/>
                  <a:pt x="0" y="861774"/>
                </a:cubicBezTo>
                <a:cubicBezTo>
                  <a:pt x="-44398" y="650563"/>
                  <a:pt x="-38774" y="22337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6252511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المعطيات : يزداد وزن مولود الحوت الأزرق حوالي 90 كجم يوميا .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المطلوب : فكم كجم تقريبا يزداد وزنه في الساعة ؟</a:t>
            </a:r>
            <a:endParaRPr lang="en-US" alt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3752EFFB-FA72-76D9-6227-108A2843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71" y="4329312"/>
            <a:ext cx="6303282" cy="861774"/>
          </a:xfrm>
          <a:custGeom>
            <a:avLst/>
            <a:gdLst>
              <a:gd name="connsiteX0" fmla="*/ 0 w 6303282"/>
              <a:gd name="connsiteY0" fmla="*/ 0 h 861774"/>
              <a:gd name="connsiteX1" fmla="*/ 6303282 w 6303282"/>
              <a:gd name="connsiteY1" fmla="*/ 0 h 861774"/>
              <a:gd name="connsiteX2" fmla="*/ 6303282 w 6303282"/>
              <a:gd name="connsiteY2" fmla="*/ 861774 h 861774"/>
              <a:gd name="connsiteX3" fmla="*/ 0 w 6303282"/>
              <a:gd name="connsiteY3" fmla="*/ 861774 h 861774"/>
              <a:gd name="connsiteX4" fmla="*/ 0 w 6303282"/>
              <a:gd name="connsiteY4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282" h="861774" fill="none" extrusionOk="0">
                <a:moveTo>
                  <a:pt x="0" y="0"/>
                </a:moveTo>
                <a:cubicBezTo>
                  <a:pt x="774889" y="-4762"/>
                  <a:pt x="4976355" y="113454"/>
                  <a:pt x="6303282" y="0"/>
                </a:cubicBezTo>
                <a:cubicBezTo>
                  <a:pt x="6303545" y="145157"/>
                  <a:pt x="6329454" y="667993"/>
                  <a:pt x="6303282" y="861774"/>
                </a:cubicBezTo>
                <a:cubicBezTo>
                  <a:pt x="5447450" y="783587"/>
                  <a:pt x="852546" y="875148"/>
                  <a:pt x="0" y="861774"/>
                </a:cubicBezTo>
                <a:cubicBezTo>
                  <a:pt x="7614" y="678074"/>
                  <a:pt x="1234" y="267005"/>
                  <a:pt x="0" y="0"/>
                </a:cubicBezTo>
                <a:close/>
              </a:path>
              <a:path w="6303282" h="861774" stroke="0" extrusionOk="0">
                <a:moveTo>
                  <a:pt x="0" y="0"/>
                </a:moveTo>
                <a:cubicBezTo>
                  <a:pt x="1371197" y="53296"/>
                  <a:pt x="5255250" y="144792"/>
                  <a:pt x="6303282" y="0"/>
                </a:cubicBezTo>
                <a:cubicBezTo>
                  <a:pt x="6265513" y="276268"/>
                  <a:pt x="6348397" y="557520"/>
                  <a:pt x="6303282" y="861774"/>
                </a:cubicBezTo>
                <a:cubicBezTo>
                  <a:pt x="3251696" y="934633"/>
                  <a:pt x="2068414" y="803316"/>
                  <a:pt x="0" y="861774"/>
                </a:cubicBezTo>
                <a:cubicBezTo>
                  <a:pt x="48316" y="494749"/>
                  <a:pt x="-22057" y="301903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19379751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نعلم أن عدد الساعات في اليوم = 24 ساعة</a:t>
            </a:r>
          </a:p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نقسم وزن الحوت على عدد الساعات في اليوم لنحصل على المطلوب</a:t>
            </a:r>
            <a:endParaRPr lang="en-US" alt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48">
            <a:extLst>
              <a:ext uri="{FF2B5EF4-FFF2-40B4-BE49-F238E27FC236}">
                <a16:creationId xmlns:a16="http://schemas.microsoft.com/office/drawing/2014/main" id="{4807DBEB-DC84-0580-EED0-226DAF2C2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744" y="5380319"/>
            <a:ext cx="6303282" cy="400110"/>
          </a:xfrm>
          <a:custGeom>
            <a:avLst/>
            <a:gdLst>
              <a:gd name="connsiteX0" fmla="*/ 0 w 6303282"/>
              <a:gd name="connsiteY0" fmla="*/ 0 h 400110"/>
              <a:gd name="connsiteX1" fmla="*/ 6303282 w 6303282"/>
              <a:gd name="connsiteY1" fmla="*/ 0 h 400110"/>
              <a:gd name="connsiteX2" fmla="*/ 6303282 w 6303282"/>
              <a:gd name="connsiteY2" fmla="*/ 400110 h 400110"/>
              <a:gd name="connsiteX3" fmla="*/ 0 w 6303282"/>
              <a:gd name="connsiteY3" fmla="*/ 400110 h 400110"/>
              <a:gd name="connsiteX4" fmla="*/ 0 w 6303282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282" h="400110" fill="none" extrusionOk="0">
                <a:moveTo>
                  <a:pt x="0" y="0"/>
                </a:moveTo>
                <a:cubicBezTo>
                  <a:pt x="1788283" y="-147862"/>
                  <a:pt x="3461284" y="-37711"/>
                  <a:pt x="6303282" y="0"/>
                </a:cubicBezTo>
                <a:cubicBezTo>
                  <a:pt x="6335848" y="136018"/>
                  <a:pt x="6328340" y="356760"/>
                  <a:pt x="6303282" y="400110"/>
                </a:cubicBezTo>
                <a:cubicBezTo>
                  <a:pt x="3730244" y="502631"/>
                  <a:pt x="2463580" y="481510"/>
                  <a:pt x="0" y="400110"/>
                </a:cubicBezTo>
                <a:cubicBezTo>
                  <a:pt x="-24081" y="267196"/>
                  <a:pt x="20422" y="168655"/>
                  <a:pt x="0" y="0"/>
                </a:cubicBezTo>
                <a:close/>
              </a:path>
              <a:path w="6303282" h="400110" stroke="0" extrusionOk="0">
                <a:moveTo>
                  <a:pt x="0" y="0"/>
                </a:moveTo>
                <a:cubicBezTo>
                  <a:pt x="2952087" y="6840"/>
                  <a:pt x="4654638" y="45665"/>
                  <a:pt x="6303282" y="0"/>
                </a:cubicBezTo>
                <a:cubicBezTo>
                  <a:pt x="6302160" y="44311"/>
                  <a:pt x="6276313" y="293111"/>
                  <a:pt x="6303282" y="400110"/>
                </a:cubicBezTo>
                <a:cubicBezTo>
                  <a:pt x="5463028" y="436323"/>
                  <a:pt x="3110498" y="544253"/>
                  <a:pt x="0" y="400110"/>
                </a:cubicBezTo>
                <a:cubicBezTo>
                  <a:pt x="-19600" y="204988"/>
                  <a:pt x="-27668" y="10487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8212258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زيادة وزنه في الساعة = 90 ÷ 24 = 3.75 كجم  تقريباً تساوي 4 كجم</a:t>
            </a:r>
            <a:endParaRPr lang="en-US" alt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50">
            <a:extLst>
              <a:ext uri="{FF2B5EF4-FFF2-40B4-BE49-F238E27FC236}">
                <a16:creationId xmlns:a16="http://schemas.microsoft.com/office/drawing/2014/main" id="{86A62232-5CFE-3519-E861-40342550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743" y="6298004"/>
            <a:ext cx="3636283" cy="400110"/>
          </a:xfrm>
          <a:custGeom>
            <a:avLst/>
            <a:gdLst>
              <a:gd name="connsiteX0" fmla="*/ 0 w 3636283"/>
              <a:gd name="connsiteY0" fmla="*/ 0 h 400110"/>
              <a:gd name="connsiteX1" fmla="*/ 3636283 w 3636283"/>
              <a:gd name="connsiteY1" fmla="*/ 0 h 400110"/>
              <a:gd name="connsiteX2" fmla="*/ 3636283 w 3636283"/>
              <a:gd name="connsiteY2" fmla="*/ 400110 h 400110"/>
              <a:gd name="connsiteX3" fmla="*/ 0 w 3636283"/>
              <a:gd name="connsiteY3" fmla="*/ 400110 h 400110"/>
              <a:gd name="connsiteX4" fmla="*/ 0 w 36362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6283" h="400110" fill="none" extrusionOk="0">
                <a:moveTo>
                  <a:pt x="0" y="0"/>
                </a:moveTo>
                <a:cubicBezTo>
                  <a:pt x="1324144" y="-134148"/>
                  <a:pt x="3244740" y="60453"/>
                  <a:pt x="3636283" y="0"/>
                </a:cubicBezTo>
                <a:cubicBezTo>
                  <a:pt x="3624799" y="112857"/>
                  <a:pt x="3641178" y="340578"/>
                  <a:pt x="3636283" y="400110"/>
                </a:cubicBezTo>
                <a:cubicBezTo>
                  <a:pt x="2244849" y="300318"/>
                  <a:pt x="1370395" y="283582"/>
                  <a:pt x="0" y="400110"/>
                </a:cubicBezTo>
                <a:cubicBezTo>
                  <a:pt x="22388" y="287338"/>
                  <a:pt x="8725" y="98254"/>
                  <a:pt x="0" y="0"/>
                </a:cubicBezTo>
                <a:close/>
              </a:path>
              <a:path w="3636283" h="400110" stroke="0" extrusionOk="0">
                <a:moveTo>
                  <a:pt x="0" y="0"/>
                </a:moveTo>
                <a:cubicBezTo>
                  <a:pt x="1160960" y="154196"/>
                  <a:pt x="2678281" y="5541"/>
                  <a:pt x="3636283" y="0"/>
                </a:cubicBezTo>
                <a:cubicBezTo>
                  <a:pt x="3660519" y="121768"/>
                  <a:pt x="3602187" y="346218"/>
                  <a:pt x="3636283" y="400110"/>
                </a:cubicBezTo>
                <a:cubicBezTo>
                  <a:pt x="1919290" y="455251"/>
                  <a:pt x="1307742" y="500960"/>
                  <a:pt x="0" y="400110"/>
                </a:cubicBezTo>
                <a:cubicBezTo>
                  <a:pt x="11335" y="295968"/>
                  <a:pt x="28712" y="13521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79603154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× 24 = 96 كجم أقرب لــــــ 90</a:t>
            </a:r>
            <a:endParaRPr lang="en-US" alt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فقاعة الكلام: مستطيلة مستديرة الزوايا 27">
            <a:extLst>
              <a:ext uri="{FF2B5EF4-FFF2-40B4-BE49-F238E27FC236}">
                <a16:creationId xmlns:a16="http://schemas.microsoft.com/office/drawing/2014/main" id="{A77210DE-397A-DDA1-F247-8BAFB313497C}"/>
              </a:ext>
            </a:extLst>
          </p:cNvPr>
          <p:cNvSpPr/>
          <p:nvPr/>
        </p:nvSpPr>
        <p:spPr>
          <a:xfrm>
            <a:off x="10123714" y="3287486"/>
            <a:ext cx="1371600" cy="696685"/>
          </a:xfrm>
          <a:custGeom>
            <a:avLst/>
            <a:gdLst>
              <a:gd name="connsiteX0" fmla="*/ 0 w 1371600"/>
              <a:gd name="connsiteY0" fmla="*/ 116116 h 696685"/>
              <a:gd name="connsiteX1" fmla="*/ 116116 w 1371600"/>
              <a:gd name="connsiteY1" fmla="*/ 0 h 696685"/>
              <a:gd name="connsiteX2" fmla="*/ 228600 w 1371600"/>
              <a:gd name="connsiteY2" fmla="*/ 0 h 696685"/>
              <a:gd name="connsiteX3" fmla="*/ 228600 w 1371600"/>
              <a:gd name="connsiteY3" fmla="*/ 0 h 696685"/>
              <a:gd name="connsiteX4" fmla="*/ 571500 w 1371600"/>
              <a:gd name="connsiteY4" fmla="*/ 0 h 696685"/>
              <a:gd name="connsiteX5" fmla="*/ 1255484 w 1371600"/>
              <a:gd name="connsiteY5" fmla="*/ 0 h 696685"/>
              <a:gd name="connsiteX6" fmla="*/ 1371600 w 1371600"/>
              <a:gd name="connsiteY6" fmla="*/ 116116 h 696685"/>
              <a:gd name="connsiteX7" fmla="*/ 1371600 w 1371600"/>
              <a:gd name="connsiteY7" fmla="*/ 116114 h 696685"/>
              <a:gd name="connsiteX8" fmla="*/ 1371600 w 1371600"/>
              <a:gd name="connsiteY8" fmla="*/ 116114 h 696685"/>
              <a:gd name="connsiteX9" fmla="*/ 1371600 w 1371600"/>
              <a:gd name="connsiteY9" fmla="*/ 290285 h 696685"/>
              <a:gd name="connsiteX10" fmla="*/ 1371600 w 1371600"/>
              <a:gd name="connsiteY10" fmla="*/ 580569 h 696685"/>
              <a:gd name="connsiteX11" fmla="*/ 1255484 w 1371600"/>
              <a:gd name="connsiteY11" fmla="*/ 696685 h 696685"/>
              <a:gd name="connsiteX12" fmla="*/ 571500 w 1371600"/>
              <a:gd name="connsiteY12" fmla="*/ 696685 h 696685"/>
              <a:gd name="connsiteX13" fmla="*/ 228600 w 1371600"/>
              <a:gd name="connsiteY13" fmla="*/ 696685 h 696685"/>
              <a:gd name="connsiteX14" fmla="*/ 228600 w 1371600"/>
              <a:gd name="connsiteY14" fmla="*/ 696685 h 696685"/>
              <a:gd name="connsiteX15" fmla="*/ 116116 w 1371600"/>
              <a:gd name="connsiteY15" fmla="*/ 696685 h 696685"/>
              <a:gd name="connsiteX16" fmla="*/ 0 w 1371600"/>
              <a:gd name="connsiteY16" fmla="*/ 580569 h 696685"/>
              <a:gd name="connsiteX17" fmla="*/ 0 w 1371600"/>
              <a:gd name="connsiteY17" fmla="*/ 290285 h 696685"/>
              <a:gd name="connsiteX18" fmla="*/ -553262 w 1371600"/>
              <a:gd name="connsiteY18" fmla="*/ 293144 h 696685"/>
              <a:gd name="connsiteX19" fmla="*/ 0 w 1371600"/>
              <a:gd name="connsiteY19" fmla="*/ 116114 h 696685"/>
              <a:gd name="connsiteX20" fmla="*/ 0 w 1371600"/>
              <a:gd name="connsiteY20" fmla="*/ 116116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600" h="696685" fill="none" extrusionOk="0">
                <a:moveTo>
                  <a:pt x="0" y="116116"/>
                </a:moveTo>
                <a:cubicBezTo>
                  <a:pt x="-2854" y="58137"/>
                  <a:pt x="52265" y="-4227"/>
                  <a:pt x="116116" y="0"/>
                </a:cubicBezTo>
                <a:cubicBezTo>
                  <a:pt x="140618" y="-1205"/>
                  <a:pt x="200539" y="-7246"/>
                  <a:pt x="228600" y="0"/>
                </a:cubicBezTo>
                <a:lnTo>
                  <a:pt x="228600" y="0"/>
                </a:lnTo>
                <a:cubicBezTo>
                  <a:pt x="388219" y="-15632"/>
                  <a:pt x="452642" y="-3574"/>
                  <a:pt x="571500" y="0"/>
                </a:cubicBezTo>
                <a:cubicBezTo>
                  <a:pt x="682617" y="-4648"/>
                  <a:pt x="1055369" y="9173"/>
                  <a:pt x="1255484" y="0"/>
                </a:cubicBezTo>
                <a:cubicBezTo>
                  <a:pt x="1328084" y="-1848"/>
                  <a:pt x="1362142" y="45797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72205" y="180955"/>
                  <a:pt x="1373996" y="227071"/>
                  <a:pt x="1371600" y="290285"/>
                </a:cubicBezTo>
                <a:cubicBezTo>
                  <a:pt x="1395629" y="395963"/>
                  <a:pt x="1381577" y="528493"/>
                  <a:pt x="1371600" y="580569"/>
                </a:cubicBezTo>
                <a:cubicBezTo>
                  <a:pt x="1382040" y="645221"/>
                  <a:pt x="1312063" y="691319"/>
                  <a:pt x="1255484" y="696685"/>
                </a:cubicBezTo>
                <a:cubicBezTo>
                  <a:pt x="1138610" y="751661"/>
                  <a:pt x="696085" y="641881"/>
                  <a:pt x="571500" y="696685"/>
                </a:cubicBezTo>
                <a:cubicBezTo>
                  <a:pt x="403702" y="708351"/>
                  <a:pt x="342543" y="682495"/>
                  <a:pt x="228600" y="696685"/>
                </a:cubicBezTo>
                <a:lnTo>
                  <a:pt x="228600" y="696685"/>
                </a:lnTo>
                <a:cubicBezTo>
                  <a:pt x="181684" y="690018"/>
                  <a:pt x="130097" y="689318"/>
                  <a:pt x="116116" y="696685"/>
                </a:cubicBezTo>
                <a:cubicBezTo>
                  <a:pt x="55416" y="685961"/>
                  <a:pt x="1815" y="643672"/>
                  <a:pt x="0" y="580569"/>
                </a:cubicBezTo>
                <a:cubicBezTo>
                  <a:pt x="20873" y="457290"/>
                  <a:pt x="5873" y="338484"/>
                  <a:pt x="0" y="290285"/>
                </a:cubicBezTo>
                <a:cubicBezTo>
                  <a:pt x="-100579" y="266148"/>
                  <a:pt x="-301041" y="305785"/>
                  <a:pt x="-553262" y="293144"/>
                </a:cubicBezTo>
                <a:cubicBezTo>
                  <a:pt x="-412164" y="200998"/>
                  <a:pt x="-268508" y="227184"/>
                  <a:pt x="0" y="116114"/>
                </a:cubicBezTo>
                <a:lnTo>
                  <a:pt x="0" y="116116"/>
                </a:lnTo>
                <a:close/>
              </a:path>
              <a:path w="1371600" h="696685" stroke="0" extrusionOk="0">
                <a:moveTo>
                  <a:pt x="0" y="116116"/>
                </a:moveTo>
                <a:cubicBezTo>
                  <a:pt x="1099" y="49336"/>
                  <a:pt x="55157" y="5639"/>
                  <a:pt x="116116" y="0"/>
                </a:cubicBezTo>
                <a:cubicBezTo>
                  <a:pt x="150843" y="-5497"/>
                  <a:pt x="207083" y="-4988"/>
                  <a:pt x="228600" y="0"/>
                </a:cubicBezTo>
                <a:lnTo>
                  <a:pt x="228600" y="0"/>
                </a:lnTo>
                <a:cubicBezTo>
                  <a:pt x="389447" y="-2823"/>
                  <a:pt x="459961" y="-12108"/>
                  <a:pt x="571500" y="0"/>
                </a:cubicBezTo>
                <a:cubicBezTo>
                  <a:pt x="907827" y="-4896"/>
                  <a:pt x="1005528" y="39336"/>
                  <a:pt x="1255484" y="0"/>
                </a:cubicBezTo>
                <a:cubicBezTo>
                  <a:pt x="1326554" y="-8286"/>
                  <a:pt x="1372983" y="50923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62828" y="202652"/>
                  <a:pt x="1358535" y="248162"/>
                  <a:pt x="1371600" y="290285"/>
                </a:cubicBezTo>
                <a:cubicBezTo>
                  <a:pt x="1392256" y="342483"/>
                  <a:pt x="1364753" y="532929"/>
                  <a:pt x="1371600" y="580569"/>
                </a:cubicBezTo>
                <a:cubicBezTo>
                  <a:pt x="1371795" y="645981"/>
                  <a:pt x="1323809" y="694840"/>
                  <a:pt x="1255484" y="696685"/>
                </a:cubicBezTo>
                <a:cubicBezTo>
                  <a:pt x="995090" y="674855"/>
                  <a:pt x="769861" y="756203"/>
                  <a:pt x="571500" y="696685"/>
                </a:cubicBezTo>
                <a:cubicBezTo>
                  <a:pt x="471617" y="717567"/>
                  <a:pt x="384119" y="713457"/>
                  <a:pt x="228600" y="696685"/>
                </a:cubicBezTo>
                <a:lnTo>
                  <a:pt x="228600" y="696685"/>
                </a:lnTo>
                <a:cubicBezTo>
                  <a:pt x="198490" y="690761"/>
                  <a:pt x="158192" y="705462"/>
                  <a:pt x="116116" y="696685"/>
                </a:cubicBezTo>
                <a:cubicBezTo>
                  <a:pt x="54094" y="693821"/>
                  <a:pt x="1885" y="644566"/>
                  <a:pt x="0" y="580569"/>
                </a:cubicBezTo>
                <a:cubicBezTo>
                  <a:pt x="15664" y="471240"/>
                  <a:pt x="538" y="334876"/>
                  <a:pt x="0" y="290285"/>
                </a:cubicBezTo>
                <a:cubicBezTo>
                  <a:pt x="-168773" y="246116"/>
                  <a:pt x="-484118" y="282482"/>
                  <a:pt x="-553262" y="293144"/>
                </a:cubicBezTo>
                <a:cubicBezTo>
                  <a:pt x="-314267" y="225751"/>
                  <a:pt x="-222073" y="195610"/>
                  <a:pt x="0" y="116114"/>
                </a:cubicBezTo>
                <a:lnTo>
                  <a:pt x="0" y="11611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57773752">
                  <a:prstGeom prst="wedgeRoundRectCallout">
                    <a:avLst>
                      <a:gd name="adj1" fmla="val -90337"/>
                      <a:gd name="adj2" fmla="val -792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افهم</a:t>
            </a:r>
          </a:p>
        </p:txBody>
      </p:sp>
      <p:sp>
        <p:nvSpPr>
          <p:cNvPr id="30" name="فقاعة الكلام: مستطيلة مستديرة الزوايا 29">
            <a:extLst>
              <a:ext uri="{FF2B5EF4-FFF2-40B4-BE49-F238E27FC236}">
                <a16:creationId xmlns:a16="http://schemas.microsoft.com/office/drawing/2014/main" id="{FC0BDDA3-BB5F-E476-54B3-42AC8F424B5F}"/>
              </a:ext>
            </a:extLst>
          </p:cNvPr>
          <p:cNvSpPr/>
          <p:nvPr/>
        </p:nvSpPr>
        <p:spPr>
          <a:xfrm>
            <a:off x="10123714" y="4368423"/>
            <a:ext cx="1371600" cy="696685"/>
          </a:xfrm>
          <a:custGeom>
            <a:avLst/>
            <a:gdLst>
              <a:gd name="connsiteX0" fmla="*/ 0 w 1371600"/>
              <a:gd name="connsiteY0" fmla="*/ 116116 h 696685"/>
              <a:gd name="connsiteX1" fmla="*/ 116116 w 1371600"/>
              <a:gd name="connsiteY1" fmla="*/ 0 h 696685"/>
              <a:gd name="connsiteX2" fmla="*/ 228600 w 1371600"/>
              <a:gd name="connsiteY2" fmla="*/ 0 h 696685"/>
              <a:gd name="connsiteX3" fmla="*/ 228600 w 1371600"/>
              <a:gd name="connsiteY3" fmla="*/ 0 h 696685"/>
              <a:gd name="connsiteX4" fmla="*/ 571500 w 1371600"/>
              <a:gd name="connsiteY4" fmla="*/ 0 h 696685"/>
              <a:gd name="connsiteX5" fmla="*/ 1255484 w 1371600"/>
              <a:gd name="connsiteY5" fmla="*/ 0 h 696685"/>
              <a:gd name="connsiteX6" fmla="*/ 1371600 w 1371600"/>
              <a:gd name="connsiteY6" fmla="*/ 116116 h 696685"/>
              <a:gd name="connsiteX7" fmla="*/ 1371600 w 1371600"/>
              <a:gd name="connsiteY7" fmla="*/ 116114 h 696685"/>
              <a:gd name="connsiteX8" fmla="*/ 1371600 w 1371600"/>
              <a:gd name="connsiteY8" fmla="*/ 116114 h 696685"/>
              <a:gd name="connsiteX9" fmla="*/ 1371600 w 1371600"/>
              <a:gd name="connsiteY9" fmla="*/ 290285 h 696685"/>
              <a:gd name="connsiteX10" fmla="*/ 1371600 w 1371600"/>
              <a:gd name="connsiteY10" fmla="*/ 580569 h 696685"/>
              <a:gd name="connsiteX11" fmla="*/ 1255484 w 1371600"/>
              <a:gd name="connsiteY11" fmla="*/ 696685 h 696685"/>
              <a:gd name="connsiteX12" fmla="*/ 571500 w 1371600"/>
              <a:gd name="connsiteY12" fmla="*/ 696685 h 696685"/>
              <a:gd name="connsiteX13" fmla="*/ 228600 w 1371600"/>
              <a:gd name="connsiteY13" fmla="*/ 696685 h 696685"/>
              <a:gd name="connsiteX14" fmla="*/ 228600 w 1371600"/>
              <a:gd name="connsiteY14" fmla="*/ 696685 h 696685"/>
              <a:gd name="connsiteX15" fmla="*/ 116116 w 1371600"/>
              <a:gd name="connsiteY15" fmla="*/ 696685 h 696685"/>
              <a:gd name="connsiteX16" fmla="*/ 0 w 1371600"/>
              <a:gd name="connsiteY16" fmla="*/ 580569 h 696685"/>
              <a:gd name="connsiteX17" fmla="*/ 0 w 1371600"/>
              <a:gd name="connsiteY17" fmla="*/ 290285 h 696685"/>
              <a:gd name="connsiteX18" fmla="*/ -553262 w 1371600"/>
              <a:gd name="connsiteY18" fmla="*/ 293144 h 696685"/>
              <a:gd name="connsiteX19" fmla="*/ 0 w 1371600"/>
              <a:gd name="connsiteY19" fmla="*/ 116114 h 696685"/>
              <a:gd name="connsiteX20" fmla="*/ 0 w 1371600"/>
              <a:gd name="connsiteY20" fmla="*/ 116116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600" h="696685" fill="none" extrusionOk="0">
                <a:moveTo>
                  <a:pt x="0" y="116116"/>
                </a:moveTo>
                <a:cubicBezTo>
                  <a:pt x="-1530" y="52120"/>
                  <a:pt x="58151" y="-7753"/>
                  <a:pt x="116116" y="0"/>
                </a:cubicBezTo>
                <a:cubicBezTo>
                  <a:pt x="145761" y="-5594"/>
                  <a:pt x="198460" y="-3489"/>
                  <a:pt x="228600" y="0"/>
                </a:cubicBezTo>
                <a:lnTo>
                  <a:pt x="228600" y="0"/>
                </a:lnTo>
                <a:cubicBezTo>
                  <a:pt x="305110" y="25356"/>
                  <a:pt x="424079" y="27149"/>
                  <a:pt x="571500" y="0"/>
                </a:cubicBezTo>
                <a:cubicBezTo>
                  <a:pt x="892863" y="-16893"/>
                  <a:pt x="1149492" y="40954"/>
                  <a:pt x="1255484" y="0"/>
                </a:cubicBezTo>
                <a:cubicBezTo>
                  <a:pt x="1321534" y="-1613"/>
                  <a:pt x="1380438" y="47585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83543" y="182643"/>
                  <a:pt x="1356529" y="252650"/>
                  <a:pt x="1371600" y="290285"/>
                </a:cubicBezTo>
                <a:cubicBezTo>
                  <a:pt x="1359065" y="338394"/>
                  <a:pt x="1394175" y="528607"/>
                  <a:pt x="1371600" y="580569"/>
                </a:cubicBezTo>
                <a:cubicBezTo>
                  <a:pt x="1371932" y="641146"/>
                  <a:pt x="1316516" y="705543"/>
                  <a:pt x="1255484" y="696685"/>
                </a:cubicBezTo>
                <a:cubicBezTo>
                  <a:pt x="1074181" y="706915"/>
                  <a:pt x="836929" y="751639"/>
                  <a:pt x="571500" y="696685"/>
                </a:cubicBezTo>
                <a:cubicBezTo>
                  <a:pt x="439477" y="713814"/>
                  <a:pt x="355749" y="678249"/>
                  <a:pt x="228600" y="696685"/>
                </a:cubicBezTo>
                <a:lnTo>
                  <a:pt x="228600" y="696685"/>
                </a:lnTo>
                <a:cubicBezTo>
                  <a:pt x="191619" y="689522"/>
                  <a:pt x="132466" y="700484"/>
                  <a:pt x="116116" y="696685"/>
                </a:cubicBezTo>
                <a:cubicBezTo>
                  <a:pt x="53898" y="698880"/>
                  <a:pt x="-12390" y="647901"/>
                  <a:pt x="0" y="580569"/>
                </a:cubicBezTo>
                <a:cubicBezTo>
                  <a:pt x="3722" y="493451"/>
                  <a:pt x="15687" y="350014"/>
                  <a:pt x="0" y="290285"/>
                </a:cubicBezTo>
                <a:cubicBezTo>
                  <a:pt x="-241499" y="276072"/>
                  <a:pt x="-424862" y="266358"/>
                  <a:pt x="-553262" y="293144"/>
                </a:cubicBezTo>
                <a:cubicBezTo>
                  <a:pt x="-348521" y="243990"/>
                  <a:pt x="-115548" y="161917"/>
                  <a:pt x="0" y="116114"/>
                </a:cubicBezTo>
                <a:lnTo>
                  <a:pt x="0" y="116116"/>
                </a:lnTo>
                <a:close/>
              </a:path>
              <a:path w="1371600" h="696685" stroke="0" extrusionOk="0">
                <a:moveTo>
                  <a:pt x="0" y="116116"/>
                </a:moveTo>
                <a:cubicBezTo>
                  <a:pt x="-1249" y="50412"/>
                  <a:pt x="58775" y="1098"/>
                  <a:pt x="116116" y="0"/>
                </a:cubicBezTo>
                <a:cubicBezTo>
                  <a:pt x="127948" y="-5184"/>
                  <a:pt x="210800" y="3702"/>
                  <a:pt x="228600" y="0"/>
                </a:cubicBezTo>
                <a:lnTo>
                  <a:pt x="228600" y="0"/>
                </a:lnTo>
                <a:cubicBezTo>
                  <a:pt x="267383" y="-1602"/>
                  <a:pt x="524718" y="-4237"/>
                  <a:pt x="571500" y="0"/>
                </a:cubicBezTo>
                <a:cubicBezTo>
                  <a:pt x="848755" y="45084"/>
                  <a:pt x="1105057" y="-24524"/>
                  <a:pt x="1255484" y="0"/>
                </a:cubicBezTo>
                <a:cubicBezTo>
                  <a:pt x="1325859" y="-9478"/>
                  <a:pt x="1383741" y="54181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61740" y="164883"/>
                  <a:pt x="1381975" y="216573"/>
                  <a:pt x="1371600" y="290285"/>
                </a:cubicBezTo>
                <a:cubicBezTo>
                  <a:pt x="1387652" y="353229"/>
                  <a:pt x="1373144" y="450194"/>
                  <a:pt x="1371600" y="580569"/>
                </a:cubicBezTo>
                <a:cubicBezTo>
                  <a:pt x="1369933" y="650663"/>
                  <a:pt x="1309687" y="691501"/>
                  <a:pt x="1255484" y="696685"/>
                </a:cubicBezTo>
                <a:cubicBezTo>
                  <a:pt x="1152674" y="726766"/>
                  <a:pt x="700891" y="721331"/>
                  <a:pt x="571500" y="696685"/>
                </a:cubicBezTo>
                <a:cubicBezTo>
                  <a:pt x="411440" y="713741"/>
                  <a:pt x="272800" y="724571"/>
                  <a:pt x="228600" y="696685"/>
                </a:cubicBezTo>
                <a:lnTo>
                  <a:pt x="228600" y="696685"/>
                </a:lnTo>
                <a:cubicBezTo>
                  <a:pt x="188100" y="693833"/>
                  <a:pt x="154415" y="687953"/>
                  <a:pt x="116116" y="696685"/>
                </a:cubicBezTo>
                <a:cubicBezTo>
                  <a:pt x="57520" y="690763"/>
                  <a:pt x="3324" y="643192"/>
                  <a:pt x="0" y="580569"/>
                </a:cubicBezTo>
                <a:cubicBezTo>
                  <a:pt x="19253" y="490061"/>
                  <a:pt x="-14510" y="331079"/>
                  <a:pt x="0" y="290285"/>
                </a:cubicBezTo>
                <a:cubicBezTo>
                  <a:pt x="-171911" y="318529"/>
                  <a:pt x="-372960" y="315058"/>
                  <a:pt x="-553262" y="293144"/>
                </a:cubicBezTo>
                <a:cubicBezTo>
                  <a:pt x="-344260" y="273346"/>
                  <a:pt x="-100112" y="129232"/>
                  <a:pt x="0" y="116114"/>
                </a:cubicBezTo>
                <a:lnTo>
                  <a:pt x="0" y="11611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883174484">
                  <a:prstGeom prst="wedgeRoundRectCallout">
                    <a:avLst>
                      <a:gd name="adj1" fmla="val -90337"/>
                      <a:gd name="adj2" fmla="val -792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خطط</a:t>
            </a:r>
          </a:p>
        </p:txBody>
      </p:sp>
      <p:sp>
        <p:nvSpPr>
          <p:cNvPr id="32" name="فقاعة الكلام: مستطيلة مستديرة الزوايا 31">
            <a:extLst>
              <a:ext uri="{FF2B5EF4-FFF2-40B4-BE49-F238E27FC236}">
                <a16:creationId xmlns:a16="http://schemas.microsoft.com/office/drawing/2014/main" id="{0A516368-D977-B3EE-379C-5FDA91A10E11}"/>
              </a:ext>
            </a:extLst>
          </p:cNvPr>
          <p:cNvSpPr/>
          <p:nvPr/>
        </p:nvSpPr>
        <p:spPr>
          <a:xfrm>
            <a:off x="10145485" y="5225368"/>
            <a:ext cx="1371600" cy="696685"/>
          </a:xfrm>
          <a:custGeom>
            <a:avLst/>
            <a:gdLst>
              <a:gd name="connsiteX0" fmla="*/ 0 w 1371600"/>
              <a:gd name="connsiteY0" fmla="*/ 116116 h 696685"/>
              <a:gd name="connsiteX1" fmla="*/ 116116 w 1371600"/>
              <a:gd name="connsiteY1" fmla="*/ 0 h 696685"/>
              <a:gd name="connsiteX2" fmla="*/ 228600 w 1371600"/>
              <a:gd name="connsiteY2" fmla="*/ 0 h 696685"/>
              <a:gd name="connsiteX3" fmla="*/ 228600 w 1371600"/>
              <a:gd name="connsiteY3" fmla="*/ 0 h 696685"/>
              <a:gd name="connsiteX4" fmla="*/ 571500 w 1371600"/>
              <a:gd name="connsiteY4" fmla="*/ 0 h 696685"/>
              <a:gd name="connsiteX5" fmla="*/ 1255484 w 1371600"/>
              <a:gd name="connsiteY5" fmla="*/ 0 h 696685"/>
              <a:gd name="connsiteX6" fmla="*/ 1371600 w 1371600"/>
              <a:gd name="connsiteY6" fmla="*/ 116116 h 696685"/>
              <a:gd name="connsiteX7" fmla="*/ 1371600 w 1371600"/>
              <a:gd name="connsiteY7" fmla="*/ 116114 h 696685"/>
              <a:gd name="connsiteX8" fmla="*/ 1371600 w 1371600"/>
              <a:gd name="connsiteY8" fmla="*/ 116114 h 696685"/>
              <a:gd name="connsiteX9" fmla="*/ 1371600 w 1371600"/>
              <a:gd name="connsiteY9" fmla="*/ 290285 h 696685"/>
              <a:gd name="connsiteX10" fmla="*/ 1371600 w 1371600"/>
              <a:gd name="connsiteY10" fmla="*/ 580569 h 696685"/>
              <a:gd name="connsiteX11" fmla="*/ 1255484 w 1371600"/>
              <a:gd name="connsiteY11" fmla="*/ 696685 h 696685"/>
              <a:gd name="connsiteX12" fmla="*/ 571500 w 1371600"/>
              <a:gd name="connsiteY12" fmla="*/ 696685 h 696685"/>
              <a:gd name="connsiteX13" fmla="*/ 228600 w 1371600"/>
              <a:gd name="connsiteY13" fmla="*/ 696685 h 696685"/>
              <a:gd name="connsiteX14" fmla="*/ 228600 w 1371600"/>
              <a:gd name="connsiteY14" fmla="*/ 696685 h 696685"/>
              <a:gd name="connsiteX15" fmla="*/ 116116 w 1371600"/>
              <a:gd name="connsiteY15" fmla="*/ 696685 h 696685"/>
              <a:gd name="connsiteX16" fmla="*/ 0 w 1371600"/>
              <a:gd name="connsiteY16" fmla="*/ 580569 h 696685"/>
              <a:gd name="connsiteX17" fmla="*/ 0 w 1371600"/>
              <a:gd name="connsiteY17" fmla="*/ 290285 h 696685"/>
              <a:gd name="connsiteX18" fmla="*/ -553262 w 1371600"/>
              <a:gd name="connsiteY18" fmla="*/ 293144 h 696685"/>
              <a:gd name="connsiteX19" fmla="*/ 0 w 1371600"/>
              <a:gd name="connsiteY19" fmla="*/ 116114 h 696685"/>
              <a:gd name="connsiteX20" fmla="*/ 0 w 1371600"/>
              <a:gd name="connsiteY20" fmla="*/ 116116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600" h="696685" fill="none" extrusionOk="0">
                <a:moveTo>
                  <a:pt x="0" y="116116"/>
                </a:moveTo>
                <a:cubicBezTo>
                  <a:pt x="-8172" y="44689"/>
                  <a:pt x="43575" y="-3050"/>
                  <a:pt x="116116" y="0"/>
                </a:cubicBezTo>
                <a:cubicBezTo>
                  <a:pt x="130511" y="-4191"/>
                  <a:pt x="186755" y="8255"/>
                  <a:pt x="228600" y="0"/>
                </a:cubicBezTo>
                <a:lnTo>
                  <a:pt x="228600" y="0"/>
                </a:lnTo>
                <a:cubicBezTo>
                  <a:pt x="382140" y="-10015"/>
                  <a:pt x="475829" y="-24156"/>
                  <a:pt x="571500" y="0"/>
                </a:cubicBezTo>
                <a:cubicBezTo>
                  <a:pt x="751291" y="2884"/>
                  <a:pt x="922506" y="8138"/>
                  <a:pt x="1255484" y="0"/>
                </a:cubicBezTo>
                <a:cubicBezTo>
                  <a:pt x="1308121" y="2236"/>
                  <a:pt x="1370859" y="57986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75290" y="201231"/>
                  <a:pt x="1379286" y="242540"/>
                  <a:pt x="1371600" y="290285"/>
                </a:cubicBezTo>
                <a:cubicBezTo>
                  <a:pt x="1355665" y="397347"/>
                  <a:pt x="1365253" y="532370"/>
                  <a:pt x="1371600" y="580569"/>
                </a:cubicBezTo>
                <a:cubicBezTo>
                  <a:pt x="1382844" y="645059"/>
                  <a:pt x="1321144" y="691550"/>
                  <a:pt x="1255484" y="696685"/>
                </a:cubicBezTo>
                <a:cubicBezTo>
                  <a:pt x="1114977" y="667264"/>
                  <a:pt x="734630" y="676300"/>
                  <a:pt x="571500" y="696685"/>
                </a:cubicBezTo>
                <a:cubicBezTo>
                  <a:pt x="500597" y="692750"/>
                  <a:pt x="343259" y="666489"/>
                  <a:pt x="228600" y="696685"/>
                </a:cubicBezTo>
                <a:lnTo>
                  <a:pt x="228600" y="696685"/>
                </a:lnTo>
                <a:cubicBezTo>
                  <a:pt x="216476" y="699549"/>
                  <a:pt x="167451" y="698632"/>
                  <a:pt x="116116" y="696685"/>
                </a:cubicBezTo>
                <a:cubicBezTo>
                  <a:pt x="54512" y="698501"/>
                  <a:pt x="4911" y="636259"/>
                  <a:pt x="0" y="580569"/>
                </a:cubicBezTo>
                <a:cubicBezTo>
                  <a:pt x="9421" y="476818"/>
                  <a:pt x="18993" y="433259"/>
                  <a:pt x="0" y="290285"/>
                </a:cubicBezTo>
                <a:cubicBezTo>
                  <a:pt x="-107351" y="310765"/>
                  <a:pt x="-463377" y="243133"/>
                  <a:pt x="-553262" y="293144"/>
                </a:cubicBezTo>
                <a:cubicBezTo>
                  <a:pt x="-315711" y="177250"/>
                  <a:pt x="-65586" y="124284"/>
                  <a:pt x="0" y="116114"/>
                </a:cubicBezTo>
                <a:lnTo>
                  <a:pt x="0" y="116116"/>
                </a:lnTo>
                <a:close/>
              </a:path>
              <a:path w="1371600" h="696685" stroke="0" extrusionOk="0">
                <a:moveTo>
                  <a:pt x="0" y="116116"/>
                </a:moveTo>
                <a:cubicBezTo>
                  <a:pt x="-5338" y="59980"/>
                  <a:pt x="49350" y="-2635"/>
                  <a:pt x="116116" y="0"/>
                </a:cubicBezTo>
                <a:cubicBezTo>
                  <a:pt x="162679" y="-8318"/>
                  <a:pt x="207393" y="7040"/>
                  <a:pt x="228600" y="0"/>
                </a:cubicBezTo>
                <a:lnTo>
                  <a:pt x="228600" y="0"/>
                </a:lnTo>
                <a:cubicBezTo>
                  <a:pt x="385952" y="4405"/>
                  <a:pt x="460459" y="6202"/>
                  <a:pt x="571500" y="0"/>
                </a:cubicBezTo>
                <a:cubicBezTo>
                  <a:pt x="826119" y="47049"/>
                  <a:pt x="962913" y="11398"/>
                  <a:pt x="1255484" y="0"/>
                </a:cubicBezTo>
                <a:cubicBezTo>
                  <a:pt x="1317390" y="-4657"/>
                  <a:pt x="1372826" y="58663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67316" y="195189"/>
                  <a:pt x="1373570" y="271675"/>
                  <a:pt x="1371600" y="290285"/>
                </a:cubicBezTo>
                <a:cubicBezTo>
                  <a:pt x="1376237" y="427630"/>
                  <a:pt x="1353405" y="531386"/>
                  <a:pt x="1371600" y="580569"/>
                </a:cubicBezTo>
                <a:cubicBezTo>
                  <a:pt x="1367088" y="651767"/>
                  <a:pt x="1319791" y="697687"/>
                  <a:pt x="1255484" y="696685"/>
                </a:cubicBezTo>
                <a:cubicBezTo>
                  <a:pt x="1101741" y="723395"/>
                  <a:pt x="815416" y="671516"/>
                  <a:pt x="571500" y="696685"/>
                </a:cubicBezTo>
                <a:cubicBezTo>
                  <a:pt x="460367" y="694620"/>
                  <a:pt x="374002" y="682265"/>
                  <a:pt x="228600" y="696685"/>
                </a:cubicBezTo>
                <a:lnTo>
                  <a:pt x="228600" y="696685"/>
                </a:lnTo>
                <a:cubicBezTo>
                  <a:pt x="179393" y="702386"/>
                  <a:pt x="170544" y="686771"/>
                  <a:pt x="116116" y="696685"/>
                </a:cubicBezTo>
                <a:cubicBezTo>
                  <a:pt x="57768" y="693389"/>
                  <a:pt x="2582" y="657202"/>
                  <a:pt x="0" y="580569"/>
                </a:cubicBezTo>
                <a:cubicBezTo>
                  <a:pt x="837" y="439703"/>
                  <a:pt x="-5782" y="350880"/>
                  <a:pt x="0" y="290285"/>
                </a:cubicBezTo>
                <a:cubicBezTo>
                  <a:pt x="-156121" y="329764"/>
                  <a:pt x="-359340" y="249310"/>
                  <a:pt x="-553262" y="293144"/>
                </a:cubicBezTo>
                <a:cubicBezTo>
                  <a:pt x="-470297" y="290383"/>
                  <a:pt x="-88491" y="152150"/>
                  <a:pt x="0" y="116114"/>
                </a:cubicBezTo>
                <a:lnTo>
                  <a:pt x="0" y="11611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841422385">
                  <a:prstGeom prst="wedgeRoundRectCallout">
                    <a:avLst>
                      <a:gd name="adj1" fmla="val -90337"/>
                      <a:gd name="adj2" fmla="val -792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حٌلّ</a:t>
            </a:r>
          </a:p>
        </p:txBody>
      </p:sp>
      <p:sp>
        <p:nvSpPr>
          <p:cNvPr id="34" name="فقاعة الكلام: مستطيلة مستديرة الزوايا 33">
            <a:extLst>
              <a:ext uri="{FF2B5EF4-FFF2-40B4-BE49-F238E27FC236}">
                <a16:creationId xmlns:a16="http://schemas.microsoft.com/office/drawing/2014/main" id="{149366CE-1F01-38E8-C3CA-F5B77E324037}"/>
              </a:ext>
            </a:extLst>
          </p:cNvPr>
          <p:cNvSpPr/>
          <p:nvPr/>
        </p:nvSpPr>
        <p:spPr>
          <a:xfrm>
            <a:off x="10145485" y="6068496"/>
            <a:ext cx="1371600" cy="696685"/>
          </a:xfrm>
          <a:custGeom>
            <a:avLst/>
            <a:gdLst>
              <a:gd name="connsiteX0" fmla="*/ 0 w 1371600"/>
              <a:gd name="connsiteY0" fmla="*/ 116116 h 696685"/>
              <a:gd name="connsiteX1" fmla="*/ 116116 w 1371600"/>
              <a:gd name="connsiteY1" fmla="*/ 0 h 696685"/>
              <a:gd name="connsiteX2" fmla="*/ 228600 w 1371600"/>
              <a:gd name="connsiteY2" fmla="*/ 0 h 696685"/>
              <a:gd name="connsiteX3" fmla="*/ 228600 w 1371600"/>
              <a:gd name="connsiteY3" fmla="*/ 0 h 696685"/>
              <a:gd name="connsiteX4" fmla="*/ 571500 w 1371600"/>
              <a:gd name="connsiteY4" fmla="*/ 0 h 696685"/>
              <a:gd name="connsiteX5" fmla="*/ 1255484 w 1371600"/>
              <a:gd name="connsiteY5" fmla="*/ 0 h 696685"/>
              <a:gd name="connsiteX6" fmla="*/ 1371600 w 1371600"/>
              <a:gd name="connsiteY6" fmla="*/ 116116 h 696685"/>
              <a:gd name="connsiteX7" fmla="*/ 1371600 w 1371600"/>
              <a:gd name="connsiteY7" fmla="*/ 116114 h 696685"/>
              <a:gd name="connsiteX8" fmla="*/ 1371600 w 1371600"/>
              <a:gd name="connsiteY8" fmla="*/ 116114 h 696685"/>
              <a:gd name="connsiteX9" fmla="*/ 1371600 w 1371600"/>
              <a:gd name="connsiteY9" fmla="*/ 290285 h 696685"/>
              <a:gd name="connsiteX10" fmla="*/ 1371600 w 1371600"/>
              <a:gd name="connsiteY10" fmla="*/ 580569 h 696685"/>
              <a:gd name="connsiteX11" fmla="*/ 1255484 w 1371600"/>
              <a:gd name="connsiteY11" fmla="*/ 696685 h 696685"/>
              <a:gd name="connsiteX12" fmla="*/ 571500 w 1371600"/>
              <a:gd name="connsiteY12" fmla="*/ 696685 h 696685"/>
              <a:gd name="connsiteX13" fmla="*/ 228600 w 1371600"/>
              <a:gd name="connsiteY13" fmla="*/ 696685 h 696685"/>
              <a:gd name="connsiteX14" fmla="*/ 228600 w 1371600"/>
              <a:gd name="connsiteY14" fmla="*/ 696685 h 696685"/>
              <a:gd name="connsiteX15" fmla="*/ 116116 w 1371600"/>
              <a:gd name="connsiteY15" fmla="*/ 696685 h 696685"/>
              <a:gd name="connsiteX16" fmla="*/ 0 w 1371600"/>
              <a:gd name="connsiteY16" fmla="*/ 580569 h 696685"/>
              <a:gd name="connsiteX17" fmla="*/ 0 w 1371600"/>
              <a:gd name="connsiteY17" fmla="*/ 290285 h 696685"/>
              <a:gd name="connsiteX18" fmla="*/ -553262 w 1371600"/>
              <a:gd name="connsiteY18" fmla="*/ 293144 h 696685"/>
              <a:gd name="connsiteX19" fmla="*/ 0 w 1371600"/>
              <a:gd name="connsiteY19" fmla="*/ 116114 h 696685"/>
              <a:gd name="connsiteX20" fmla="*/ 0 w 1371600"/>
              <a:gd name="connsiteY20" fmla="*/ 116116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600" h="696685" fill="none" extrusionOk="0">
                <a:moveTo>
                  <a:pt x="0" y="116116"/>
                </a:moveTo>
                <a:cubicBezTo>
                  <a:pt x="-5066" y="50091"/>
                  <a:pt x="45595" y="-771"/>
                  <a:pt x="116116" y="0"/>
                </a:cubicBezTo>
                <a:cubicBezTo>
                  <a:pt x="145693" y="-8125"/>
                  <a:pt x="199447" y="-6310"/>
                  <a:pt x="228600" y="0"/>
                </a:cubicBezTo>
                <a:lnTo>
                  <a:pt x="228600" y="0"/>
                </a:lnTo>
                <a:cubicBezTo>
                  <a:pt x="283433" y="23032"/>
                  <a:pt x="476376" y="-2818"/>
                  <a:pt x="571500" y="0"/>
                </a:cubicBezTo>
                <a:cubicBezTo>
                  <a:pt x="791002" y="-45710"/>
                  <a:pt x="1133885" y="-55056"/>
                  <a:pt x="1255484" y="0"/>
                </a:cubicBezTo>
                <a:cubicBezTo>
                  <a:pt x="1309592" y="-3868"/>
                  <a:pt x="1382618" y="49922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71521" y="135751"/>
                  <a:pt x="1384915" y="225076"/>
                  <a:pt x="1371600" y="290285"/>
                </a:cubicBezTo>
                <a:cubicBezTo>
                  <a:pt x="1366859" y="430868"/>
                  <a:pt x="1367389" y="531924"/>
                  <a:pt x="1371600" y="580569"/>
                </a:cubicBezTo>
                <a:cubicBezTo>
                  <a:pt x="1373691" y="639665"/>
                  <a:pt x="1320924" y="694803"/>
                  <a:pt x="1255484" y="696685"/>
                </a:cubicBezTo>
                <a:cubicBezTo>
                  <a:pt x="932390" y="658548"/>
                  <a:pt x="827589" y="674049"/>
                  <a:pt x="571500" y="696685"/>
                </a:cubicBezTo>
                <a:cubicBezTo>
                  <a:pt x="446484" y="726139"/>
                  <a:pt x="373218" y="672866"/>
                  <a:pt x="228600" y="696685"/>
                </a:cubicBezTo>
                <a:lnTo>
                  <a:pt x="228600" y="696685"/>
                </a:lnTo>
                <a:cubicBezTo>
                  <a:pt x="190010" y="705237"/>
                  <a:pt x="160942" y="699470"/>
                  <a:pt x="116116" y="696685"/>
                </a:cubicBezTo>
                <a:cubicBezTo>
                  <a:pt x="54926" y="695657"/>
                  <a:pt x="6175" y="654296"/>
                  <a:pt x="0" y="580569"/>
                </a:cubicBezTo>
                <a:cubicBezTo>
                  <a:pt x="-10007" y="538780"/>
                  <a:pt x="-7600" y="408404"/>
                  <a:pt x="0" y="290285"/>
                </a:cubicBezTo>
                <a:cubicBezTo>
                  <a:pt x="-236141" y="323726"/>
                  <a:pt x="-418305" y="293914"/>
                  <a:pt x="-553262" y="293144"/>
                </a:cubicBezTo>
                <a:cubicBezTo>
                  <a:pt x="-351233" y="269394"/>
                  <a:pt x="-206905" y="148273"/>
                  <a:pt x="0" y="116114"/>
                </a:cubicBezTo>
                <a:lnTo>
                  <a:pt x="0" y="116116"/>
                </a:lnTo>
                <a:close/>
              </a:path>
              <a:path w="1371600" h="696685" stroke="0" extrusionOk="0">
                <a:moveTo>
                  <a:pt x="0" y="116116"/>
                </a:moveTo>
                <a:cubicBezTo>
                  <a:pt x="12681" y="53578"/>
                  <a:pt x="59791" y="-3021"/>
                  <a:pt x="116116" y="0"/>
                </a:cubicBezTo>
                <a:cubicBezTo>
                  <a:pt x="140467" y="-8847"/>
                  <a:pt x="199394" y="2682"/>
                  <a:pt x="228600" y="0"/>
                </a:cubicBezTo>
                <a:lnTo>
                  <a:pt x="228600" y="0"/>
                </a:lnTo>
                <a:cubicBezTo>
                  <a:pt x="351041" y="6026"/>
                  <a:pt x="402978" y="22646"/>
                  <a:pt x="571500" y="0"/>
                </a:cubicBezTo>
                <a:cubicBezTo>
                  <a:pt x="654079" y="14650"/>
                  <a:pt x="1062752" y="-8685"/>
                  <a:pt x="1255484" y="0"/>
                </a:cubicBezTo>
                <a:cubicBezTo>
                  <a:pt x="1310971" y="6357"/>
                  <a:pt x="1363819" y="55718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79626" y="198716"/>
                  <a:pt x="1359864" y="246827"/>
                  <a:pt x="1371600" y="290285"/>
                </a:cubicBezTo>
                <a:cubicBezTo>
                  <a:pt x="1387617" y="352503"/>
                  <a:pt x="1374590" y="496592"/>
                  <a:pt x="1371600" y="580569"/>
                </a:cubicBezTo>
                <a:cubicBezTo>
                  <a:pt x="1367159" y="648773"/>
                  <a:pt x="1324102" y="689286"/>
                  <a:pt x="1255484" y="696685"/>
                </a:cubicBezTo>
                <a:cubicBezTo>
                  <a:pt x="1179880" y="716068"/>
                  <a:pt x="844787" y="741230"/>
                  <a:pt x="571500" y="696685"/>
                </a:cubicBezTo>
                <a:cubicBezTo>
                  <a:pt x="429773" y="676409"/>
                  <a:pt x="388314" y="712700"/>
                  <a:pt x="228600" y="696685"/>
                </a:cubicBezTo>
                <a:lnTo>
                  <a:pt x="228600" y="696685"/>
                </a:lnTo>
                <a:cubicBezTo>
                  <a:pt x="201652" y="694952"/>
                  <a:pt x="163186" y="706170"/>
                  <a:pt x="116116" y="696685"/>
                </a:cubicBezTo>
                <a:cubicBezTo>
                  <a:pt x="56308" y="696094"/>
                  <a:pt x="-1144" y="644358"/>
                  <a:pt x="0" y="580569"/>
                </a:cubicBezTo>
                <a:cubicBezTo>
                  <a:pt x="-3133" y="439914"/>
                  <a:pt x="-5727" y="370800"/>
                  <a:pt x="0" y="290285"/>
                </a:cubicBezTo>
                <a:cubicBezTo>
                  <a:pt x="-111172" y="269835"/>
                  <a:pt x="-302623" y="289672"/>
                  <a:pt x="-553262" y="293144"/>
                </a:cubicBezTo>
                <a:cubicBezTo>
                  <a:pt x="-470905" y="319362"/>
                  <a:pt x="-237356" y="157471"/>
                  <a:pt x="0" y="116114"/>
                </a:cubicBezTo>
                <a:lnTo>
                  <a:pt x="0" y="1161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44738007">
                  <a:prstGeom prst="wedgeRoundRectCallout">
                    <a:avLst>
                      <a:gd name="adj1" fmla="val -90337"/>
                      <a:gd name="adj2" fmla="val -792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تحقق</a:t>
            </a:r>
          </a:p>
        </p:txBody>
      </p:sp>
    </p:spTree>
    <p:extLst>
      <p:ext uri="{BB962C8B-B14F-4D97-AF65-F5344CB8AC3E}">
        <p14:creationId xmlns:p14="http://schemas.microsoft.com/office/powerpoint/2010/main" val="9826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17" grpId="0" animBg="1"/>
      <p:bldP spid="17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30" grpId="0" animBg="1"/>
      <p:bldP spid="32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65946" y="167255"/>
            <a:ext cx="241792" cy="416883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C06C351-6DD5-047E-DA85-C3137A216265}"/>
              </a:ext>
            </a:extLst>
          </p:cNvPr>
          <p:cNvGrpSpPr/>
          <p:nvPr/>
        </p:nvGrpSpPr>
        <p:grpSpPr>
          <a:xfrm>
            <a:off x="3327690" y="417565"/>
            <a:ext cx="8428625" cy="6190537"/>
            <a:chOff x="3320143" y="610436"/>
            <a:chExt cx="8428625" cy="6190537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1EBD6A72-C777-CC09-61AB-804E90E2F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20143" y="610436"/>
              <a:ext cx="8428625" cy="6159807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E00876BE-AF48-4B1C-9D46-F6A5E97C9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22915" y="5323114"/>
              <a:ext cx="1804312" cy="1477859"/>
            </a:xfrm>
            <a:prstGeom prst="rect">
              <a:avLst/>
            </a:prstGeom>
          </p:spPr>
        </p:pic>
      </p:grpSp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2719599" y="150324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67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القراءة المبصرة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1186522" y="4314741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398812" y="354323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187"/>
            <a:ext cx="1369710" cy="123099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B5FF530-E77D-EF78-CEFC-A1EDE59ADE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13394" y="1290933"/>
            <a:ext cx="9241674" cy="185567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4D1901C4-E7E3-32FF-512A-F7E7E8463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0651" y="468633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12" name="Text Box 69">
            <a:extLst>
              <a:ext uri="{FF2B5EF4-FFF2-40B4-BE49-F238E27FC236}">
                <a16:creationId xmlns:a16="http://schemas.microsoft.com/office/drawing/2014/main" id="{B6767B23-3F6F-A7A4-35C7-EDC8473B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4361" y="5440303"/>
            <a:ext cx="719138" cy="579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altLang="ar-SA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70">
            <a:extLst>
              <a:ext uri="{FF2B5EF4-FFF2-40B4-BE49-F238E27FC236}">
                <a16:creationId xmlns:a16="http://schemas.microsoft.com/office/drawing/2014/main" id="{E9C43B81-B31E-3CB9-7087-C9F8B2D28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0940" y="5456248"/>
            <a:ext cx="719137" cy="579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71">
            <a:extLst>
              <a:ext uri="{FF2B5EF4-FFF2-40B4-BE49-F238E27FC236}">
                <a16:creationId xmlns:a16="http://schemas.microsoft.com/office/drawing/2014/main" id="{27D6683F-BBAA-2AC5-AE65-566ECF6E2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7" y="5467065"/>
            <a:ext cx="719137" cy="579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72">
            <a:extLst>
              <a:ext uri="{FF2B5EF4-FFF2-40B4-BE49-F238E27FC236}">
                <a16:creationId xmlns:a16="http://schemas.microsoft.com/office/drawing/2014/main" id="{5F4BAB8C-C41E-73A5-FEAA-A0B541D2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6" y="5340387"/>
            <a:ext cx="719137" cy="579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73">
            <a:extLst>
              <a:ext uri="{FF2B5EF4-FFF2-40B4-BE49-F238E27FC236}">
                <a16:creationId xmlns:a16="http://schemas.microsoft.com/office/drawing/2014/main" id="{B1DA0176-D478-7CE4-2F42-6B8FD1C3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526" y="5292768"/>
            <a:ext cx="719137" cy="579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74">
            <a:extLst>
              <a:ext uri="{FF2B5EF4-FFF2-40B4-BE49-F238E27FC236}">
                <a16:creationId xmlns:a16="http://schemas.microsoft.com/office/drawing/2014/main" id="{53AA2B30-4BA3-D19C-BD74-5EE16868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726" y="5234221"/>
            <a:ext cx="719137" cy="5794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en-US" altLang="ar-SA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75">
            <a:extLst>
              <a:ext uri="{FF2B5EF4-FFF2-40B4-BE49-F238E27FC236}">
                <a16:creationId xmlns:a16="http://schemas.microsoft.com/office/drawing/2014/main" id="{A5F01C92-1FE0-D774-709A-991F5998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738" y="5234221"/>
            <a:ext cx="719138" cy="5794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kumimoji="0" lang="en-US" altLang="ar-SA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123">
            <a:extLst>
              <a:ext uri="{FF2B5EF4-FFF2-40B4-BE49-F238E27FC236}">
                <a16:creationId xmlns:a16="http://schemas.microsoft.com/office/drawing/2014/main" id="{DFD75B75-B4AB-0979-0CA6-FF1BB4DB2353}"/>
              </a:ext>
            </a:extLst>
          </p:cNvPr>
          <p:cNvGrpSpPr>
            <a:grpSpLocks/>
          </p:cNvGrpSpPr>
          <p:nvPr/>
        </p:nvGrpSpPr>
        <p:grpSpPr bwMode="auto">
          <a:xfrm>
            <a:off x="10190220" y="5648665"/>
            <a:ext cx="909638" cy="1306513"/>
            <a:chOff x="4804" y="3160"/>
            <a:chExt cx="573" cy="823"/>
          </a:xfrm>
        </p:grpSpPr>
        <p:sp>
          <p:nvSpPr>
            <p:cNvPr id="35" name="Arc 76">
              <a:extLst>
                <a:ext uri="{FF2B5EF4-FFF2-40B4-BE49-F238E27FC236}">
                  <a16:creationId xmlns:a16="http://schemas.microsoft.com/office/drawing/2014/main" id="{86CC3C5D-EE82-BF87-4F16-14C7C1957804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4804" y="3160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82">
              <a:extLst>
                <a:ext uri="{FF2B5EF4-FFF2-40B4-BE49-F238E27FC236}">
                  <a16:creationId xmlns:a16="http://schemas.microsoft.com/office/drawing/2014/main" id="{6599FE3A-848C-9C31-C1A1-711F6A14B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618"/>
              <a:ext cx="4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124">
            <a:extLst>
              <a:ext uri="{FF2B5EF4-FFF2-40B4-BE49-F238E27FC236}">
                <a16:creationId xmlns:a16="http://schemas.microsoft.com/office/drawing/2014/main" id="{2EB13B08-9ADF-3F8B-35F3-6FB55796F12D}"/>
              </a:ext>
            </a:extLst>
          </p:cNvPr>
          <p:cNvGrpSpPr>
            <a:grpSpLocks/>
          </p:cNvGrpSpPr>
          <p:nvPr/>
        </p:nvGrpSpPr>
        <p:grpSpPr bwMode="auto">
          <a:xfrm>
            <a:off x="8586792" y="5622640"/>
            <a:ext cx="938212" cy="1289050"/>
            <a:chOff x="3923" y="3165"/>
            <a:chExt cx="591" cy="812"/>
          </a:xfrm>
        </p:grpSpPr>
        <p:sp>
          <p:nvSpPr>
            <p:cNvPr id="38" name="Arc 77">
              <a:extLst>
                <a:ext uri="{FF2B5EF4-FFF2-40B4-BE49-F238E27FC236}">
                  <a16:creationId xmlns:a16="http://schemas.microsoft.com/office/drawing/2014/main" id="{021468F0-62FE-5705-B289-9AFA6C8F064E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3941" y="3165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83">
              <a:extLst>
                <a:ext uri="{FF2B5EF4-FFF2-40B4-BE49-F238E27FC236}">
                  <a16:creationId xmlns:a16="http://schemas.microsoft.com/office/drawing/2014/main" id="{65795723-7CC7-2028-8A40-138749617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3612"/>
              <a:ext cx="4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+3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125">
            <a:extLst>
              <a:ext uri="{FF2B5EF4-FFF2-40B4-BE49-F238E27FC236}">
                <a16:creationId xmlns:a16="http://schemas.microsoft.com/office/drawing/2014/main" id="{798B9CC6-6260-E984-52F1-86AFF9B71CDF}"/>
              </a:ext>
            </a:extLst>
          </p:cNvPr>
          <p:cNvGrpSpPr>
            <a:grpSpLocks/>
          </p:cNvGrpSpPr>
          <p:nvPr/>
        </p:nvGrpSpPr>
        <p:grpSpPr bwMode="auto">
          <a:xfrm>
            <a:off x="6896816" y="5666127"/>
            <a:ext cx="969962" cy="1289050"/>
            <a:chOff x="3023" y="3165"/>
            <a:chExt cx="611" cy="812"/>
          </a:xfrm>
        </p:grpSpPr>
        <p:sp>
          <p:nvSpPr>
            <p:cNvPr id="41" name="Arc 78">
              <a:extLst>
                <a:ext uri="{FF2B5EF4-FFF2-40B4-BE49-F238E27FC236}">
                  <a16:creationId xmlns:a16="http://schemas.microsoft.com/office/drawing/2014/main" id="{4B9FD97B-81C7-1F11-A67A-9DDB71C5E3ED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3061" y="3165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4">
              <a:extLst>
                <a:ext uri="{FF2B5EF4-FFF2-40B4-BE49-F238E27FC236}">
                  <a16:creationId xmlns:a16="http://schemas.microsoft.com/office/drawing/2014/main" id="{16F0C313-D644-32ED-123A-0998E8149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3" y="3612"/>
              <a:ext cx="4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+4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126">
            <a:extLst>
              <a:ext uri="{FF2B5EF4-FFF2-40B4-BE49-F238E27FC236}">
                <a16:creationId xmlns:a16="http://schemas.microsoft.com/office/drawing/2014/main" id="{E4A0CF8D-F402-91FE-9D2C-853FC5D52F2B}"/>
              </a:ext>
            </a:extLst>
          </p:cNvPr>
          <p:cNvGrpSpPr>
            <a:grpSpLocks/>
          </p:cNvGrpSpPr>
          <p:nvPr/>
        </p:nvGrpSpPr>
        <p:grpSpPr bwMode="auto">
          <a:xfrm>
            <a:off x="4943102" y="5630105"/>
            <a:ext cx="949325" cy="1300163"/>
            <a:chOff x="2210" y="3158"/>
            <a:chExt cx="598" cy="819"/>
          </a:xfrm>
        </p:grpSpPr>
        <p:sp>
          <p:nvSpPr>
            <p:cNvPr id="44" name="Arc 79">
              <a:extLst>
                <a:ext uri="{FF2B5EF4-FFF2-40B4-BE49-F238E27FC236}">
                  <a16:creationId xmlns:a16="http://schemas.microsoft.com/office/drawing/2014/main" id="{E55A257C-451F-105B-14AE-313F9B309EE1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2235" y="3158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 Box 85">
              <a:extLst>
                <a:ext uri="{FF2B5EF4-FFF2-40B4-BE49-F238E27FC236}">
                  <a16:creationId xmlns:a16="http://schemas.microsoft.com/office/drawing/2014/main" id="{F76A57A4-DEC6-0FAB-BE80-47A919873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0" y="3612"/>
              <a:ext cx="4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+5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127">
            <a:extLst>
              <a:ext uri="{FF2B5EF4-FFF2-40B4-BE49-F238E27FC236}">
                <a16:creationId xmlns:a16="http://schemas.microsoft.com/office/drawing/2014/main" id="{F11A17EA-829C-39C7-681A-912C0B1D0F5F}"/>
              </a:ext>
            </a:extLst>
          </p:cNvPr>
          <p:cNvGrpSpPr>
            <a:grpSpLocks/>
          </p:cNvGrpSpPr>
          <p:nvPr/>
        </p:nvGrpSpPr>
        <p:grpSpPr bwMode="auto">
          <a:xfrm>
            <a:off x="3341185" y="5529451"/>
            <a:ext cx="886820" cy="1408322"/>
            <a:chOff x="1355" y="3158"/>
            <a:chExt cx="577" cy="776"/>
          </a:xfrm>
        </p:grpSpPr>
        <p:sp>
          <p:nvSpPr>
            <p:cNvPr id="47" name="Arc 80">
              <a:extLst>
                <a:ext uri="{FF2B5EF4-FFF2-40B4-BE49-F238E27FC236}">
                  <a16:creationId xmlns:a16="http://schemas.microsoft.com/office/drawing/2014/main" id="{9F3AD589-D346-0703-0767-73B302A9DA31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1359" y="3158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 Box 86">
              <a:extLst>
                <a:ext uri="{FF2B5EF4-FFF2-40B4-BE49-F238E27FC236}">
                  <a16:creationId xmlns:a16="http://schemas.microsoft.com/office/drawing/2014/main" id="{A2B8D5D1-AE07-9918-DE0C-B0B99961F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" y="3612"/>
              <a:ext cx="453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+6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128">
            <a:extLst>
              <a:ext uri="{FF2B5EF4-FFF2-40B4-BE49-F238E27FC236}">
                <a16:creationId xmlns:a16="http://schemas.microsoft.com/office/drawing/2014/main" id="{7FBF42D2-F496-0D8B-585F-FDB5828C364A}"/>
              </a:ext>
            </a:extLst>
          </p:cNvPr>
          <p:cNvGrpSpPr>
            <a:grpSpLocks/>
          </p:cNvGrpSpPr>
          <p:nvPr/>
        </p:nvGrpSpPr>
        <p:grpSpPr bwMode="auto">
          <a:xfrm>
            <a:off x="1852302" y="5582486"/>
            <a:ext cx="925512" cy="1300163"/>
            <a:chOff x="483" y="3158"/>
            <a:chExt cx="583" cy="819"/>
          </a:xfrm>
        </p:grpSpPr>
        <p:sp>
          <p:nvSpPr>
            <p:cNvPr id="50" name="Arc 81">
              <a:extLst>
                <a:ext uri="{FF2B5EF4-FFF2-40B4-BE49-F238E27FC236}">
                  <a16:creationId xmlns:a16="http://schemas.microsoft.com/office/drawing/2014/main" id="{6D0859BA-5C33-294E-FBDD-A7805ABF079E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493" y="3158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 Box 87">
              <a:extLst>
                <a:ext uri="{FF2B5EF4-FFF2-40B4-BE49-F238E27FC236}">
                  <a16:creationId xmlns:a16="http://schemas.microsoft.com/office/drawing/2014/main" id="{199F5A3B-8939-A736-E336-DD55DD707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" y="3612"/>
              <a:ext cx="41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+7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AutoShape 88">
            <a:extLst>
              <a:ext uri="{FF2B5EF4-FFF2-40B4-BE49-F238E27FC236}">
                <a16:creationId xmlns:a16="http://schemas.microsoft.com/office/drawing/2014/main" id="{02447AF8-5DF3-F304-5F2E-AA3B07BC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251" y="4397412"/>
            <a:ext cx="720725" cy="719137"/>
          </a:xfrm>
          <a:prstGeom prst="triangle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42">
            <a:extLst>
              <a:ext uri="{FF2B5EF4-FFF2-40B4-BE49-F238E27FC236}">
                <a16:creationId xmlns:a16="http://schemas.microsoft.com/office/drawing/2014/main" id="{FD254719-7257-ECBA-7A92-2DCCF9B2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9351" y="486413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B4195367-8AD1-B9C7-8ECC-FEC9358F2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376" y="485778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55" name="Text Box 92">
            <a:extLst>
              <a:ext uri="{FF2B5EF4-FFF2-40B4-BE49-F238E27FC236}">
                <a16:creationId xmlns:a16="http://schemas.microsoft.com/office/drawing/2014/main" id="{C721BDDB-5A52-F1E1-A17C-B3405525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7488" y="4187862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grpSp>
        <p:nvGrpSpPr>
          <p:cNvPr id="56" name="Group 119">
            <a:extLst>
              <a:ext uri="{FF2B5EF4-FFF2-40B4-BE49-F238E27FC236}">
                <a16:creationId xmlns:a16="http://schemas.microsoft.com/office/drawing/2014/main" id="{76FC3E2D-42DF-040E-2DC6-A7E70108E919}"/>
              </a:ext>
            </a:extLst>
          </p:cNvPr>
          <p:cNvGrpSpPr>
            <a:grpSpLocks/>
          </p:cNvGrpSpPr>
          <p:nvPr/>
        </p:nvGrpSpPr>
        <p:grpSpPr bwMode="auto">
          <a:xfrm>
            <a:off x="7873850" y="4038637"/>
            <a:ext cx="1079500" cy="1079500"/>
            <a:chOff x="3334" y="1979"/>
            <a:chExt cx="680" cy="68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7" name="AutoShape 90">
              <a:extLst>
                <a:ext uri="{FF2B5EF4-FFF2-40B4-BE49-F238E27FC236}">
                  <a16:creationId xmlns:a16="http://schemas.microsoft.com/office/drawing/2014/main" id="{015633CB-9E91-0FCF-E295-465217481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979"/>
              <a:ext cx="680" cy="680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93">
              <a:extLst>
                <a:ext uri="{FF2B5EF4-FFF2-40B4-BE49-F238E27FC236}">
                  <a16:creationId xmlns:a16="http://schemas.microsoft.com/office/drawing/2014/main" id="{B9E5FB60-67D0-DBDA-F1E6-D85E8E02C6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0000" flipH="1">
              <a:off x="3633" y="2250"/>
              <a:ext cx="181" cy="40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9" name="Group 120">
            <a:extLst>
              <a:ext uri="{FF2B5EF4-FFF2-40B4-BE49-F238E27FC236}">
                <a16:creationId xmlns:a16="http://schemas.microsoft.com/office/drawing/2014/main" id="{B89F4E21-A5B5-079F-F443-522C28055449}"/>
              </a:ext>
            </a:extLst>
          </p:cNvPr>
          <p:cNvGrpSpPr>
            <a:grpSpLocks/>
          </p:cNvGrpSpPr>
          <p:nvPr/>
        </p:nvGrpSpPr>
        <p:grpSpPr bwMode="auto">
          <a:xfrm>
            <a:off x="5848356" y="3666065"/>
            <a:ext cx="1512888" cy="1439863"/>
            <a:chOff x="2018" y="1752"/>
            <a:chExt cx="953" cy="90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0" name="AutoShape 89">
              <a:extLst>
                <a:ext uri="{FF2B5EF4-FFF2-40B4-BE49-F238E27FC236}">
                  <a16:creationId xmlns:a16="http://schemas.microsoft.com/office/drawing/2014/main" id="{47894EC4-D9B1-D0B0-BEF4-70DA4D69E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752"/>
              <a:ext cx="953" cy="907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94">
              <a:extLst>
                <a:ext uri="{FF2B5EF4-FFF2-40B4-BE49-F238E27FC236}">
                  <a16:creationId xmlns:a16="http://schemas.microsoft.com/office/drawing/2014/main" id="{8DAC829D-1464-0183-3DED-2AD8E4A140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0000" flipH="1">
              <a:off x="2570" y="2251"/>
              <a:ext cx="188" cy="405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2" name="Line 95">
              <a:extLst>
                <a:ext uri="{FF2B5EF4-FFF2-40B4-BE49-F238E27FC236}">
                  <a16:creationId xmlns:a16="http://schemas.microsoft.com/office/drawing/2014/main" id="{2F7C64AF-1A04-01FC-8A85-0573761CEB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0000" flipH="1">
              <a:off x="2314" y="2010"/>
              <a:ext cx="294" cy="636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Group 121">
            <a:extLst>
              <a:ext uri="{FF2B5EF4-FFF2-40B4-BE49-F238E27FC236}">
                <a16:creationId xmlns:a16="http://schemas.microsoft.com/office/drawing/2014/main" id="{94F8B0A3-8000-10A1-2D6F-E4EE53342B14}"/>
              </a:ext>
            </a:extLst>
          </p:cNvPr>
          <p:cNvGrpSpPr>
            <a:grpSpLocks/>
          </p:cNvGrpSpPr>
          <p:nvPr/>
        </p:nvGrpSpPr>
        <p:grpSpPr bwMode="auto">
          <a:xfrm>
            <a:off x="3608046" y="3330762"/>
            <a:ext cx="1800225" cy="1803400"/>
            <a:chOff x="476" y="1525"/>
            <a:chExt cx="1134" cy="113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4" name="AutoShape 91">
              <a:extLst>
                <a:ext uri="{FF2B5EF4-FFF2-40B4-BE49-F238E27FC236}">
                  <a16:creationId xmlns:a16="http://schemas.microsoft.com/office/drawing/2014/main" id="{F22303B2-B90B-3A4B-D0AB-4CC606C69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525"/>
              <a:ext cx="1134" cy="1134"/>
            </a:xfrm>
            <a:prstGeom prst="triangle">
              <a:avLst>
                <a:gd name="adj" fmla="val 50000"/>
              </a:avLst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96">
              <a:extLst>
                <a:ext uri="{FF2B5EF4-FFF2-40B4-BE49-F238E27FC236}">
                  <a16:creationId xmlns:a16="http://schemas.microsoft.com/office/drawing/2014/main" id="{727AAFC9-83DC-4652-0B5F-A161A3D743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0000" flipH="1">
              <a:off x="1264" y="2295"/>
              <a:ext cx="164" cy="366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6" name="Line 97">
              <a:extLst>
                <a:ext uri="{FF2B5EF4-FFF2-40B4-BE49-F238E27FC236}">
                  <a16:creationId xmlns:a16="http://schemas.microsoft.com/office/drawing/2014/main" id="{40F62926-E5BF-39C1-E220-B2F949010F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0000" flipH="1">
              <a:off x="1017" y="2055"/>
              <a:ext cx="267" cy="59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7" name="Line 98">
              <a:extLst>
                <a:ext uri="{FF2B5EF4-FFF2-40B4-BE49-F238E27FC236}">
                  <a16:creationId xmlns:a16="http://schemas.microsoft.com/office/drawing/2014/main" id="{ADB23AF7-5635-F14A-1BF7-BC139F26FB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0000" flipH="1">
              <a:off x="751" y="1753"/>
              <a:ext cx="408" cy="897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8" name="Text Box 99">
            <a:extLst>
              <a:ext uri="{FF2B5EF4-FFF2-40B4-BE49-F238E27FC236}">
                <a16:creationId xmlns:a16="http://schemas.microsoft.com/office/drawing/2014/main" id="{FE5131EC-83AF-2A3F-C3A0-DEECC9F74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988" y="486889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69" name="Text Box 100">
            <a:extLst>
              <a:ext uri="{FF2B5EF4-FFF2-40B4-BE49-F238E27FC236}">
                <a16:creationId xmlns:a16="http://schemas.microsoft.com/office/drawing/2014/main" id="{C9B5058B-336E-8DC8-4627-391324E23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738" y="487524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0" name="Text Box 101">
            <a:extLst>
              <a:ext uri="{FF2B5EF4-FFF2-40B4-BE49-F238E27FC236}">
                <a16:creationId xmlns:a16="http://schemas.microsoft.com/office/drawing/2014/main" id="{98786FA2-2BF3-0312-4461-BED3E83B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075" y="424818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1" name="Text Box 102">
            <a:extLst>
              <a:ext uri="{FF2B5EF4-FFF2-40B4-BE49-F238E27FC236}">
                <a16:creationId xmlns:a16="http://schemas.microsoft.com/office/drawing/2014/main" id="{B9CAAF1F-7D6F-066A-DAB5-9ED687BB0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413" y="381638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2" name="Text Box 103">
            <a:extLst>
              <a:ext uri="{FF2B5EF4-FFF2-40B4-BE49-F238E27FC236}">
                <a16:creationId xmlns:a16="http://schemas.microsoft.com/office/drawing/2014/main" id="{FAEFE986-8378-D144-25A9-259A19293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950" y="486889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3" name="Text Box 104">
            <a:extLst>
              <a:ext uri="{FF2B5EF4-FFF2-40B4-BE49-F238E27FC236}">
                <a16:creationId xmlns:a16="http://schemas.microsoft.com/office/drawing/2014/main" id="{055D1494-E718-89A3-249F-C0F14C16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231" y="485192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4" name="Text Box 105">
            <a:extLst>
              <a:ext uri="{FF2B5EF4-FFF2-40B4-BE49-F238E27FC236}">
                <a16:creationId xmlns:a16="http://schemas.microsoft.com/office/drawing/2014/main" id="{1951ED9A-1F4F-5F97-4D49-BD363F26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31" y="486780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5" name="Text Box 106">
            <a:extLst>
              <a:ext uri="{FF2B5EF4-FFF2-40B4-BE49-F238E27FC236}">
                <a16:creationId xmlns:a16="http://schemas.microsoft.com/office/drawing/2014/main" id="{016C9DE6-EA81-D0C4-F660-3AB0E11AB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6" y="423597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6" name="Text Box 107">
            <a:extLst>
              <a:ext uri="{FF2B5EF4-FFF2-40B4-BE49-F238E27FC236}">
                <a16:creationId xmlns:a16="http://schemas.microsoft.com/office/drawing/2014/main" id="{745DC7F2-012A-C561-909C-CC936ADE8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94" y="384862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7" name="Text Box 108">
            <a:extLst>
              <a:ext uri="{FF2B5EF4-FFF2-40B4-BE49-F238E27FC236}">
                <a16:creationId xmlns:a16="http://schemas.microsoft.com/office/drawing/2014/main" id="{02EB8B1F-4748-536B-A424-C6B2DAE7A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94" y="486304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8" name="Text Box 109">
            <a:extLst>
              <a:ext uri="{FF2B5EF4-FFF2-40B4-BE49-F238E27FC236}">
                <a16:creationId xmlns:a16="http://schemas.microsoft.com/office/drawing/2014/main" id="{7EE914BD-F15B-0511-8F76-479F3F406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6" y="485192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79" name="Text Box 110">
            <a:extLst>
              <a:ext uri="{FF2B5EF4-FFF2-40B4-BE49-F238E27FC236}">
                <a16:creationId xmlns:a16="http://schemas.microsoft.com/office/drawing/2014/main" id="{98B5F08F-137D-53A3-BFAA-B7BEAF1D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6" y="344381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80" name="Text Box 111">
            <a:extLst>
              <a:ext uri="{FF2B5EF4-FFF2-40B4-BE49-F238E27FC236}">
                <a16:creationId xmlns:a16="http://schemas.microsoft.com/office/drawing/2014/main" id="{657C6362-0A20-BD25-1CB6-0CC93FA58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271" y="488174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81" name="Text Box 112">
            <a:extLst>
              <a:ext uri="{FF2B5EF4-FFF2-40B4-BE49-F238E27FC236}">
                <a16:creationId xmlns:a16="http://schemas.microsoft.com/office/drawing/2014/main" id="{A4250C45-1A38-2A2D-79A4-4446EE1C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984" y="487698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82" name="Text Box 113">
            <a:extLst>
              <a:ext uri="{FF2B5EF4-FFF2-40B4-BE49-F238E27FC236}">
                <a16:creationId xmlns:a16="http://schemas.microsoft.com/office/drawing/2014/main" id="{780CAB6A-26A7-24B7-5F7E-94FE13135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571" y="4338824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83" name="Text Box 114">
            <a:extLst>
              <a:ext uri="{FF2B5EF4-FFF2-40B4-BE49-F238E27FC236}">
                <a16:creationId xmlns:a16="http://schemas.microsoft.com/office/drawing/2014/main" id="{1AF10D90-FC69-EB2B-74D8-665B49A8D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784" y="3934012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84" name="Text Box 115">
            <a:extLst>
              <a:ext uri="{FF2B5EF4-FFF2-40B4-BE49-F238E27FC236}">
                <a16:creationId xmlns:a16="http://schemas.microsoft.com/office/drawing/2014/main" id="{84BB68F0-EFEB-620E-0601-5E0F4B18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846" y="488174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85" name="Text Box 116">
            <a:extLst>
              <a:ext uri="{FF2B5EF4-FFF2-40B4-BE49-F238E27FC236}">
                <a16:creationId xmlns:a16="http://schemas.microsoft.com/office/drawing/2014/main" id="{02FF71A9-CD71-FFFC-13E7-4558274D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646" y="488174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86" name="Text Box 117">
            <a:extLst>
              <a:ext uri="{FF2B5EF4-FFF2-40B4-BE49-F238E27FC236}">
                <a16:creationId xmlns:a16="http://schemas.microsoft.com/office/drawing/2014/main" id="{BF8FC2B8-50A6-DE0B-48F4-CBC0C97AB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034" y="488174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87" name="Text Box 118">
            <a:extLst>
              <a:ext uri="{FF2B5EF4-FFF2-40B4-BE49-F238E27FC236}">
                <a16:creationId xmlns:a16="http://schemas.microsoft.com/office/drawing/2014/main" id="{968B7B19-272A-CFA0-ADD8-B54DBD12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634" y="313736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88" name="Text Box 45">
            <a:extLst>
              <a:ext uri="{FF2B5EF4-FFF2-40B4-BE49-F238E27FC236}">
                <a16:creationId xmlns:a16="http://schemas.microsoft.com/office/drawing/2014/main" id="{CFB6D758-2222-8441-B1AC-8360067AE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963" y="437518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89" name="Text Box 43">
            <a:extLst>
              <a:ext uri="{FF2B5EF4-FFF2-40B4-BE49-F238E27FC236}">
                <a16:creationId xmlns:a16="http://schemas.microsoft.com/office/drawing/2014/main" id="{9621D379-1928-965D-F2B6-163A3C73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31" y="435186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90" name="Text Box 44">
            <a:extLst>
              <a:ext uri="{FF2B5EF4-FFF2-40B4-BE49-F238E27FC236}">
                <a16:creationId xmlns:a16="http://schemas.microsoft.com/office/drawing/2014/main" id="{CBAFAF44-6D34-5CDC-1DD6-8947D717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6" y="390419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91" name="Text Box 46">
            <a:extLst>
              <a:ext uri="{FF2B5EF4-FFF2-40B4-BE49-F238E27FC236}">
                <a16:creationId xmlns:a16="http://schemas.microsoft.com/office/drawing/2014/main" id="{82899F89-3BC6-D591-A181-B435CAE0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6" y="440266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92" name="Text Box 47">
            <a:extLst>
              <a:ext uri="{FF2B5EF4-FFF2-40B4-BE49-F238E27FC236}">
                <a16:creationId xmlns:a16="http://schemas.microsoft.com/office/drawing/2014/main" id="{B9F30B1F-47ED-110A-AD0D-5F269BAE1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309" y="4410262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93" name="Text Box 122">
            <a:extLst>
              <a:ext uri="{FF2B5EF4-FFF2-40B4-BE49-F238E27FC236}">
                <a16:creationId xmlns:a16="http://schemas.microsoft.com/office/drawing/2014/main" id="{277AFEA7-22F3-2F9C-9004-9011AA50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646" y="348633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94" name="Text Box 48">
            <a:extLst>
              <a:ext uri="{FF2B5EF4-FFF2-40B4-BE49-F238E27FC236}">
                <a16:creationId xmlns:a16="http://schemas.microsoft.com/office/drawing/2014/main" id="{4942F26C-5BF9-4645-A6BE-EF881727D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409" y="396734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95" name="Text Box 49">
            <a:extLst>
              <a:ext uri="{FF2B5EF4-FFF2-40B4-BE49-F238E27FC236}">
                <a16:creationId xmlns:a16="http://schemas.microsoft.com/office/drawing/2014/main" id="{C6FD5681-9B93-E1C1-E388-0F2AD55E9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521" y="448328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96" name="Text Box 50">
            <a:extLst>
              <a:ext uri="{FF2B5EF4-FFF2-40B4-BE49-F238E27FC236}">
                <a16:creationId xmlns:a16="http://schemas.microsoft.com/office/drawing/2014/main" id="{086E1722-3592-A3F7-B5FF-C32E1403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846" y="3546662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97" name="Text Box 51">
            <a:extLst>
              <a:ext uri="{FF2B5EF4-FFF2-40B4-BE49-F238E27FC236}">
                <a16:creationId xmlns:a16="http://schemas.microsoft.com/office/drawing/2014/main" id="{52CC2470-9428-52FB-7956-1D96DC29D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721" y="4029262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  <p:sp>
        <p:nvSpPr>
          <p:cNvPr id="98" name="Text Box 52">
            <a:extLst>
              <a:ext uri="{FF2B5EF4-FFF2-40B4-BE49-F238E27FC236}">
                <a16:creationId xmlns:a16="http://schemas.microsoft.com/office/drawing/2014/main" id="{399ED592-72D9-F6C9-189C-A3A92FE02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721" y="452138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12110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10" grpId="0"/>
      <p:bldP spid="12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52" grpId="0" animBg="1"/>
      <p:bldP spid="53" grpId="0"/>
      <p:bldP spid="54" grpId="0"/>
      <p:bldP spid="5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03184" y="-2336426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3490709" y="411966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87150" y="342048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072321" y="648478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تعاوني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14950" y="720972"/>
            <a:ext cx="2116961" cy="50129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6000" b="1" u="sng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تأكد</a:t>
            </a:r>
            <a:endParaRPr lang="en-US" sz="6000" b="1" u="sng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064393A-DA6A-0BBA-A3AE-C5E3AE662E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7C0FF251-869B-5DDB-C611-B3866D66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9267" y="1753240"/>
            <a:ext cx="68695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العددان التاليان في النمط 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  ،  1  ،  2  ،  6  ،  24  ،  ........  ،  .........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3E78568-65A1-302B-2DFA-4AE69143D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6264" y="4354493"/>
            <a:ext cx="719138" cy="579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altLang="ar-SA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BF69BC0D-F48E-7C45-3C90-28E327D6C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714" y="4354493"/>
            <a:ext cx="719138" cy="579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altLang="ar-SA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457E5EFE-58E8-C849-4952-8A4D85690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314" y="4354493"/>
            <a:ext cx="719138" cy="579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ar-SA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DACA431-8095-18B9-88E6-0537E84FE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477" y="4354493"/>
            <a:ext cx="719137" cy="579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altLang="ar-SA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D8B5BB03-5D2B-0AD9-1D83-624CE32DE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052" y="4354493"/>
            <a:ext cx="719137" cy="579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0" lang="en-US" altLang="ar-SA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52982FEA-DDDC-B4EA-2723-4ED307782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164" y="4354493"/>
            <a:ext cx="935038" cy="579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kumimoji="0" lang="en-US" altLang="ar-SA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05FB2AC1-ED7B-EA0F-3E98-86F2244D8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764" y="4354493"/>
            <a:ext cx="935038" cy="579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720</a:t>
            </a:r>
            <a:endParaRPr kumimoji="0" lang="en-US" altLang="ar-SA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93879CA9-49CF-C0E1-A0D7-81C4B065CDE7}"/>
              </a:ext>
            </a:extLst>
          </p:cNvPr>
          <p:cNvGrpSpPr>
            <a:grpSpLocks/>
          </p:cNvGrpSpPr>
          <p:nvPr/>
        </p:nvGrpSpPr>
        <p:grpSpPr bwMode="auto">
          <a:xfrm>
            <a:off x="10295402" y="4502130"/>
            <a:ext cx="909637" cy="1306513"/>
            <a:chOff x="4804" y="3160"/>
            <a:chExt cx="573" cy="823"/>
          </a:xfrm>
        </p:grpSpPr>
        <p:sp>
          <p:nvSpPr>
            <p:cNvPr id="26" name="Arc 19">
              <a:extLst>
                <a:ext uri="{FF2B5EF4-FFF2-40B4-BE49-F238E27FC236}">
                  <a16:creationId xmlns:a16="http://schemas.microsoft.com/office/drawing/2014/main" id="{6C06BC07-0824-C6F6-233F-779560B3FBC8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4804" y="3160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5E0CE1C8-B8EB-1C82-CE4E-9E7BF9D5E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618"/>
              <a:ext cx="4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×1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id="{AA73031C-EA3C-B780-148A-E7B95E5E9E20}"/>
              </a:ext>
            </a:extLst>
          </p:cNvPr>
          <p:cNvGrpSpPr>
            <a:grpSpLocks/>
          </p:cNvGrpSpPr>
          <p:nvPr/>
        </p:nvGrpSpPr>
        <p:grpSpPr bwMode="auto">
          <a:xfrm>
            <a:off x="8898402" y="4510068"/>
            <a:ext cx="938212" cy="1289050"/>
            <a:chOff x="3923" y="3165"/>
            <a:chExt cx="591" cy="812"/>
          </a:xfrm>
        </p:grpSpPr>
        <p:sp>
          <p:nvSpPr>
            <p:cNvPr id="30" name="Arc 22">
              <a:extLst>
                <a:ext uri="{FF2B5EF4-FFF2-40B4-BE49-F238E27FC236}">
                  <a16:creationId xmlns:a16="http://schemas.microsoft.com/office/drawing/2014/main" id="{CE9F5BDB-9F0F-0A9F-5E8D-EBED81EE0D17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3941" y="3165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 Box 23">
              <a:extLst>
                <a:ext uri="{FF2B5EF4-FFF2-40B4-BE49-F238E27FC236}">
                  <a16:creationId xmlns:a16="http://schemas.microsoft.com/office/drawing/2014/main" id="{E8261E5F-611F-8142-74C2-D4499E86B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3612"/>
              <a:ext cx="4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×2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D3EF8264-3B5D-B5B4-FC28-B9005EB64BC1}"/>
              </a:ext>
            </a:extLst>
          </p:cNvPr>
          <p:cNvGrpSpPr>
            <a:grpSpLocks/>
          </p:cNvGrpSpPr>
          <p:nvPr/>
        </p:nvGrpSpPr>
        <p:grpSpPr bwMode="auto">
          <a:xfrm>
            <a:off x="7426789" y="4510068"/>
            <a:ext cx="969963" cy="1289050"/>
            <a:chOff x="3023" y="3165"/>
            <a:chExt cx="611" cy="812"/>
          </a:xfrm>
        </p:grpSpPr>
        <p:sp>
          <p:nvSpPr>
            <p:cNvPr id="35" name="Arc 25">
              <a:extLst>
                <a:ext uri="{FF2B5EF4-FFF2-40B4-BE49-F238E27FC236}">
                  <a16:creationId xmlns:a16="http://schemas.microsoft.com/office/drawing/2014/main" id="{39DEDC94-9682-229A-F870-73A315924F98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3061" y="3165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id="{44073521-6B9E-B454-6D5F-8D8909EF8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3" y="3612"/>
              <a:ext cx="4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×3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27">
            <a:extLst>
              <a:ext uri="{FF2B5EF4-FFF2-40B4-BE49-F238E27FC236}">
                <a16:creationId xmlns:a16="http://schemas.microsoft.com/office/drawing/2014/main" id="{03BB271C-CD54-74D0-B657-8EBB5E9FE7A6}"/>
              </a:ext>
            </a:extLst>
          </p:cNvPr>
          <p:cNvGrpSpPr>
            <a:grpSpLocks/>
          </p:cNvGrpSpPr>
          <p:nvPr/>
        </p:nvGrpSpPr>
        <p:grpSpPr bwMode="auto">
          <a:xfrm>
            <a:off x="6152027" y="4498955"/>
            <a:ext cx="949325" cy="1300163"/>
            <a:chOff x="2210" y="3158"/>
            <a:chExt cx="598" cy="819"/>
          </a:xfrm>
        </p:grpSpPr>
        <p:sp>
          <p:nvSpPr>
            <p:cNvPr id="38" name="Arc 28">
              <a:extLst>
                <a:ext uri="{FF2B5EF4-FFF2-40B4-BE49-F238E27FC236}">
                  <a16:creationId xmlns:a16="http://schemas.microsoft.com/office/drawing/2014/main" id="{98BBF076-1EB5-FC06-92BF-DF5ADC6C20B6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2235" y="3158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 Box 29">
              <a:extLst>
                <a:ext uri="{FF2B5EF4-FFF2-40B4-BE49-F238E27FC236}">
                  <a16:creationId xmlns:a16="http://schemas.microsoft.com/office/drawing/2014/main" id="{84E10B99-4DB7-3B5F-34A5-D71506CC6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0" y="3612"/>
              <a:ext cx="4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×4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0">
            <a:extLst>
              <a:ext uri="{FF2B5EF4-FFF2-40B4-BE49-F238E27FC236}">
                <a16:creationId xmlns:a16="http://schemas.microsoft.com/office/drawing/2014/main" id="{240ADDCA-E4DD-9921-F57D-4BD0CE8159F5}"/>
              </a:ext>
            </a:extLst>
          </p:cNvPr>
          <p:cNvGrpSpPr>
            <a:grpSpLocks/>
          </p:cNvGrpSpPr>
          <p:nvPr/>
        </p:nvGrpSpPr>
        <p:grpSpPr bwMode="auto">
          <a:xfrm>
            <a:off x="4816939" y="4498955"/>
            <a:ext cx="915988" cy="1300163"/>
            <a:chOff x="1355" y="3158"/>
            <a:chExt cx="577" cy="819"/>
          </a:xfrm>
        </p:grpSpPr>
        <p:sp>
          <p:nvSpPr>
            <p:cNvPr id="41" name="Arc 31">
              <a:extLst>
                <a:ext uri="{FF2B5EF4-FFF2-40B4-BE49-F238E27FC236}">
                  <a16:creationId xmlns:a16="http://schemas.microsoft.com/office/drawing/2014/main" id="{29B091D3-93FA-8684-1F9A-3194B7FD745C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1359" y="3158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 Box 32">
              <a:extLst>
                <a:ext uri="{FF2B5EF4-FFF2-40B4-BE49-F238E27FC236}">
                  <a16:creationId xmlns:a16="http://schemas.microsoft.com/office/drawing/2014/main" id="{AD0A5DDE-08C9-895A-1692-DF8FDABF9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" y="3612"/>
              <a:ext cx="4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×5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33">
            <a:extLst>
              <a:ext uri="{FF2B5EF4-FFF2-40B4-BE49-F238E27FC236}">
                <a16:creationId xmlns:a16="http://schemas.microsoft.com/office/drawing/2014/main" id="{A6F80A07-93B9-F5A7-4BB7-197CAA6619B6}"/>
              </a:ext>
            </a:extLst>
          </p:cNvPr>
          <p:cNvGrpSpPr>
            <a:grpSpLocks/>
          </p:cNvGrpSpPr>
          <p:nvPr/>
        </p:nvGrpSpPr>
        <p:grpSpPr bwMode="auto">
          <a:xfrm>
            <a:off x="3367552" y="4498955"/>
            <a:ext cx="925512" cy="1300163"/>
            <a:chOff x="483" y="3158"/>
            <a:chExt cx="583" cy="819"/>
          </a:xfrm>
        </p:grpSpPr>
        <p:sp>
          <p:nvSpPr>
            <p:cNvPr id="44" name="Arc 34">
              <a:extLst>
                <a:ext uri="{FF2B5EF4-FFF2-40B4-BE49-F238E27FC236}">
                  <a16:creationId xmlns:a16="http://schemas.microsoft.com/office/drawing/2014/main" id="{75E520C0-D174-9453-1228-62CD67DF4E83}"/>
                </a:ext>
              </a:extLst>
            </p:cNvPr>
            <p:cNvSpPr>
              <a:spLocks/>
            </p:cNvSpPr>
            <p:nvPr/>
          </p:nvSpPr>
          <p:spPr bwMode="auto">
            <a:xfrm rot="-3039164" flipH="1" flipV="1">
              <a:off x="493" y="3158"/>
              <a:ext cx="573" cy="573"/>
            </a:xfrm>
            <a:custGeom>
              <a:avLst/>
              <a:gdLst>
                <a:gd name="T0" fmla="*/ 144 w 21600"/>
                <a:gd name="T1" fmla="*/ 0 h 23241"/>
                <a:gd name="T2" fmla="*/ 570 w 21600"/>
                <a:gd name="T3" fmla="*/ 573 h 23241"/>
                <a:gd name="T4" fmla="*/ 0 w 21600"/>
                <a:gd name="T5" fmla="*/ 515 h 232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41"/>
                <a:gd name="T11" fmla="*/ 21600 w 21600"/>
                <a:gd name="T12" fmla="*/ 23241 h 23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41" fill="none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</a:path>
                <a:path w="21600" h="23241" stroke="0" extrusionOk="0">
                  <a:moveTo>
                    <a:pt x="5438" y="-1"/>
                  </a:moveTo>
                  <a:cubicBezTo>
                    <a:pt x="14956" y="2475"/>
                    <a:pt x="21600" y="11069"/>
                    <a:pt x="21600" y="20904"/>
                  </a:cubicBezTo>
                  <a:cubicBezTo>
                    <a:pt x="21600" y="21684"/>
                    <a:pt x="21557" y="22464"/>
                    <a:pt x="21473" y="23241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3810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 Box 35">
              <a:extLst>
                <a:ext uri="{FF2B5EF4-FFF2-40B4-BE49-F238E27FC236}">
                  <a16:creationId xmlns:a16="http://schemas.microsoft.com/office/drawing/2014/main" id="{024C85DD-674E-74F6-6781-7D2DC0274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" y="3612"/>
              <a:ext cx="4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×6</a:t>
              </a:r>
              <a:endParaRPr kumimoji="0" lang="en-US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19B532A5-2D46-2315-D0C6-79828240F834}"/>
              </a:ext>
            </a:extLst>
          </p:cNvPr>
          <p:cNvSpPr/>
          <p:nvPr/>
        </p:nvSpPr>
        <p:spPr>
          <a:xfrm>
            <a:off x="6715049" y="531076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6" y="187359"/>
                  <a:pt x="212290" y="-20779"/>
                  <a:pt x="436707" y="0"/>
                </a:cubicBezTo>
                <a:cubicBezTo>
                  <a:pt x="665327" y="-40553"/>
                  <a:pt x="863688" y="184302"/>
                  <a:pt x="873414" y="484653"/>
                </a:cubicBezTo>
                <a:cubicBezTo>
                  <a:pt x="852299" y="777922"/>
                  <a:pt x="691183" y="982721"/>
                  <a:pt x="436707" y="969306"/>
                </a:cubicBezTo>
                <a:cubicBezTo>
                  <a:pt x="200850" y="1004617"/>
                  <a:pt x="-14226" y="724541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7615" y="224421"/>
                  <a:pt x="222005" y="-34378"/>
                  <a:pt x="436707" y="0"/>
                </a:cubicBezTo>
                <a:cubicBezTo>
                  <a:pt x="690634" y="42005"/>
                  <a:pt x="844253" y="185256"/>
                  <a:pt x="873414" y="484653"/>
                </a:cubicBezTo>
                <a:cubicBezTo>
                  <a:pt x="872915" y="749054"/>
                  <a:pt x="705135" y="984773"/>
                  <a:pt x="436707" y="969306"/>
                </a:cubicBezTo>
                <a:cubicBezTo>
                  <a:pt x="201821" y="967164"/>
                  <a:pt x="6816" y="736287"/>
                  <a:pt x="0" y="4846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089564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84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9" grpId="0"/>
      <p:bldP spid="11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03184" y="-2336426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2953402" y="316683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87150" y="342048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3493505" y="497476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تعاوني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6424424" y="639066"/>
            <a:ext cx="5600891" cy="48096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5400" b="1" u="sng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  <a:endParaRPr lang="en-US" sz="5400" b="1" u="sng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064393A-DA6A-0BBA-A3AE-C5E3AE662E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F2D21645-04C5-95A3-A105-23057858B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771" y="1460643"/>
            <a:ext cx="7275086" cy="1015663"/>
          </a:xfrm>
          <a:custGeom>
            <a:avLst/>
            <a:gdLst>
              <a:gd name="connsiteX0" fmla="*/ 0 w 7275086"/>
              <a:gd name="connsiteY0" fmla="*/ 0 h 1015663"/>
              <a:gd name="connsiteX1" fmla="*/ 7275086 w 7275086"/>
              <a:gd name="connsiteY1" fmla="*/ 0 h 1015663"/>
              <a:gd name="connsiteX2" fmla="*/ 7275086 w 7275086"/>
              <a:gd name="connsiteY2" fmla="*/ 1015663 h 1015663"/>
              <a:gd name="connsiteX3" fmla="*/ 0 w 7275086"/>
              <a:gd name="connsiteY3" fmla="*/ 1015663 h 1015663"/>
              <a:gd name="connsiteX4" fmla="*/ 0 w 7275086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5086" h="1015663" fill="none" extrusionOk="0">
                <a:moveTo>
                  <a:pt x="0" y="0"/>
                </a:moveTo>
                <a:cubicBezTo>
                  <a:pt x="2791228" y="-33775"/>
                  <a:pt x="6420817" y="138873"/>
                  <a:pt x="7275086" y="0"/>
                </a:cubicBezTo>
                <a:cubicBezTo>
                  <a:pt x="7186764" y="226855"/>
                  <a:pt x="7357447" y="594981"/>
                  <a:pt x="7275086" y="1015663"/>
                </a:cubicBezTo>
                <a:cubicBezTo>
                  <a:pt x="5954362" y="878333"/>
                  <a:pt x="3166280" y="877807"/>
                  <a:pt x="0" y="1015663"/>
                </a:cubicBezTo>
                <a:cubicBezTo>
                  <a:pt x="74521" y="699494"/>
                  <a:pt x="-40013" y="374453"/>
                  <a:pt x="0" y="0"/>
                </a:cubicBezTo>
                <a:close/>
              </a:path>
              <a:path w="7275086" h="1015663" stroke="0" extrusionOk="0">
                <a:moveTo>
                  <a:pt x="0" y="0"/>
                </a:moveTo>
                <a:cubicBezTo>
                  <a:pt x="3345843" y="-101487"/>
                  <a:pt x="3827628" y="-162162"/>
                  <a:pt x="7275086" y="0"/>
                </a:cubicBezTo>
                <a:cubicBezTo>
                  <a:pt x="7357272" y="305998"/>
                  <a:pt x="7358223" y="608917"/>
                  <a:pt x="7275086" y="1015663"/>
                </a:cubicBezTo>
                <a:cubicBezTo>
                  <a:pt x="5807477" y="1065728"/>
                  <a:pt x="3631927" y="857214"/>
                  <a:pt x="0" y="1015663"/>
                </a:cubicBezTo>
                <a:cubicBezTo>
                  <a:pt x="85521" y="857104"/>
                  <a:pt x="12775" y="26356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تحرك معظم العصافير الطنانة أجنحتها حوالي 50 مرة في الثانية .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كم مرة في الدقيقة يحرك العصفور الطنان جناحيه ؟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E1FBC9ED-69C6-B0EE-5E10-A012E182C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650" y="2809995"/>
            <a:ext cx="7027749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المعطيات : تحرك معظم العصافير الطنانة أجنحتها حوالي 50 مرة في الثانية 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المطلوب : كم مرة في الدقيقة يحرك العصفور الطنان جناحيه ؟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3CF07859-167D-1402-9260-2986A419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638" y="3955619"/>
            <a:ext cx="7112761" cy="861774"/>
          </a:xfrm>
          <a:custGeom>
            <a:avLst/>
            <a:gdLst>
              <a:gd name="connsiteX0" fmla="*/ 0 w 7112761"/>
              <a:gd name="connsiteY0" fmla="*/ 0 h 861774"/>
              <a:gd name="connsiteX1" fmla="*/ 7112761 w 7112761"/>
              <a:gd name="connsiteY1" fmla="*/ 0 h 861774"/>
              <a:gd name="connsiteX2" fmla="*/ 7112761 w 7112761"/>
              <a:gd name="connsiteY2" fmla="*/ 861774 h 861774"/>
              <a:gd name="connsiteX3" fmla="*/ 0 w 7112761"/>
              <a:gd name="connsiteY3" fmla="*/ 861774 h 861774"/>
              <a:gd name="connsiteX4" fmla="*/ 0 w 7112761"/>
              <a:gd name="connsiteY4" fmla="*/ 0 h 86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761" h="861774" fill="none" extrusionOk="0">
                <a:moveTo>
                  <a:pt x="0" y="0"/>
                </a:moveTo>
                <a:cubicBezTo>
                  <a:pt x="2269861" y="-127852"/>
                  <a:pt x="5096939" y="-115005"/>
                  <a:pt x="7112761" y="0"/>
                </a:cubicBezTo>
                <a:cubicBezTo>
                  <a:pt x="7064129" y="388420"/>
                  <a:pt x="7182942" y="585840"/>
                  <a:pt x="7112761" y="861774"/>
                </a:cubicBezTo>
                <a:cubicBezTo>
                  <a:pt x="4944221" y="991343"/>
                  <a:pt x="879757" y="754563"/>
                  <a:pt x="0" y="861774"/>
                </a:cubicBezTo>
                <a:cubicBezTo>
                  <a:pt x="35457" y="600101"/>
                  <a:pt x="42421" y="398441"/>
                  <a:pt x="0" y="0"/>
                </a:cubicBezTo>
                <a:close/>
              </a:path>
              <a:path w="7112761" h="861774" stroke="0" extrusionOk="0">
                <a:moveTo>
                  <a:pt x="0" y="0"/>
                </a:moveTo>
                <a:cubicBezTo>
                  <a:pt x="1271428" y="107364"/>
                  <a:pt x="5034724" y="4367"/>
                  <a:pt x="7112761" y="0"/>
                </a:cubicBezTo>
                <a:cubicBezTo>
                  <a:pt x="7136573" y="348475"/>
                  <a:pt x="7099183" y="565635"/>
                  <a:pt x="7112761" y="861774"/>
                </a:cubicBezTo>
                <a:cubicBezTo>
                  <a:pt x="6227738" y="915434"/>
                  <a:pt x="3049477" y="855614"/>
                  <a:pt x="0" y="861774"/>
                </a:cubicBezTo>
                <a:cubicBezTo>
                  <a:pt x="-8201" y="581582"/>
                  <a:pt x="41526" y="332150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31193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نعلم أن الدقيقة = 60 ثانية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نضرب عدد المرات في عدد الثواني في الدقيقة لنحصل على المطلوب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60E449B7-22F1-0032-7D97-23C969275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595" y="5197302"/>
            <a:ext cx="3828804" cy="400110"/>
          </a:xfrm>
          <a:custGeom>
            <a:avLst/>
            <a:gdLst>
              <a:gd name="connsiteX0" fmla="*/ 0 w 3828804"/>
              <a:gd name="connsiteY0" fmla="*/ 0 h 400110"/>
              <a:gd name="connsiteX1" fmla="*/ 3828804 w 3828804"/>
              <a:gd name="connsiteY1" fmla="*/ 0 h 400110"/>
              <a:gd name="connsiteX2" fmla="*/ 3828804 w 3828804"/>
              <a:gd name="connsiteY2" fmla="*/ 400110 h 400110"/>
              <a:gd name="connsiteX3" fmla="*/ 0 w 3828804"/>
              <a:gd name="connsiteY3" fmla="*/ 400110 h 400110"/>
              <a:gd name="connsiteX4" fmla="*/ 0 w 382880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804" h="400110" fill="none" extrusionOk="0">
                <a:moveTo>
                  <a:pt x="0" y="0"/>
                </a:moveTo>
                <a:cubicBezTo>
                  <a:pt x="648382" y="72871"/>
                  <a:pt x="2479144" y="-131989"/>
                  <a:pt x="3828804" y="0"/>
                </a:cubicBezTo>
                <a:cubicBezTo>
                  <a:pt x="3815838" y="122442"/>
                  <a:pt x="3840586" y="231365"/>
                  <a:pt x="3828804" y="400110"/>
                </a:cubicBezTo>
                <a:cubicBezTo>
                  <a:pt x="3108874" y="502291"/>
                  <a:pt x="1445380" y="512370"/>
                  <a:pt x="0" y="400110"/>
                </a:cubicBezTo>
                <a:cubicBezTo>
                  <a:pt x="23029" y="230633"/>
                  <a:pt x="19381" y="83950"/>
                  <a:pt x="0" y="0"/>
                </a:cubicBezTo>
                <a:close/>
              </a:path>
              <a:path w="3828804" h="400110" stroke="0" extrusionOk="0">
                <a:moveTo>
                  <a:pt x="0" y="0"/>
                </a:moveTo>
                <a:cubicBezTo>
                  <a:pt x="1853874" y="37695"/>
                  <a:pt x="3093945" y="-67809"/>
                  <a:pt x="3828804" y="0"/>
                </a:cubicBezTo>
                <a:cubicBezTo>
                  <a:pt x="3828745" y="186264"/>
                  <a:pt x="3846368" y="256452"/>
                  <a:pt x="3828804" y="400110"/>
                </a:cubicBezTo>
                <a:cubicBezTo>
                  <a:pt x="3011637" y="408988"/>
                  <a:pt x="728657" y="432762"/>
                  <a:pt x="0" y="400110"/>
                </a:cubicBezTo>
                <a:cubicBezTo>
                  <a:pt x="31929" y="256009"/>
                  <a:pt x="26303" y="143294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32648528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المرات = 50 × 60 = 3000 مرة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F6A36825-7323-B35D-1E21-156176514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762" y="6067085"/>
            <a:ext cx="3102637" cy="400110"/>
          </a:xfrm>
          <a:custGeom>
            <a:avLst/>
            <a:gdLst>
              <a:gd name="connsiteX0" fmla="*/ 0 w 3102637"/>
              <a:gd name="connsiteY0" fmla="*/ 0 h 400110"/>
              <a:gd name="connsiteX1" fmla="*/ 3102637 w 3102637"/>
              <a:gd name="connsiteY1" fmla="*/ 0 h 400110"/>
              <a:gd name="connsiteX2" fmla="*/ 3102637 w 3102637"/>
              <a:gd name="connsiteY2" fmla="*/ 400110 h 400110"/>
              <a:gd name="connsiteX3" fmla="*/ 0 w 3102637"/>
              <a:gd name="connsiteY3" fmla="*/ 400110 h 400110"/>
              <a:gd name="connsiteX4" fmla="*/ 0 w 310263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2637" h="400110" fill="none" extrusionOk="0">
                <a:moveTo>
                  <a:pt x="0" y="0"/>
                </a:moveTo>
                <a:cubicBezTo>
                  <a:pt x="659128" y="-22090"/>
                  <a:pt x="1701778" y="146824"/>
                  <a:pt x="3102637" y="0"/>
                </a:cubicBezTo>
                <a:cubicBezTo>
                  <a:pt x="3138414" y="101789"/>
                  <a:pt x="3113920" y="269535"/>
                  <a:pt x="3102637" y="400110"/>
                </a:cubicBezTo>
                <a:cubicBezTo>
                  <a:pt x="2509106" y="568920"/>
                  <a:pt x="1109962" y="324259"/>
                  <a:pt x="0" y="400110"/>
                </a:cubicBezTo>
                <a:cubicBezTo>
                  <a:pt x="-34535" y="341444"/>
                  <a:pt x="-29228" y="124740"/>
                  <a:pt x="0" y="0"/>
                </a:cubicBezTo>
                <a:close/>
              </a:path>
              <a:path w="3102637" h="400110" stroke="0" extrusionOk="0">
                <a:moveTo>
                  <a:pt x="0" y="0"/>
                </a:moveTo>
                <a:cubicBezTo>
                  <a:pt x="1257411" y="145934"/>
                  <a:pt x="1950975" y="-89815"/>
                  <a:pt x="3102637" y="0"/>
                </a:cubicBezTo>
                <a:cubicBezTo>
                  <a:pt x="3137196" y="141224"/>
                  <a:pt x="3080915" y="260596"/>
                  <a:pt x="3102637" y="400110"/>
                </a:cubicBezTo>
                <a:cubicBezTo>
                  <a:pt x="2774481" y="244598"/>
                  <a:pt x="1363240" y="536725"/>
                  <a:pt x="0" y="400110"/>
                </a:cubicBezTo>
                <a:cubicBezTo>
                  <a:pt x="31661" y="222420"/>
                  <a:pt x="-2749" y="74446"/>
                  <a:pt x="0" y="0"/>
                </a:cubicBezTo>
                <a:close/>
              </a:path>
            </a:pathLst>
          </a:custGeom>
          <a:solidFill>
            <a:srgbClr val="FCF0AA"/>
          </a:solidFill>
          <a:ln>
            <a:solidFill>
              <a:srgbClr val="FAEA84"/>
            </a:solidFill>
            <a:extLst>
              <a:ext uri="{C807C97D-BFC1-408E-A445-0C87EB9F89A2}">
                <ask:lineSketchStyleProps xmlns:ask="http://schemas.microsoft.com/office/drawing/2018/sketchyshapes" sd="197198029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3000 ÷ 60 = 50 مرة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فقاعة الكلام: مستطيلة مستديرة الزوايا 48">
            <a:extLst>
              <a:ext uri="{FF2B5EF4-FFF2-40B4-BE49-F238E27FC236}">
                <a16:creationId xmlns:a16="http://schemas.microsoft.com/office/drawing/2014/main" id="{00A04450-E0C3-E9BD-5BC0-916615901ABE}"/>
              </a:ext>
            </a:extLst>
          </p:cNvPr>
          <p:cNvSpPr/>
          <p:nvPr/>
        </p:nvSpPr>
        <p:spPr>
          <a:xfrm>
            <a:off x="10493828" y="2662469"/>
            <a:ext cx="1371600" cy="696685"/>
          </a:xfrm>
          <a:custGeom>
            <a:avLst/>
            <a:gdLst>
              <a:gd name="connsiteX0" fmla="*/ 0 w 1371600"/>
              <a:gd name="connsiteY0" fmla="*/ 116116 h 696685"/>
              <a:gd name="connsiteX1" fmla="*/ 116116 w 1371600"/>
              <a:gd name="connsiteY1" fmla="*/ 0 h 696685"/>
              <a:gd name="connsiteX2" fmla="*/ 228600 w 1371600"/>
              <a:gd name="connsiteY2" fmla="*/ 0 h 696685"/>
              <a:gd name="connsiteX3" fmla="*/ 228600 w 1371600"/>
              <a:gd name="connsiteY3" fmla="*/ 0 h 696685"/>
              <a:gd name="connsiteX4" fmla="*/ 571500 w 1371600"/>
              <a:gd name="connsiteY4" fmla="*/ 0 h 696685"/>
              <a:gd name="connsiteX5" fmla="*/ 1255484 w 1371600"/>
              <a:gd name="connsiteY5" fmla="*/ 0 h 696685"/>
              <a:gd name="connsiteX6" fmla="*/ 1371600 w 1371600"/>
              <a:gd name="connsiteY6" fmla="*/ 116116 h 696685"/>
              <a:gd name="connsiteX7" fmla="*/ 1371600 w 1371600"/>
              <a:gd name="connsiteY7" fmla="*/ 116114 h 696685"/>
              <a:gd name="connsiteX8" fmla="*/ 1371600 w 1371600"/>
              <a:gd name="connsiteY8" fmla="*/ 116114 h 696685"/>
              <a:gd name="connsiteX9" fmla="*/ 1371600 w 1371600"/>
              <a:gd name="connsiteY9" fmla="*/ 290285 h 696685"/>
              <a:gd name="connsiteX10" fmla="*/ 1371600 w 1371600"/>
              <a:gd name="connsiteY10" fmla="*/ 580569 h 696685"/>
              <a:gd name="connsiteX11" fmla="*/ 1255484 w 1371600"/>
              <a:gd name="connsiteY11" fmla="*/ 696685 h 696685"/>
              <a:gd name="connsiteX12" fmla="*/ 571500 w 1371600"/>
              <a:gd name="connsiteY12" fmla="*/ 696685 h 696685"/>
              <a:gd name="connsiteX13" fmla="*/ 228600 w 1371600"/>
              <a:gd name="connsiteY13" fmla="*/ 696685 h 696685"/>
              <a:gd name="connsiteX14" fmla="*/ 228600 w 1371600"/>
              <a:gd name="connsiteY14" fmla="*/ 696685 h 696685"/>
              <a:gd name="connsiteX15" fmla="*/ 116116 w 1371600"/>
              <a:gd name="connsiteY15" fmla="*/ 696685 h 696685"/>
              <a:gd name="connsiteX16" fmla="*/ 0 w 1371600"/>
              <a:gd name="connsiteY16" fmla="*/ 580569 h 696685"/>
              <a:gd name="connsiteX17" fmla="*/ 0 w 1371600"/>
              <a:gd name="connsiteY17" fmla="*/ 290285 h 696685"/>
              <a:gd name="connsiteX18" fmla="*/ -553262 w 1371600"/>
              <a:gd name="connsiteY18" fmla="*/ 293144 h 696685"/>
              <a:gd name="connsiteX19" fmla="*/ 0 w 1371600"/>
              <a:gd name="connsiteY19" fmla="*/ 116114 h 696685"/>
              <a:gd name="connsiteX20" fmla="*/ 0 w 1371600"/>
              <a:gd name="connsiteY20" fmla="*/ 116116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600" h="696685" fill="none" extrusionOk="0">
                <a:moveTo>
                  <a:pt x="0" y="116116"/>
                </a:moveTo>
                <a:cubicBezTo>
                  <a:pt x="-665" y="56852"/>
                  <a:pt x="49520" y="105"/>
                  <a:pt x="116116" y="0"/>
                </a:cubicBezTo>
                <a:cubicBezTo>
                  <a:pt x="140283" y="230"/>
                  <a:pt x="216169" y="-5427"/>
                  <a:pt x="228600" y="0"/>
                </a:cubicBezTo>
                <a:lnTo>
                  <a:pt x="228600" y="0"/>
                </a:lnTo>
                <a:cubicBezTo>
                  <a:pt x="343450" y="30548"/>
                  <a:pt x="460245" y="-20257"/>
                  <a:pt x="571500" y="0"/>
                </a:cubicBezTo>
                <a:cubicBezTo>
                  <a:pt x="905846" y="48455"/>
                  <a:pt x="952938" y="16094"/>
                  <a:pt x="1255484" y="0"/>
                </a:cubicBezTo>
                <a:cubicBezTo>
                  <a:pt x="1322875" y="1342"/>
                  <a:pt x="1366717" y="59985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58866" y="173344"/>
                  <a:pt x="1366795" y="226333"/>
                  <a:pt x="1371600" y="290285"/>
                </a:cubicBezTo>
                <a:cubicBezTo>
                  <a:pt x="1376165" y="412611"/>
                  <a:pt x="1358077" y="524406"/>
                  <a:pt x="1371600" y="580569"/>
                </a:cubicBezTo>
                <a:cubicBezTo>
                  <a:pt x="1370818" y="640463"/>
                  <a:pt x="1311084" y="703144"/>
                  <a:pt x="1255484" y="696685"/>
                </a:cubicBezTo>
                <a:cubicBezTo>
                  <a:pt x="935615" y="726713"/>
                  <a:pt x="735478" y="735031"/>
                  <a:pt x="571500" y="696685"/>
                </a:cubicBezTo>
                <a:cubicBezTo>
                  <a:pt x="431265" y="695907"/>
                  <a:pt x="399855" y="705792"/>
                  <a:pt x="228600" y="696685"/>
                </a:cubicBezTo>
                <a:lnTo>
                  <a:pt x="228600" y="696685"/>
                </a:lnTo>
                <a:cubicBezTo>
                  <a:pt x="203765" y="688426"/>
                  <a:pt x="146598" y="698632"/>
                  <a:pt x="116116" y="696685"/>
                </a:cubicBezTo>
                <a:cubicBezTo>
                  <a:pt x="58597" y="705814"/>
                  <a:pt x="-2214" y="645789"/>
                  <a:pt x="0" y="580569"/>
                </a:cubicBezTo>
                <a:cubicBezTo>
                  <a:pt x="-6268" y="455027"/>
                  <a:pt x="-16054" y="373858"/>
                  <a:pt x="0" y="290285"/>
                </a:cubicBezTo>
                <a:cubicBezTo>
                  <a:pt x="-205048" y="318831"/>
                  <a:pt x="-482667" y="316478"/>
                  <a:pt x="-553262" y="293144"/>
                </a:cubicBezTo>
                <a:cubicBezTo>
                  <a:pt x="-447798" y="299693"/>
                  <a:pt x="-124383" y="177198"/>
                  <a:pt x="0" y="116114"/>
                </a:cubicBezTo>
                <a:lnTo>
                  <a:pt x="0" y="116116"/>
                </a:lnTo>
                <a:close/>
              </a:path>
              <a:path w="1371600" h="696685" stroke="0" extrusionOk="0">
                <a:moveTo>
                  <a:pt x="0" y="116116"/>
                </a:moveTo>
                <a:cubicBezTo>
                  <a:pt x="-2770" y="60574"/>
                  <a:pt x="42191" y="-1848"/>
                  <a:pt x="116116" y="0"/>
                </a:cubicBezTo>
                <a:cubicBezTo>
                  <a:pt x="141019" y="-6771"/>
                  <a:pt x="181011" y="638"/>
                  <a:pt x="228600" y="0"/>
                </a:cubicBezTo>
                <a:lnTo>
                  <a:pt x="228600" y="0"/>
                </a:lnTo>
                <a:cubicBezTo>
                  <a:pt x="302158" y="-19485"/>
                  <a:pt x="403934" y="-9909"/>
                  <a:pt x="571500" y="0"/>
                </a:cubicBezTo>
                <a:cubicBezTo>
                  <a:pt x="650845" y="-34392"/>
                  <a:pt x="1086006" y="-43262"/>
                  <a:pt x="1255484" y="0"/>
                </a:cubicBezTo>
                <a:cubicBezTo>
                  <a:pt x="1321290" y="-6109"/>
                  <a:pt x="1373558" y="52298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65234" y="197298"/>
                  <a:pt x="1380915" y="264918"/>
                  <a:pt x="1371600" y="290285"/>
                </a:cubicBezTo>
                <a:cubicBezTo>
                  <a:pt x="1360382" y="404541"/>
                  <a:pt x="1354579" y="545958"/>
                  <a:pt x="1371600" y="580569"/>
                </a:cubicBezTo>
                <a:cubicBezTo>
                  <a:pt x="1366603" y="640453"/>
                  <a:pt x="1316998" y="702999"/>
                  <a:pt x="1255484" y="696685"/>
                </a:cubicBezTo>
                <a:cubicBezTo>
                  <a:pt x="1076627" y="727293"/>
                  <a:pt x="806981" y="738746"/>
                  <a:pt x="571500" y="696685"/>
                </a:cubicBezTo>
                <a:cubicBezTo>
                  <a:pt x="459051" y="695272"/>
                  <a:pt x="322781" y="666922"/>
                  <a:pt x="228600" y="696685"/>
                </a:cubicBezTo>
                <a:lnTo>
                  <a:pt x="228600" y="696685"/>
                </a:lnTo>
                <a:cubicBezTo>
                  <a:pt x="189378" y="701181"/>
                  <a:pt x="167002" y="700461"/>
                  <a:pt x="116116" y="696685"/>
                </a:cubicBezTo>
                <a:cubicBezTo>
                  <a:pt x="41313" y="702552"/>
                  <a:pt x="-455" y="647146"/>
                  <a:pt x="0" y="580569"/>
                </a:cubicBezTo>
                <a:cubicBezTo>
                  <a:pt x="19210" y="454682"/>
                  <a:pt x="-18050" y="351684"/>
                  <a:pt x="0" y="290285"/>
                </a:cubicBezTo>
                <a:cubicBezTo>
                  <a:pt x="-166832" y="263939"/>
                  <a:pt x="-422881" y="299676"/>
                  <a:pt x="-553262" y="293144"/>
                </a:cubicBezTo>
                <a:cubicBezTo>
                  <a:pt x="-323885" y="256588"/>
                  <a:pt x="-82324" y="115651"/>
                  <a:pt x="0" y="116114"/>
                </a:cubicBezTo>
                <a:lnTo>
                  <a:pt x="0" y="116116"/>
                </a:lnTo>
                <a:close/>
              </a:path>
            </a:pathLst>
          </a:custGeom>
          <a:solidFill>
            <a:srgbClr val="DBEEF4"/>
          </a:solidFill>
          <a:ln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099571456">
                  <a:prstGeom prst="wedgeRoundRectCallout">
                    <a:avLst>
                      <a:gd name="adj1" fmla="val -90337"/>
                      <a:gd name="adj2" fmla="val -792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افهم</a:t>
            </a:r>
          </a:p>
        </p:txBody>
      </p:sp>
      <p:sp>
        <p:nvSpPr>
          <p:cNvPr id="50" name="فقاعة الكلام: مستطيلة مستديرة الزوايا 49">
            <a:extLst>
              <a:ext uri="{FF2B5EF4-FFF2-40B4-BE49-F238E27FC236}">
                <a16:creationId xmlns:a16="http://schemas.microsoft.com/office/drawing/2014/main" id="{BB712BC0-76F3-0259-08C9-22C5A0BD6029}"/>
              </a:ext>
            </a:extLst>
          </p:cNvPr>
          <p:cNvSpPr/>
          <p:nvPr/>
        </p:nvSpPr>
        <p:spPr>
          <a:xfrm>
            <a:off x="10504713" y="3792919"/>
            <a:ext cx="1371600" cy="696685"/>
          </a:xfrm>
          <a:custGeom>
            <a:avLst/>
            <a:gdLst>
              <a:gd name="connsiteX0" fmla="*/ 0 w 1371600"/>
              <a:gd name="connsiteY0" fmla="*/ 116116 h 696685"/>
              <a:gd name="connsiteX1" fmla="*/ 116116 w 1371600"/>
              <a:gd name="connsiteY1" fmla="*/ 0 h 696685"/>
              <a:gd name="connsiteX2" fmla="*/ 228600 w 1371600"/>
              <a:gd name="connsiteY2" fmla="*/ 0 h 696685"/>
              <a:gd name="connsiteX3" fmla="*/ 228600 w 1371600"/>
              <a:gd name="connsiteY3" fmla="*/ 0 h 696685"/>
              <a:gd name="connsiteX4" fmla="*/ 571500 w 1371600"/>
              <a:gd name="connsiteY4" fmla="*/ 0 h 696685"/>
              <a:gd name="connsiteX5" fmla="*/ 1255484 w 1371600"/>
              <a:gd name="connsiteY5" fmla="*/ 0 h 696685"/>
              <a:gd name="connsiteX6" fmla="*/ 1371600 w 1371600"/>
              <a:gd name="connsiteY6" fmla="*/ 116116 h 696685"/>
              <a:gd name="connsiteX7" fmla="*/ 1371600 w 1371600"/>
              <a:gd name="connsiteY7" fmla="*/ 116114 h 696685"/>
              <a:gd name="connsiteX8" fmla="*/ 1371600 w 1371600"/>
              <a:gd name="connsiteY8" fmla="*/ 116114 h 696685"/>
              <a:gd name="connsiteX9" fmla="*/ 1371600 w 1371600"/>
              <a:gd name="connsiteY9" fmla="*/ 290285 h 696685"/>
              <a:gd name="connsiteX10" fmla="*/ 1371600 w 1371600"/>
              <a:gd name="connsiteY10" fmla="*/ 580569 h 696685"/>
              <a:gd name="connsiteX11" fmla="*/ 1255484 w 1371600"/>
              <a:gd name="connsiteY11" fmla="*/ 696685 h 696685"/>
              <a:gd name="connsiteX12" fmla="*/ 571500 w 1371600"/>
              <a:gd name="connsiteY12" fmla="*/ 696685 h 696685"/>
              <a:gd name="connsiteX13" fmla="*/ 228600 w 1371600"/>
              <a:gd name="connsiteY13" fmla="*/ 696685 h 696685"/>
              <a:gd name="connsiteX14" fmla="*/ 228600 w 1371600"/>
              <a:gd name="connsiteY14" fmla="*/ 696685 h 696685"/>
              <a:gd name="connsiteX15" fmla="*/ 116116 w 1371600"/>
              <a:gd name="connsiteY15" fmla="*/ 696685 h 696685"/>
              <a:gd name="connsiteX16" fmla="*/ 0 w 1371600"/>
              <a:gd name="connsiteY16" fmla="*/ 580569 h 696685"/>
              <a:gd name="connsiteX17" fmla="*/ 0 w 1371600"/>
              <a:gd name="connsiteY17" fmla="*/ 290285 h 696685"/>
              <a:gd name="connsiteX18" fmla="*/ -553262 w 1371600"/>
              <a:gd name="connsiteY18" fmla="*/ 293144 h 696685"/>
              <a:gd name="connsiteX19" fmla="*/ 0 w 1371600"/>
              <a:gd name="connsiteY19" fmla="*/ 116114 h 696685"/>
              <a:gd name="connsiteX20" fmla="*/ 0 w 1371600"/>
              <a:gd name="connsiteY20" fmla="*/ 116116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600" h="696685" fill="none" extrusionOk="0">
                <a:moveTo>
                  <a:pt x="0" y="116116"/>
                </a:moveTo>
                <a:cubicBezTo>
                  <a:pt x="1459" y="52181"/>
                  <a:pt x="62164" y="4956"/>
                  <a:pt x="116116" y="0"/>
                </a:cubicBezTo>
                <a:cubicBezTo>
                  <a:pt x="137140" y="-3400"/>
                  <a:pt x="209984" y="-1134"/>
                  <a:pt x="228600" y="0"/>
                </a:cubicBezTo>
                <a:lnTo>
                  <a:pt x="228600" y="0"/>
                </a:lnTo>
                <a:cubicBezTo>
                  <a:pt x="399659" y="-4277"/>
                  <a:pt x="490316" y="-28083"/>
                  <a:pt x="571500" y="0"/>
                </a:cubicBezTo>
                <a:cubicBezTo>
                  <a:pt x="756744" y="47759"/>
                  <a:pt x="1186483" y="55948"/>
                  <a:pt x="1255484" y="0"/>
                </a:cubicBezTo>
                <a:cubicBezTo>
                  <a:pt x="1311559" y="4079"/>
                  <a:pt x="1369801" y="50931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64907" y="158136"/>
                  <a:pt x="1361212" y="268831"/>
                  <a:pt x="1371600" y="290285"/>
                </a:cubicBezTo>
                <a:cubicBezTo>
                  <a:pt x="1379285" y="411876"/>
                  <a:pt x="1374125" y="496772"/>
                  <a:pt x="1371600" y="580569"/>
                </a:cubicBezTo>
                <a:cubicBezTo>
                  <a:pt x="1369398" y="641727"/>
                  <a:pt x="1318648" y="697633"/>
                  <a:pt x="1255484" y="696685"/>
                </a:cubicBezTo>
                <a:cubicBezTo>
                  <a:pt x="1163254" y="749445"/>
                  <a:pt x="800370" y="725160"/>
                  <a:pt x="571500" y="696685"/>
                </a:cubicBezTo>
                <a:cubicBezTo>
                  <a:pt x="490654" y="707259"/>
                  <a:pt x="364999" y="671054"/>
                  <a:pt x="228600" y="696685"/>
                </a:cubicBezTo>
                <a:lnTo>
                  <a:pt x="228600" y="696685"/>
                </a:lnTo>
                <a:cubicBezTo>
                  <a:pt x="211088" y="692662"/>
                  <a:pt x="159319" y="702526"/>
                  <a:pt x="116116" y="696685"/>
                </a:cubicBezTo>
                <a:cubicBezTo>
                  <a:pt x="44346" y="701800"/>
                  <a:pt x="7747" y="651202"/>
                  <a:pt x="0" y="580569"/>
                </a:cubicBezTo>
                <a:cubicBezTo>
                  <a:pt x="-16248" y="513375"/>
                  <a:pt x="2506" y="350728"/>
                  <a:pt x="0" y="290285"/>
                </a:cubicBezTo>
                <a:cubicBezTo>
                  <a:pt x="-107602" y="294476"/>
                  <a:pt x="-459878" y="271032"/>
                  <a:pt x="-553262" y="293144"/>
                </a:cubicBezTo>
                <a:cubicBezTo>
                  <a:pt x="-291322" y="247548"/>
                  <a:pt x="-104720" y="115654"/>
                  <a:pt x="0" y="116114"/>
                </a:cubicBezTo>
                <a:lnTo>
                  <a:pt x="0" y="116116"/>
                </a:lnTo>
                <a:close/>
              </a:path>
              <a:path w="1371600" h="696685" stroke="0" extrusionOk="0">
                <a:moveTo>
                  <a:pt x="0" y="116116"/>
                </a:moveTo>
                <a:cubicBezTo>
                  <a:pt x="1302" y="52785"/>
                  <a:pt x="49224" y="-2631"/>
                  <a:pt x="116116" y="0"/>
                </a:cubicBezTo>
                <a:cubicBezTo>
                  <a:pt x="172168" y="-9269"/>
                  <a:pt x="183575" y="2905"/>
                  <a:pt x="228600" y="0"/>
                </a:cubicBezTo>
                <a:lnTo>
                  <a:pt x="228600" y="0"/>
                </a:lnTo>
                <a:cubicBezTo>
                  <a:pt x="287785" y="-28492"/>
                  <a:pt x="424794" y="1711"/>
                  <a:pt x="571500" y="0"/>
                </a:cubicBezTo>
                <a:cubicBezTo>
                  <a:pt x="718511" y="8588"/>
                  <a:pt x="956099" y="-27349"/>
                  <a:pt x="1255484" y="0"/>
                </a:cubicBezTo>
                <a:cubicBezTo>
                  <a:pt x="1318818" y="-323"/>
                  <a:pt x="1373790" y="40601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64629" y="185766"/>
                  <a:pt x="1378597" y="216333"/>
                  <a:pt x="1371600" y="290285"/>
                </a:cubicBezTo>
                <a:cubicBezTo>
                  <a:pt x="1396910" y="419809"/>
                  <a:pt x="1353814" y="470514"/>
                  <a:pt x="1371600" y="580569"/>
                </a:cubicBezTo>
                <a:cubicBezTo>
                  <a:pt x="1376754" y="641502"/>
                  <a:pt x="1324112" y="695326"/>
                  <a:pt x="1255484" y="696685"/>
                </a:cubicBezTo>
                <a:cubicBezTo>
                  <a:pt x="1175584" y="663716"/>
                  <a:pt x="674364" y="671313"/>
                  <a:pt x="571500" y="696685"/>
                </a:cubicBezTo>
                <a:cubicBezTo>
                  <a:pt x="454825" y="711659"/>
                  <a:pt x="358131" y="699461"/>
                  <a:pt x="228600" y="696685"/>
                </a:cubicBezTo>
                <a:lnTo>
                  <a:pt x="228600" y="696685"/>
                </a:lnTo>
                <a:cubicBezTo>
                  <a:pt x="203858" y="706404"/>
                  <a:pt x="169929" y="699364"/>
                  <a:pt x="116116" y="696685"/>
                </a:cubicBezTo>
                <a:cubicBezTo>
                  <a:pt x="62644" y="695750"/>
                  <a:pt x="2231" y="640404"/>
                  <a:pt x="0" y="580569"/>
                </a:cubicBezTo>
                <a:cubicBezTo>
                  <a:pt x="-20915" y="447880"/>
                  <a:pt x="7053" y="336586"/>
                  <a:pt x="0" y="290285"/>
                </a:cubicBezTo>
                <a:cubicBezTo>
                  <a:pt x="-92784" y="277193"/>
                  <a:pt x="-355410" y="297920"/>
                  <a:pt x="-553262" y="293144"/>
                </a:cubicBezTo>
                <a:cubicBezTo>
                  <a:pt x="-395757" y="267148"/>
                  <a:pt x="-257327" y="155437"/>
                  <a:pt x="0" y="116114"/>
                </a:cubicBezTo>
                <a:lnTo>
                  <a:pt x="0" y="11611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310004173">
                  <a:prstGeom prst="wedgeRoundRectCallout">
                    <a:avLst>
                      <a:gd name="adj1" fmla="val -90337"/>
                      <a:gd name="adj2" fmla="val -792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خطط</a:t>
            </a:r>
          </a:p>
        </p:txBody>
      </p:sp>
      <p:sp>
        <p:nvSpPr>
          <p:cNvPr id="51" name="فقاعة الكلام: مستطيلة مستديرة الزوايا 50">
            <a:extLst>
              <a:ext uri="{FF2B5EF4-FFF2-40B4-BE49-F238E27FC236}">
                <a16:creationId xmlns:a16="http://schemas.microsoft.com/office/drawing/2014/main" id="{81A4CC74-A377-5968-8BDE-68825E497EB8}"/>
              </a:ext>
            </a:extLst>
          </p:cNvPr>
          <p:cNvSpPr/>
          <p:nvPr/>
        </p:nvSpPr>
        <p:spPr>
          <a:xfrm>
            <a:off x="10493828" y="4923370"/>
            <a:ext cx="1371600" cy="696685"/>
          </a:xfrm>
          <a:custGeom>
            <a:avLst/>
            <a:gdLst>
              <a:gd name="connsiteX0" fmla="*/ 0 w 1371600"/>
              <a:gd name="connsiteY0" fmla="*/ 116116 h 696685"/>
              <a:gd name="connsiteX1" fmla="*/ 116116 w 1371600"/>
              <a:gd name="connsiteY1" fmla="*/ 0 h 696685"/>
              <a:gd name="connsiteX2" fmla="*/ 228600 w 1371600"/>
              <a:gd name="connsiteY2" fmla="*/ 0 h 696685"/>
              <a:gd name="connsiteX3" fmla="*/ 228600 w 1371600"/>
              <a:gd name="connsiteY3" fmla="*/ 0 h 696685"/>
              <a:gd name="connsiteX4" fmla="*/ 571500 w 1371600"/>
              <a:gd name="connsiteY4" fmla="*/ 0 h 696685"/>
              <a:gd name="connsiteX5" fmla="*/ 1255484 w 1371600"/>
              <a:gd name="connsiteY5" fmla="*/ 0 h 696685"/>
              <a:gd name="connsiteX6" fmla="*/ 1371600 w 1371600"/>
              <a:gd name="connsiteY6" fmla="*/ 116116 h 696685"/>
              <a:gd name="connsiteX7" fmla="*/ 1371600 w 1371600"/>
              <a:gd name="connsiteY7" fmla="*/ 116114 h 696685"/>
              <a:gd name="connsiteX8" fmla="*/ 1371600 w 1371600"/>
              <a:gd name="connsiteY8" fmla="*/ 116114 h 696685"/>
              <a:gd name="connsiteX9" fmla="*/ 1371600 w 1371600"/>
              <a:gd name="connsiteY9" fmla="*/ 290285 h 696685"/>
              <a:gd name="connsiteX10" fmla="*/ 1371600 w 1371600"/>
              <a:gd name="connsiteY10" fmla="*/ 580569 h 696685"/>
              <a:gd name="connsiteX11" fmla="*/ 1255484 w 1371600"/>
              <a:gd name="connsiteY11" fmla="*/ 696685 h 696685"/>
              <a:gd name="connsiteX12" fmla="*/ 571500 w 1371600"/>
              <a:gd name="connsiteY12" fmla="*/ 696685 h 696685"/>
              <a:gd name="connsiteX13" fmla="*/ 228600 w 1371600"/>
              <a:gd name="connsiteY13" fmla="*/ 696685 h 696685"/>
              <a:gd name="connsiteX14" fmla="*/ 228600 w 1371600"/>
              <a:gd name="connsiteY14" fmla="*/ 696685 h 696685"/>
              <a:gd name="connsiteX15" fmla="*/ 116116 w 1371600"/>
              <a:gd name="connsiteY15" fmla="*/ 696685 h 696685"/>
              <a:gd name="connsiteX16" fmla="*/ 0 w 1371600"/>
              <a:gd name="connsiteY16" fmla="*/ 580569 h 696685"/>
              <a:gd name="connsiteX17" fmla="*/ 0 w 1371600"/>
              <a:gd name="connsiteY17" fmla="*/ 290285 h 696685"/>
              <a:gd name="connsiteX18" fmla="*/ -553262 w 1371600"/>
              <a:gd name="connsiteY18" fmla="*/ 293144 h 696685"/>
              <a:gd name="connsiteX19" fmla="*/ 0 w 1371600"/>
              <a:gd name="connsiteY19" fmla="*/ 116114 h 696685"/>
              <a:gd name="connsiteX20" fmla="*/ 0 w 1371600"/>
              <a:gd name="connsiteY20" fmla="*/ 116116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600" h="696685" fill="none" extrusionOk="0">
                <a:moveTo>
                  <a:pt x="0" y="116116"/>
                </a:moveTo>
                <a:cubicBezTo>
                  <a:pt x="-1907" y="52653"/>
                  <a:pt x="52939" y="5077"/>
                  <a:pt x="116116" y="0"/>
                </a:cubicBezTo>
                <a:cubicBezTo>
                  <a:pt x="152485" y="-3963"/>
                  <a:pt x="183388" y="-8968"/>
                  <a:pt x="228600" y="0"/>
                </a:cubicBezTo>
                <a:lnTo>
                  <a:pt x="228600" y="0"/>
                </a:lnTo>
                <a:cubicBezTo>
                  <a:pt x="394763" y="4783"/>
                  <a:pt x="465479" y="13743"/>
                  <a:pt x="571500" y="0"/>
                </a:cubicBezTo>
                <a:cubicBezTo>
                  <a:pt x="854275" y="-1229"/>
                  <a:pt x="950102" y="3728"/>
                  <a:pt x="1255484" y="0"/>
                </a:cubicBezTo>
                <a:cubicBezTo>
                  <a:pt x="1326574" y="685"/>
                  <a:pt x="1362214" y="51346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71527" y="191713"/>
                  <a:pt x="1371803" y="238762"/>
                  <a:pt x="1371600" y="290285"/>
                </a:cubicBezTo>
                <a:cubicBezTo>
                  <a:pt x="1370074" y="401272"/>
                  <a:pt x="1349037" y="481819"/>
                  <a:pt x="1371600" y="580569"/>
                </a:cubicBezTo>
                <a:cubicBezTo>
                  <a:pt x="1370292" y="643265"/>
                  <a:pt x="1313218" y="691217"/>
                  <a:pt x="1255484" y="696685"/>
                </a:cubicBezTo>
                <a:cubicBezTo>
                  <a:pt x="1160324" y="726247"/>
                  <a:pt x="769093" y="681276"/>
                  <a:pt x="571500" y="696685"/>
                </a:cubicBezTo>
                <a:cubicBezTo>
                  <a:pt x="451027" y="671599"/>
                  <a:pt x="379479" y="705749"/>
                  <a:pt x="228600" y="696685"/>
                </a:cubicBezTo>
                <a:lnTo>
                  <a:pt x="228600" y="696685"/>
                </a:lnTo>
                <a:cubicBezTo>
                  <a:pt x="193107" y="695408"/>
                  <a:pt x="149017" y="691212"/>
                  <a:pt x="116116" y="696685"/>
                </a:cubicBezTo>
                <a:cubicBezTo>
                  <a:pt x="54170" y="699449"/>
                  <a:pt x="11182" y="644225"/>
                  <a:pt x="0" y="580569"/>
                </a:cubicBezTo>
                <a:cubicBezTo>
                  <a:pt x="-3197" y="448305"/>
                  <a:pt x="-6373" y="430692"/>
                  <a:pt x="0" y="290285"/>
                </a:cubicBezTo>
                <a:cubicBezTo>
                  <a:pt x="-178223" y="303839"/>
                  <a:pt x="-344380" y="268750"/>
                  <a:pt x="-553262" y="293144"/>
                </a:cubicBezTo>
                <a:cubicBezTo>
                  <a:pt x="-436715" y="202662"/>
                  <a:pt x="-284673" y="159554"/>
                  <a:pt x="0" y="116114"/>
                </a:cubicBezTo>
                <a:lnTo>
                  <a:pt x="0" y="116116"/>
                </a:lnTo>
                <a:close/>
              </a:path>
              <a:path w="1371600" h="696685" stroke="0" extrusionOk="0">
                <a:moveTo>
                  <a:pt x="0" y="116116"/>
                </a:moveTo>
                <a:cubicBezTo>
                  <a:pt x="5394" y="56275"/>
                  <a:pt x="52782" y="-4199"/>
                  <a:pt x="116116" y="0"/>
                </a:cubicBezTo>
                <a:cubicBezTo>
                  <a:pt x="129185" y="-8350"/>
                  <a:pt x="203448" y="4331"/>
                  <a:pt x="228600" y="0"/>
                </a:cubicBezTo>
                <a:lnTo>
                  <a:pt x="228600" y="0"/>
                </a:lnTo>
                <a:cubicBezTo>
                  <a:pt x="297971" y="11152"/>
                  <a:pt x="422729" y="4383"/>
                  <a:pt x="571500" y="0"/>
                </a:cubicBezTo>
                <a:cubicBezTo>
                  <a:pt x="835608" y="-5582"/>
                  <a:pt x="1113252" y="18497"/>
                  <a:pt x="1255484" y="0"/>
                </a:cubicBezTo>
                <a:cubicBezTo>
                  <a:pt x="1316953" y="-538"/>
                  <a:pt x="1372655" y="52368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75526" y="200948"/>
                  <a:pt x="1373679" y="261548"/>
                  <a:pt x="1371600" y="290285"/>
                </a:cubicBezTo>
                <a:cubicBezTo>
                  <a:pt x="1378385" y="387448"/>
                  <a:pt x="1366102" y="510980"/>
                  <a:pt x="1371600" y="580569"/>
                </a:cubicBezTo>
                <a:cubicBezTo>
                  <a:pt x="1371138" y="636340"/>
                  <a:pt x="1328356" y="701733"/>
                  <a:pt x="1255484" y="696685"/>
                </a:cubicBezTo>
                <a:cubicBezTo>
                  <a:pt x="1134325" y="702013"/>
                  <a:pt x="739939" y="737570"/>
                  <a:pt x="571500" y="696685"/>
                </a:cubicBezTo>
                <a:cubicBezTo>
                  <a:pt x="407006" y="688872"/>
                  <a:pt x="387729" y="726923"/>
                  <a:pt x="228600" y="696685"/>
                </a:cubicBezTo>
                <a:lnTo>
                  <a:pt x="228600" y="696685"/>
                </a:lnTo>
                <a:cubicBezTo>
                  <a:pt x="208850" y="704579"/>
                  <a:pt x="145258" y="703583"/>
                  <a:pt x="116116" y="696685"/>
                </a:cubicBezTo>
                <a:cubicBezTo>
                  <a:pt x="51090" y="696667"/>
                  <a:pt x="2953" y="656368"/>
                  <a:pt x="0" y="580569"/>
                </a:cubicBezTo>
                <a:cubicBezTo>
                  <a:pt x="-26023" y="532628"/>
                  <a:pt x="14000" y="395501"/>
                  <a:pt x="0" y="290285"/>
                </a:cubicBezTo>
                <a:cubicBezTo>
                  <a:pt x="-171045" y="257650"/>
                  <a:pt x="-360404" y="248641"/>
                  <a:pt x="-553262" y="293144"/>
                </a:cubicBezTo>
                <a:cubicBezTo>
                  <a:pt x="-362075" y="225326"/>
                  <a:pt x="-80224" y="89088"/>
                  <a:pt x="0" y="116114"/>
                </a:cubicBezTo>
                <a:lnTo>
                  <a:pt x="0" y="11611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555545804">
                  <a:prstGeom prst="wedgeRoundRectCallout">
                    <a:avLst>
                      <a:gd name="adj1" fmla="val -90337"/>
                      <a:gd name="adj2" fmla="val -792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حٌلّ</a:t>
            </a:r>
          </a:p>
        </p:txBody>
      </p:sp>
      <p:sp>
        <p:nvSpPr>
          <p:cNvPr id="52" name="فقاعة الكلام: مستطيلة مستديرة الزوايا 51">
            <a:extLst>
              <a:ext uri="{FF2B5EF4-FFF2-40B4-BE49-F238E27FC236}">
                <a16:creationId xmlns:a16="http://schemas.microsoft.com/office/drawing/2014/main" id="{9DF8FF06-7D86-7DCA-210B-FDED45BDC720}"/>
              </a:ext>
            </a:extLst>
          </p:cNvPr>
          <p:cNvSpPr/>
          <p:nvPr/>
        </p:nvSpPr>
        <p:spPr>
          <a:xfrm>
            <a:off x="10493828" y="5766498"/>
            <a:ext cx="1371600" cy="696685"/>
          </a:xfrm>
          <a:custGeom>
            <a:avLst/>
            <a:gdLst>
              <a:gd name="connsiteX0" fmla="*/ 0 w 1371600"/>
              <a:gd name="connsiteY0" fmla="*/ 116116 h 696685"/>
              <a:gd name="connsiteX1" fmla="*/ 116116 w 1371600"/>
              <a:gd name="connsiteY1" fmla="*/ 0 h 696685"/>
              <a:gd name="connsiteX2" fmla="*/ 228600 w 1371600"/>
              <a:gd name="connsiteY2" fmla="*/ 0 h 696685"/>
              <a:gd name="connsiteX3" fmla="*/ 228600 w 1371600"/>
              <a:gd name="connsiteY3" fmla="*/ 0 h 696685"/>
              <a:gd name="connsiteX4" fmla="*/ 571500 w 1371600"/>
              <a:gd name="connsiteY4" fmla="*/ 0 h 696685"/>
              <a:gd name="connsiteX5" fmla="*/ 1255484 w 1371600"/>
              <a:gd name="connsiteY5" fmla="*/ 0 h 696685"/>
              <a:gd name="connsiteX6" fmla="*/ 1371600 w 1371600"/>
              <a:gd name="connsiteY6" fmla="*/ 116116 h 696685"/>
              <a:gd name="connsiteX7" fmla="*/ 1371600 w 1371600"/>
              <a:gd name="connsiteY7" fmla="*/ 116114 h 696685"/>
              <a:gd name="connsiteX8" fmla="*/ 1371600 w 1371600"/>
              <a:gd name="connsiteY8" fmla="*/ 116114 h 696685"/>
              <a:gd name="connsiteX9" fmla="*/ 1371600 w 1371600"/>
              <a:gd name="connsiteY9" fmla="*/ 290285 h 696685"/>
              <a:gd name="connsiteX10" fmla="*/ 1371600 w 1371600"/>
              <a:gd name="connsiteY10" fmla="*/ 580569 h 696685"/>
              <a:gd name="connsiteX11" fmla="*/ 1255484 w 1371600"/>
              <a:gd name="connsiteY11" fmla="*/ 696685 h 696685"/>
              <a:gd name="connsiteX12" fmla="*/ 571500 w 1371600"/>
              <a:gd name="connsiteY12" fmla="*/ 696685 h 696685"/>
              <a:gd name="connsiteX13" fmla="*/ 228600 w 1371600"/>
              <a:gd name="connsiteY13" fmla="*/ 696685 h 696685"/>
              <a:gd name="connsiteX14" fmla="*/ 228600 w 1371600"/>
              <a:gd name="connsiteY14" fmla="*/ 696685 h 696685"/>
              <a:gd name="connsiteX15" fmla="*/ 116116 w 1371600"/>
              <a:gd name="connsiteY15" fmla="*/ 696685 h 696685"/>
              <a:gd name="connsiteX16" fmla="*/ 0 w 1371600"/>
              <a:gd name="connsiteY16" fmla="*/ 580569 h 696685"/>
              <a:gd name="connsiteX17" fmla="*/ 0 w 1371600"/>
              <a:gd name="connsiteY17" fmla="*/ 290285 h 696685"/>
              <a:gd name="connsiteX18" fmla="*/ -553262 w 1371600"/>
              <a:gd name="connsiteY18" fmla="*/ 293144 h 696685"/>
              <a:gd name="connsiteX19" fmla="*/ 0 w 1371600"/>
              <a:gd name="connsiteY19" fmla="*/ 116114 h 696685"/>
              <a:gd name="connsiteX20" fmla="*/ 0 w 1371600"/>
              <a:gd name="connsiteY20" fmla="*/ 116116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600" h="696685" fill="none" extrusionOk="0">
                <a:moveTo>
                  <a:pt x="0" y="116116"/>
                </a:moveTo>
                <a:cubicBezTo>
                  <a:pt x="5722" y="53098"/>
                  <a:pt x="62154" y="-3966"/>
                  <a:pt x="116116" y="0"/>
                </a:cubicBezTo>
                <a:cubicBezTo>
                  <a:pt x="147229" y="7761"/>
                  <a:pt x="195850" y="2823"/>
                  <a:pt x="228600" y="0"/>
                </a:cubicBezTo>
                <a:lnTo>
                  <a:pt x="228600" y="0"/>
                </a:lnTo>
                <a:cubicBezTo>
                  <a:pt x="263890" y="23203"/>
                  <a:pt x="469804" y="28467"/>
                  <a:pt x="571500" y="0"/>
                </a:cubicBezTo>
                <a:cubicBezTo>
                  <a:pt x="757942" y="269"/>
                  <a:pt x="913547" y="-5372"/>
                  <a:pt x="1255484" y="0"/>
                </a:cubicBezTo>
                <a:cubicBezTo>
                  <a:pt x="1318940" y="-2006"/>
                  <a:pt x="1375363" y="54248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61975" y="174778"/>
                  <a:pt x="1366029" y="227105"/>
                  <a:pt x="1371600" y="290285"/>
                </a:cubicBezTo>
                <a:cubicBezTo>
                  <a:pt x="1379379" y="345803"/>
                  <a:pt x="1346338" y="525528"/>
                  <a:pt x="1371600" y="580569"/>
                </a:cubicBezTo>
                <a:cubicBezTo>
                  <a:pt x="1365016" y="637320"/>
                  <a:pt x="1316281" y="701427"/>
                  <a:pt x="1255484" y="696685"/>
                </a:cubicBezTo>
                <a:cubicBezTo>
                  <a:pt x="950072" y="643048"/>
                  <a:pt x="736066" y="651665"/>
                  <a:pt x="571500" y="696685"/>
                </a:cubicBezTo>
                <a:cubicBezTo>
                  <a:pt x="420716" y="699465"/>
                  <a:pt x="320325" y="713531"/>
                  <a:pt x="228600" y="696685"/>
                </a:cubicBezTo>
                <a:lnTo>
                  <a:pt x="228600" y="696685"/>
                </a:lnTo>
                <a:cubicBezTo>
                  <a:pt x="195306" y="706549"/>
                  <a:pt x="153551" y="700700"/>
                  <a:pt x="116116" y="696685"/>
                </a:cubicBezTo>
                <a:cubicBezTo>
                  <a:pt x="52434" y="709176"/>
                  <a:pt x="-3345" y="646160"/>
                  <a:pt x="0" y="580569"/>
                </a:cubicBezTo>
                <a:cubicBezTo>
                  <a:pt x="21136" y="456486"/>
                  <a:pt x="19635" y="396939"/>
                  <a:pt x="0" y="290285"/>
                </a:cubicBezTo>
                <a:cubicBezTo>
                  <a:pt x="-262382" y="279197"/>
                  <a:pt x="-390322" y="315779"/>
                  <a:pt x="-553262" y="293144"/>
                </a:cubicBezTo>
                <a:cubicBezTo>
                  <a:pt x="-274812" y="252788"/>
                  <a:pt x="-155219" y="126232"/>
                  <a:pt x="0" y="116114"/>
                </a:cubicBezTo>
                <a:lnTo>
                  <a:pt x="0" y="116116"/>
                </a:lnTo>
                <a:close/>
              </a:path>
              <a:path w="1371600" h="696685" stroke="0" extrusionOk="0">
                <a:moveTo>
                  <a:pt x="0" y="116116"/>
                </a:moveTo>
                <a:cubicBezTo>
                  <a:pt x="-2970" y="43123"/>
                  <a:pt x="48784" y="-10572"/>
                  <a:pt x="116116" y="0"/>
                </a:cubicBezTo>
                <a:cubicBezTo>
                  <a:pt x="138095" y="-1613"/>
                  <a:pt x="182189" y="1183"/>
                  <a:pt x="228600" y="0"/>
                </a:cubicBezTo>
                <a:lnTo>
                  <a:pt x="228600" y="0"/>
                </a:lnTo>
                <a:cubicBezTo>
                  <a:pt x="327480" y="-9054"/>
                  <a:pt x="501182" y="1543"/>
                  <a:pt x="571500" y="0"/>
                </a:cubicBezTo>
                <a:cubicBezTo>
                  <a:pt x="786736" y="55154"/>
                  <a:pt x="1073321" y="-19007"/>
                  <a:pt x="1255484" y="0"/>
                </a:cubicBezTo>
                <a:cubicBezTo>
                  <a:pt x="1324233" y="-1126"/>
                  <a:pt x="1371680" y="55314"/>
                  <a:pt x="1371600" y="116116"/>
                </a:cubicBezTo>
                <a:lnTo>
                  <a:pt x="1371600" y="116114"/>
                </a:lnTo>
                <a:lnTo>
                  <a:pt x="1371600" y="116114"/>
                </a:lnTo>
                <a:cubicBezTo>
                  <a:pt x="1377877" y="193045"/>
                  <a:pt x="1369281" y="230439"/>
                  <a:pt x="1371600" y="290285"/>
                </a:cubicBezTo>
                <a:cubicBezTo>
                  <a:pt x="1388424" y="412200"/>
                  <a:pt x="1355850" y="455807"/>
                  <a:pt x="1371600" y="580569"/>
                </a:cubicBezTo>
                <a:cubicBezTo>
                  <a:pt x="1372221" y="644130"/>
                  <a:pt x="1314219" y="700571"/>
                  <a:pt x="1255484" y="696685"/>
                </a:cubicBezTo>
                <a:cubicBezTo>
                  <a:pt x="1144908" y="724274"/>
                  <a:pt x="744891" y="755380"/>
                  <a:pt x="571500" y="696685"/>
                </a:cubicBezTo>
                <a:cubicBezTo>
                  <a:pt x="448502" y="670134"/>
                  <a:pt x="354972" y="718610"/>
                  <a:pt x="228600" y="696685"/>
                </a:cubicBezTo>
                <a:lnTo>
                  <a:pt x="228600" y="696685"/>
                </a:lnTo>
                <a:cubicBezTo>
                  <a:pt x="212979" y="704448"/>
                  <a:pt x="158876" y="689111"/>
                  <a:pt x="116116" y="696685"/>
                </a:cubicBezTo>
                <a:cubicBezTo>
                  <a:pt x="48844" y="695666"/>
                  <a:pt x="1974" y="645675"/>
                  <a:pt x="0" y="580569"/>
                </a:cubicBezTo>
                <a:cubicBezTo>
                  <a:pt x="-16083" y="445649"/>
                  <a:pt x="25814" y="393953"/>
                  <a:pt x="0" y="290285"/>
                </a:cubicBezTo>
                <a:cubicBezTo>
                  <a:pt x="-214695" y="309546"/>
                  <a:pt x="-330005" y="316890"/>
                  <a:pt x="-553262" y="293144"/>
                </a:cubicBezTo>
                <a:cubicBezTo>
                  <a:pt x="-278242" y="223944"/>
                  <a:pt x="-52533" y="185918"/>
                  <a:pt x="0" y="116114"/>
                </a:cubicBezTo>
                <a:lnTo>
                  <a:pt x="0" y="116116"/>
                </a:lnTo>
                <a:close/>
              </a:path>
            </a:pathLst>
          </a:custGeom>
          <a:solidFill>
            <a:srgbClr val="FCF0AA"/>
          </a:solidFill>
          <a:ln>
            <a:solidFill>
              <a:srgbClr val="FAEA84"/>
            </a:solidFill>
            <a:extLst>
              <a:ext uri="{C807C97D-BFC1-408E-A445-0C87EB9F89A2}">
                <ask:lineSketchStyleProps xmlns:ask="http://schemas.microsoft.com/office/drawing/2018/sketchyshapes" sd="4027205663">
                  <a:prstGeom prst="wedgeRoundRectCallout">
                    <a:avLst>
                      <a:gd name="adj1" fmla="val -90337"/>
                      <a:gd name="adj2" fmla="val -792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تحقق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74E8CBE2-8C07-F4FE-0CD6-604F3F996506}"/>
              </a:ext>
            </a:extLst>
          </p:cNvPr>
          <p:cNvSpPr/>
          <p:nvPr/>
        </p:nvSpPr>
        <p:spPr>
          <a:xfrm>
            <a:off x="5786909" y="282333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651" y="212573"/>
                  <a:pt x="198338" y="10797"/>
                  <a:pt x="436707" y="0"/>
                </a:cubicBezTo>
                <a:cubicBezTo>
                  <a:pt x="726569" y="9035"/>
                  <a:pt x="867727" y="218367"/>
                  <a:pt x="873414" y="484653"/>
                </a:cubicBezTo>
                <a:cubicBezTo>
                  <a:pt x="878015" y="751764"/>
                  <a:pt x="670337" y="924562"/>
                  <a:pt x="436707" y="969306"/>
                </a:cubicBezTo>
                <a:cubicBezTo>
                  <a:pt x="202424" y="973641"/>
                  <a:pt x="12540" y="753170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15502" y="222535"/>
                  <a:pt x="187230" y="-35765"/>
                  <a:pt x="436707" y="0"/>
                </a:cubicBezTo>
                <a:cubicBezTo>
                  <a:pt x="700871" y="3790"/>
                  <a:pt x="877985" y="243037"/>
                  <a:pt x="873414" y="484653"/>
                </a:cubicBezTo>
                <a:cubicBezTo>
                  <a:pt x="879241" y="785551"/>
                  <a:pt x="640662" y="965524"/>
                  <a:pt x="436707" y="969306"/>
                </a:cubicBezTo>
                <a:cubicBezTo>
                  <a:pt x="190906" y="963631"/>
                  <a:pt x="26561" y="751827"/>
                  <a:pt x="0" y="4846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4653975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07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10" grpId="0" animBg="1"/>
      <p:bldP spid="12" grpId="0" animBg="1"/>
      <p:bldP spid="12" grpId="1" animBg="1"/>
      <p:bldP spid="19" grpId="0" animBg="1"/>
      <p:bldP spid="19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03184" y="-2336426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2953402" y="316683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87150" y="342048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3493505" y="497476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6424424" y="639066"/>
            <a:ext cx="5600891" cy="48096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5400" b="1" u="sng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  <a:endParaRPr lang="en-US" sz="5400" b="1" u="sng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064393A-DA6A-0BBA-A3AE-C5E3AE662E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74E8CBE2-8C07-F4FE-0CD6-604F3F996506}"/>
              </a:ext>
            </a:extLst>
          </p:cNvPr>
          <p:cNvSpPr/>
          <p:nvPr/>
        </p:nvSpPr>
        <p:spPr>
          <a:xfrm>
            <a:off x="5634526" y="1110726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651" y="212573"/>
                  <a:pt x="198338" y="10797"/>
                  <a:pt x="436707" y="0"/>
                </a:cubicBezTo>
                <a:cubicBezTo>
                  <a:pt x="726569" y="9035"/>
                  <a:pt x="867727" y="218367"/>
                  <a:pt x="873414" y="484653"/>
                </a:cubicBezTo>
                <a:cubicBezTo>
                  <a:pt x="878015" y="751764"/>
                  <a:pt x="670337" y="924562"/>
                  <a:pt x="436707" y="969306"/>
                </a:cubicBezTo>
                <a:cubicBezTo>
                  <a:pt x="202424" y="973641"/>
                  <a:pt x="12540" y="753170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15502" y="222535"/>
                  <a:pt x="187230" y="-35765"/>
                  <a:pt x="436707" y="0"/>
                </a:cubicBezTo>
                <a:cubicBezTo>
                  <a:pt x="700871" y="3790"/>
                  <a:pt x="877985" y="243037"/>
                  <a:pt x="873414" y="484653"/>
                </a:cubicBezTo>
                <a:cubicBezTo>
                  <a:pt x="879241" y="785551"/>
                  <a:pt x="640662" y="965524"/>
                  <a:pt x="436707" y="969306"/>
                </a:cubicBezTo>
                <a:cubicBezTo>
                  <a:pt x="190906" y="963631"/>
                  <a:pt x="26561" y="751827"/>
                  <a:pt x="0" y="4846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4653975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5D76C0B-B1DF-7543-B978-B5D2DB8DEC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7597" y="2916725"/>
            <a:ext cx="9337718" cy="2097577"/>
          </a:xfrm>
          <a:prstGeom prst="rect">
            <a:avLst/>
          </a:prstGeom>
          <a:ln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CB6B5D6-AF90-3B63-2EFF-DD69DF0504F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7728" t="38600" r="53672" b="7588"/>
          <a:stretch/>
        </p:blipFill>
        <p:spPr>
          <a:xfrm>
            <a:off x="1785214" y="3695576"/>
            <a:ext cx="903166" cy="110904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0872C6B-5375-EE9F-D099-3D613143129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9076" t="46941" r="62272"/>
          <a:stretch/>
        </p:blipFill>
        <p:spPr>
          <a:xfrm>
            <a:off x="526432" y="3814191"/>
            <a:ext cx="921521" cy="1109043"/>
          </a:xfrm>
          <a:prstGeom prst="rect">
            <a:avLst/>
          </a:prstGeom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01E9963E-7A56-CB4D-31C1-6BA31938DDE3}"/>
              </a:ext>
            </a:extLst>
          </p:cNvPr>
          <p:cNvCxnSpPr/>
          <p:nvPr/>
        </p:nvCxnSpPr>
        <p:spPr>
          <a:xfrm flipH="1">
            <a:off x="1785996" y="4923234"/>
            <a:ext cx="98431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D66E9AEC-B6AF-2966-09B1-1E551FE60F64}"/>
              </a:ext>
            </a:extLst>
          </p:cNvPr>
          <p:cNvCxnSpPr/>
          <p:nvPr/>
        </p:nvCxnSpPr>
        <p:spPr>
          <a:xfrm flipH="1">
            <a:off x="526432" y="4923234"/>
            <a:ext cx="98431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90B6030-8B62-6778-3CA1-9139A5D68A13}"/>
              </a:ext>
            </a:extLst>
          </p:cNvPr>
          <p:cNvSpPr/>
          <p:nvPr/>
        </p:nvSpPr>
        <p:spPr>
          <a:xfrm>
            <a:off x="9706409" y="1641989"/>
            <a:ext cx="2024115" cy="947969"/>
          </a:xfrm>
          <a:custGeom>
            <a:avLst/>
            <a:gdLst>
              <a:gd name="connsiteX0" fmla="*/ 0 w 2024115"/>
              <a:gd name="connsiteY0" fmla="*/ 0 h 947969"/>
              <a:gd name="connsiteX1" fmla="*/ 526270 w 2024115"/>
              <a:gd name="connsiteY1" fmla="*/ 0 h 947969"/>
              <a:gd name="connsiteX2" fmla="*/ 991816 w 2024115"/>
              <a:gd name="connsiteY2" fmla="*/ 0 h 947969"/>
              <a:gd name="connsiteX3" fmla="*/ 1437122 w 2024115"/>
              <a:gd name="connsiteY3" fmla="*/ 0 h 947969"/>
              <a:gd name="connsiteX4" fmla="*/ 2024115 w 2024115"/>
              <a:gd name="connsiteY4" fmla="*/ 0 h 947969"/>
              <a:gd name="connsiteX5" fmla="*/ 2024115 w 2024115"/>
              <a:gd name="connsiteY5" fmla="*/ 483464 h 947969"/>
              <a:gd name="connsiteX6" fmla="*/ 2024115 w 2024115"/>
              <a:gd name="connsiteY6" fmla="*/ 947969 h 947969"/>
              <a:gd name="connsiteX7" fmla="*/ 1518086 w 2024115"/>
              <a:gd name="connsiteY7" fmla="*/ 947969 h 947969"/>
              <a:gd name="connsiteX8" fmla="*/ 1052540 w 2024115"/>
              <a:gd name="connsiteY8" fmla="*/ 947969 h 947969"/>
              <a:gd name="connsiteX9" fmla="*/ 586993 w 2024115"/>
              <a:gd name="connsiteY9" fmla="*/ 947969 h 947969"/>
              <a:gd name="connsiteX10" fmla="*/ 0 w 2024115"/>
              <a:gd name="connsiteY10" fmla="*/ 947969 h 947969"/>
              <a:gd name="connsiteX11" fmla="*/ 0 w 2024115"/>
              <a:gd name="connsiteY11" fmla="*/ 492944 h 947969"/>
              <a:gd name="connsiteX12" fmla="*/ 0 w 2024115"/>
              <a:gd name="connsiteY12" fmla="*/ 0 h 94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4115" h="947969" fill="none" extrusionOk="0">
                <a:moveTo>
                  <a:pt x="0" y="0"/>
                </a:moveTo>
                <a:cubicBezTo>
                  <a:pt x="202536" y="-26300"/>
                  <a:pt x="404122" y="14336"/>
                  <a:pt x="526270" y="0"/>
                </a:cubicBezTo>
                <a:cubicBezTo>
                  <a:pt x="648418" y="-14336"/>
                  <a:pt x="813147" y="6661"/>
                  <a:pt x="991816" y="0"/>
                </a:cubicBezTo>
                <a:cubicBezTo>
                  <a:pt x="1170485" y="-6661"/>
                  <a:pt x="1243374" y="51692"/>
                  <a:pt x="1437122" y="0"/>
                </a:cubicBezTo>
                <a:cubicBezTo>
                  <a:pt x="1630870" y="-51692"/>
                  <a:pt x="1803360" y="53588"/>
                  <a:pt x="2024115" y="0"/>
                </a:cubicBezTo>
                <a:cubicBezTo>
                  <a:pt x="2051425" y="120966"/>
                  <a:pt x="2007758" y="305551"/>
                  <a:pt x="2024115" y="483464"/>
                </a:cubicBezTo>
                <a:cubicBezTo>
                  <a:pt x="2040472" y="661377"/>
                  <a:pt x="2006890" y="835728"/>
                  <a:pt x="2024115" y="947969"/>
                </a:cubicBezTo>
                <a:cubicBezTo>
                  <a:pt x="1832833" y="951540"/>
                  <a:pt x="1648699" y="887689"/>
                  <a:pt x="1518086" y="947969"/>
                </a:cubicBezTo>
                <a:cubicBezTo>
                  <a:pt x="1387473" y="1008249"/>
                  <a:pt x="1246134" y="932326"/>
                  <a:pt x="1052540" y="947969"/>
                </a:cubicBezTo>
                <a:cubicBezTo>
                  <a:pt x="858946" y="963612"/>
                  <a:pt x="816656" y="925397"/>
                  <a:pt x="586993" y="947969"/>
                </a:cubicBezTo>
                <a:cubicBezTo>
                  <a:pt x="357330" y="970541"/>
                  <a:pt x="238546" y="892679"/>
                  <a:pt x="0" y="947969"/>
                </a:cubicBezTo>
                <a:cubicBezTo>
                  <a:pt x="-719" y="727012"/>
                  <a:pt x="28921" y="621930"/>
                  <a:pt x="0" y="492944"/>
                </a:cubicBezTo>
                <a:cubicBezTo>
                  <a:pt x="-28921" y="363959"/>
                  <a:pt x="49545" y="228370"/>
                  <a:pt x="0" y="0"/>
                </a:cubicBezTo>
                <a:close/>
              </a:path>
              <a:path w="2024115" h="947969" stroke="0" extrusionOk="0">
                <a:moveTo>
                  <a:pt x="0" y="0"/>
                </a:moveTo>
                <a:cubicBezTo>
                  <a:pt x="108636" y="-12921"/>
                  <a:pt x="235212" y="35220"/>
                  <a:pt x="445305" y="0"/>
                </a:cubicBezTo>
                <a:cubicBezTo>
                  <a:pt x="655398" y="-35220"/>
                  <a:pt x="756180" y="34498"/>
                  <a:pt x="890611" y="0"/>
                </a:cubicBezTo>
                <a:cubicBezTo>
                  <a:pt x="1025042" y="-34498"/>
                  <a:pt x="1256359" y="27459"/>
                  <a:pt x="1376398" y="0"/>
                </a:cubicBezTo>
                <a:cubicBezTo>
                  <a:pt x="1496437" y="-27459"/>
                  <a:pt x="1813025" y="24051"/>
                  <a:pt x="2024115" y="0"/>
                </a:cubicBezTo>
                <a:cubicBezTo>
                  <a:pt x="2045565" y="217769"/>
                  <a:pt x="1969195" y="280623"/>
                  <a:pt x="2024115" y="483464"/>
                </a:cubicBezTo>
                <a:cubicBezTo>
                  <a:pt x="2079035" y="686305"/>
                  <a:pt x="1979929" y="750378"/>
                  <a:pt x="2024115" y="947969"/>
                </a:cubicBezTo>
                <a:cubicBezTo>
                  <a:pt x="1908087" y="1001328"/>
                  <a:pt x="1664902" y="926714"/>
                  <a:pt x="1538327" y="947969"/>
                </a:cubicBezTo>
                <a:cubicBezTo>
                  <a:pt x="1411752" y="969224"/>
                  <a:pt x="1244166" y="891880"/>
                  <a:pt x="991816" y="947969"/>
                </a:cubicBezTo>
                <a:cubicBezTo>
                  <a:pt x="739466" y="1004058"/>
                  <a:pt x="608487" y="941177"/>
                  <a:pt x="506029" y="947969"/>
                </a:cubicBezTo>
                <a:cubicBezTo>
                  <a:pt x="403571" y="954761"/>
                  <a:pt x="181150" y="911548"/>
                  <a:pt x="0" y="947969"/>
                </a:cubicBezTo>
                <a:cubicBezTo>
                  <a:pt x="-12393" y="746436"/>
                  <a:pt x="50824" y="659491"/>
                  <a:pt x="0" y="464505"/>
                </a:cubicBezTo>
                <a:cubicBezTo>
                  <a:pt x="-50824" y="269519"/>
                  <a:pt x="25089" y="194168"/>
                  <a:pt x="0" y="0"/>
                </a:cubicBezTo>
                <a:close/>
              </a:path>
            </a:pathLst>
          </a:cu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FFFF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0483028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سؤال الألماسي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عشر نقاط</a:t>
            </a:r>
          </a:p>
        </p:txBody>
      </p:sp>
      <p:pic>
        <p:nvPicPr>
          <p:cNvPr id="12" name="Picture 30">
            <a:extLst>
              <a:ext uri="{FF2B5EF4-FFF2-40B4-BE49-F238E27FC236}">
                <a16:creationId xmlns:a16="http://schemas.microsoft.com/office/drawing/2014/main" id="{A0E28501-2E79-212C-73E7-287D9316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44" y="1275738"/>
            <a:ext cx="1700688" cy="17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53" grpId="0" animBg="1"/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013" t="55746" r="10884"/>
          <a:stretch>
            <a:fillRect/>
          </a:stretch>
        </p:blipFill>
        <p:spPr>
          <a:xfrm rot="-5400000" flipH="1">
            <a:off x="-2271562" y="2373162"/>
            <a:ext cx="6973743" cy="22274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25764" flipH="1" flipV="1">
            <a:off x="5090740" y="-2831681"/>
            <a:ext cx="7883437" cy="522277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195457" y="337457"/>
            <a:ext cx="5333999" cy="127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4800"/>
              </a:lnSpc>
              <a:defRPr/>
            </a:pPr>
            <a:r>
              <a:rPr lang="ar-SA" sz="5334" dirty="0">
                <a:solidFill>
                  <a:srgbClr val="F16B16"/>
                </a:solidFill>
                <a:latin typeface="Calibri"/>
                <a:cs typeface="Childos Arabic SemiBold"/>
              </a:rPr>
              <a:t>مسائل مهارات</a:t>
            </a:r>
          </a:p>
          <a:p>
            <a:pPr algn="ctr" defTabSz="609630" rtl="0">
              <a:lnSpc>
                <a:spcPts val="4800"/>
              </a:lnSpc>
              <a:defRPr/>
            </a:pPr>
            <a:r>
              <a:rPr lang="ar-SA" sz="5334" dirty="0">
                <a:solidFill>
                  <a:srgbClr val="F16B16"/>
                </a:solidFill>
                <a:latin typeface="Calibri"/>
                <a:cs typeface="Childos Arabic SemiBold"/>
              </a:rPr>
              <a:t>التفكير العليا :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9F3DB0C0-9C3B-7204-C82E-F42FA898EA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11328" y="431800"/>
            <a:ext cx="1318679" cy="1097094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E29A5699-24A0-2DEF-7FBF-3C2C62081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6485" y="5238246"/>
            <a:ext cx="1161915" cy="1619754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4EF55D34-DD72-33B2-BF42-D60B30C79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54000" y="4676557"/>
            <a:ext cx="272765" cy="55358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5899516-D03A-055E-EB8D-27EBE8EE66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9269" y="2711052"/>
            <a:ext cx="9112375" cy="1435896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B805F9A-EB9D-4E8A-F616-389AC9CB6117}"/>
              </a:ext>
            </a:extLst>
          </p:cNvPr>
          <p:cNvSpPr txBox="1"/>
          <p:nvPr/>
        </p:nvSpPr>
        <p:spPr>
          <a:xfrm>
            <a:off x="3252107" y="4491186"/>
            <a:ext cx="67300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يساعد التخطيط على تنظيم الأفكار </a:t>
            </a:r>
          </a:p>
          <a:p>
            <a:pPr algn="ctr"/>
            <a:r>
              <a:rPr lang="ar-SA" sz="4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والتركيز على كيفية حل المسألة. 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1A606425-9F4E-33C6-27A7-F2D6346988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23670" flipH="1">
            <a:off x="7563787" y="158713"/>
            <a:ext cx="403086" cy="69497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F75EF30-9324-79E2-1720-D4F8F38F75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50" y="5550563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670" flipH="1">
            <a:off x="7642304" y="146936"/>
            <a:ext cx="294797" cy="508271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1186522" y="4314741"/>
            <a:ext cx="2280033" cy="3450157"/>
          </a:xfrm>
          <a:prstGeom prst="rect">
            <a:avLst/>
          </a:prstGeom>
        </p:spPr>
      </p:pic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722131" y="401072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الاختبارات الدولية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187"/>
            <a:ext cx="1369710" cy="123099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FAECF19-30AD-308D-E602-BE4C83FE5CF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4508" r="8475" b="11103"/>
          <a:stretch/>
        </p:blipFill>
        <p:spPr>
          <a:xfrm>
            <a:off x="3446398" y="1432314"/>
            <a:ext cx="6064038" cy="5388441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CB4FA34-22C2-A465-A51F-1CE059B7BB53}"/>
              </a:ext>
            </a:extLst>
          </p:cNvPr>
          <p:cNvSpPr/>
          <p:nvPr/>
        </p:nvSpPr>
        <p:spPr>
          <a:xfrm>
            <a:off x="8359486" y="6035685"/>
            <a:ext cx="566800" cy="6154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8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8448" flipH="1">
            <a:off x="2543897" y="-2440369"/>
            <a:ext cx="7910157" cy="11581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-647375" flipH="1">
            <a:off x="-136566" y="-250166"/>
            <a:ext cx="3008899" cy="15387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10099591" flipH="1">
            <a:off x="8772025" y="4219634"/>
            <a:ext cx="3745701" cy="2206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351099" y="2017233"/>
            <a:ext cx="922757" cy="9126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812477" y="2830032"/>
            <a:ext cx="1301750" cy="128755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2F1E3CA-8B93-075C-9437-F8EF96D0A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17573" y="3429000"/>
            <a:ext cx="2484400" cy="146353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04E4300-4E55-EE37-1D76-D49A0BE67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001973" y="3034941"/>
            <a:ext cx="922757" cy="912691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CEAE522-3BF6-BD19-841B-EE50F9862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478621" y="2143204"/>
            <a:ext cx="667713" cy="66042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6B43B48-1C24-F57A-771E-2CB7622A63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229538" y="459535"/>
            <a:ext cx="1318679" cy="1097094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CD787C2-4572-FE9F-730D-6B3224A07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0812107" y="5622621"/>
            <a:ext cx="254000" cy="437931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C5A21A2-3B34-CA21-7EFE-B9A1A57F4E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0527940" y="5776732"/>
            <a:ext cx="254001" cy="437931"/>
          </a:xfrm>
          <a:prstGeom prst="rect">
            <a:avLst/>
          </a:prstGeom>
        </p:spPr>
      </p:pic>
      <p:sp>
        <p:nvSpPr>
          <p:cNvPr id="5" name="مخطط انسيابي: تخزين داخلي 4">
            <a:hlinkClick r:id="rId20"/>
            <a:extLst>
              <a:ext uri="{FF2B5EF4-FFF2-40B4-BE49-F238E27FC236}">
                <a16:creationId xmlns:a16="http://schemas.microsoft.com/office/drawing/2014/main" id="{C0FCB42E-C0A3-21E7-F709-23402A800DAE}"/>
              </a:ext>
            </a:extLst>
          </p:cNvPr>
          <p:cNvSpPr/>
          <p:nvPr/>
        </p:nvSpPr>
        <p:spPr>
          <a:xfrm>
            <a:off x="6733475" y="256575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موقع رفعة التعليمية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خطط انسيابي: تخزين داخلي 5">
            <a:hlinkClick r:id="rId21"/>
            <a:extLst>
              <a:ext uri="{FF2B5EF4-FFF2-40B4-BE49-F238E27FC236}">
                <a16:creationId xmlns:a16="http://schemas.microsoft.com/office/drawing/2014/main" id="{D402B1E9-BBC2-4515-B6E3-ADF07766F2A2}"/>
              </a:ext>
            </a:extLst>
          </p:cNvPr>
          <p:cNvSpPr/>
          <p:nvPr/>
        </p:nvSpPr>
        <p:spPr>
          <a:xfrm>
            <a:off x="4244237" y="4407851"/>
            <a:ext cx="4205632" cy="1445327"/>
          </a:xfrm>
          <a:custGeom>
            <a:avLst/>
            <a:gdLst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  <a:gd name="connsiteX0" fmla="*/ 525704 w 4205632"/>
              <a:gd name="connsiteY0" fmla="*/ 0 h 1445327"/>
              <a:gd name="connsiteX1" fmla="*/ 525704 w 4205632"/>
              <a:gd name="connsiteY1" fmla="*/ 1445327 h 1445327"/>
              <a:gd name="connsiteX2" fmla="*/ 0 w 4205632"/>
              <a:gd name="connsiteY2" fmla="*/ 180665 h 1445327"/>
              <a:gd name="connsiteX3" fmla="*/ 4205632 w 4205632"/>
              <a:gd name="connsiteY3" fmla="*/ 180665 h 1445327"/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445327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89196" y="573351"/>
                  <a:pt x="4327793" y="858728"/>
                  <a:pt x="4205632" y="1445327"/>
                </a:cubicBezTo>
                <a:cubicBezTo>
                  <a:pt x="2358687" y="1488216"/>
                  <a:pt x="466340" y="1340321"/>
                  <a:pt x="0" y="1445327"/>
                </a:cubicBezTo>
                <a:cubicBezTo>
                  <a:pt x="39581" y="751674"/>
                  <a:pt x="-1499" y="340233"/>
                  <a:pt x="0" y="0"/>
                </a:cubicBezTo>
                <a:close/>
              </a:path>
              <a:path w="4205632" h="1445327" fill="none" extrusionOk="0">
                <a:moveTo>
                  <a:pt x="525704" y="0"/>
                </a:moveTo>
                <a:cubicBezTo>
                  <a:pt x="615618" y="386570"/>
                  <a:pt x="539992" y="1215975"/>
                  <a:pt x="525704" y="1445327"/>
                </a:cubicBezTo>
                <a:moveTo>
                  <a:pt x="0" y="180665"/>
                </a:moveTo>
                <a:cubicBezTo>
                  <a:pt x="1849148" y="71377"/>
                  <a:pt x="3463523" y="128702"/>
                  <a:pt x="4205632" y="180665"/>
                </a:cubicBezTo>
              </a:path>
              <a:path w="4205632" h="1445327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27953" y="501533"/>
                  <a:pt x="4143484" y="1275526"/>
                  <a:pt x="4205632" y="1445327"/>
                </a:cubicBezTo>
                <a:cubicBezTo>
                  <a:pt x="2844007" y="1505207"/>
                  <a:pt x="1554393" y="1431732"/>
                  <a:pt x="0" y="1445327"/>
                </a:cubicBezTo>
                <a:cubicBezTo>
                  <a:pt x="-81913" y="793137"/>
                  <a:pt x="104549" y="277926"/>
                  <a:pt x="0" y="0"/>
                </a:cubicBezTo>
                <a:close/>
              </a:path>
              <a:path w="4205632" h="1445327" fill="none" stroke="0" extrusionOk="0">
                <a:moveTo>
                  <a:pt x="525704" y="0"/>
                </a:moveTo>
                <a:cubicBezTo>
                  <a:pt x="463152" y="542025"/>
                  <a:pt x="421329" y="1300638"/>
                  <a:pt x="525704" y="1445327"/>
                </a:cubicBezTo>
                <a:moveTo>
                  <a:pt x="0" y="180665"/>
                </a:moveTo>
                <a:cubicBezTo>
                  <a:pt x="2080532" y="65594"/>
                  <a:pt x="3343794" y="177574"/>
                  <a:pt x="4205632" y="180665"/>
                </a:cubicBezTo>
              </a:path>
              <a:path w="4205632" h="1445327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082252" y="540511"/>
                  <a:pt x="4186134" y="1292046"/>
                  <a:pt x="4205632" y="1445327"/>
                </a:cubicBezTo>
                <a:cubicBezTo>
                  <a:pt x="2713985" y="1366997"/>
                  <a:pt x="1663930" y="1289659"/>
                  <a:pt x="0" y="1445327"/>
                </a:cubicBezTo>
                <a:cubicBezTo>
                  <a:pt x="-85020" y="1053986"/>
                  <a:pt x="-106328" y="4199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AEA84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قناة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تيليجرام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FAEA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صالح السبيعي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خطط انسيابي: تخزين داخلي 9">
            <a:extLst>
              <a:ext uri="{FF2B5EF4-FFF2-40B4-BE49-F238E27FC236}">
                <a16:creationId xmlns:a16="http://schemas.microsoft.com/office/drawing/2014/main" id="{ACF98D28-2B0F-6971-2097-B758999E8320}"/>
              </a:ext>
            </a:extLst>
          </p:cNvPr>
          <p:cNvSpPr/>
          <p:nvPr/>
        </p:nvSpPr>
        <p:spPr>
          <a:xfrm>
            <a:off x="3737068" y="99582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منصة مدرستي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1B5B596-6B86-276E-4236-13CF543ACE0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348658"/>
            <a:ext cx="1679421" cy="15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663945" y="-3954490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902911" y="5287121"/>
            <a:ext cx="467239" cy="4621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64835" y="1900156"/>
            <a:ext cx="10261918" cy="5333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733"/>
              </a:lnSpc>
              <a:defRPr/>
            </a:pPr>
            <a:r>
              <a:rPr lang="ar-SA" sz="97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الجبر والدوالٌّ</a:t>
            </a:r>
          </a:p>
          <a:p>
            <a:pPr algn="ctr" defTabSz="609630" rtl="0">
              <a:lnSpc>
                <a:spcPts val="6733"/>
              </a:lnSpc>
              <a:defRPr/>
            </a:pPr>
            <a:endParaRPr lang="ar-SA" sz="97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97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الخطوات الأربع لحل المسألة</a:t>
            </a: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36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يوم الثلاثاء</a:t>
            </a: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36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6 / 2 / 1445 هـ</a:t>
            </a:r>
            <a:endParaRPr lang="ar-SA" sz="32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endParaRPr lang="en-US" sz="97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A50948-2B18-5D0E-D2D4-6312375A2F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35" y="463340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5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-4794528">
            <a:off x="607333" y="4947010"/>
            <a:ext cx="1413846" cy="345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11650">
            <a:off x="5321847" y="-1979298"/>
            <a:ext cx="8784469" cy="335407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739435" y="995223"/>
            <a:ext cx="7499008" cy="54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609630" rtl="0">
              <a:lnSpc>
                <a:spcPts val="4184"/>
              </a:lnSpc>
              <a:spcBef>
                <a:spcPct val="0"/>
              </a:spcBef>
              <a:defRPr/>
            </a:pPr>
            <a:r>
              <a:rPr lang="ar-SA" sz="4184" dirty="0">
                <a:solidFill>
                  <a:srgbClr val="F16B16"/>
                </a:solidFill>
                <a:latin typeface="Calibri"/>
                <a:cs typeface="Childos Arabic SemiBold"/>
              </a:rPr>
              <a:t>الاستراتيجيات المستخدمة بدرسنا :</a:t>
            </a:r>
            <a:endParaRPr lang="en-US" sz="4184" dirty="0">
              <a:solidFill>
                <a:srgbClr val="F16B16"/>
              </a:solidFill>
              <a:latin typeface="Calibri"/>
              <a:cs typeface="Childos Arabic Semi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360810" y="1883363"/>
            <a:ext cx="4876800" cy="4525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hildos Arabic SemiBold Bold"/>
            </a:endParaRP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hildos Arabic SemiBold Bold"/>
              </a:rPr>
              <a:t>التصفح</a:t>
            </a: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hildos Arabic SemiBold Bold"/>
            </a:endParaRP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hildos Arabic SemiBold Bold"/>
              </a:rPr>
              <a:t>حوار ومناقشة</a:t>
            </a: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hildos Arabic SemiBold Bold"/>
            </a:endParaRP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hildos Arabic SemiBold Bold"/>
              </a:rPr>
              <a:t>القراءة المبصرة</a:t>
            </a: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hildos Arabic SemiBold Bold"/>
            </a:endParaRP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hildos Arabic SemiBold Bold"/>
              </a:rPr>
              <a:t>التعلم التعاوني + الفردي</a:t>
            </a: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hildos Arabic SemiBold Bold"/>
            </a:endParaRPr>
          </a:p>
          <a:p>
            <a:pPr marL="0" lvl="1" algn="ctr" defTabSz="609630" rtl="0">
              <a:lnSpc>
                <a:spcPts val="3546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hildos Arabic SemiBold Bold"/>
              </a:rPr>
              <a:t>العصف الذهني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D3C90A4-CC68-F41D-CFC9-A40EC281F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8C37A30-D369-23F5-C2D7-E4472C1B7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08675" y="5033819"/>
            <a:ext cx="1007743" cy="1280043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33EEFD35-F14E-3957-D461-2FFAD4692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954656" flipH="1">
            <a:off x="-675308" y="4910991"/>
            <a:ext cx="3604981" cy="100805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C79CFD2F-5602-9459-A227-7F8B05CF95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>
            <a:off x="50800" y="6109803"/>
            <a:ext cx="1888861" cy="96596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227B965-7287-51BA-2811-1AC53125E4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57" y="5456084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25" t="30171"/>
          <a:stretch>
            <a:fillRect/>
          </a:stretch>
        </p:blipFill>
        <p:spPr>
          <a:xfrm rot="5400000">
            <a:off x="2925180" y="-2111781"/>
            <a:ext cx="8160290" cy="111891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18793">
            <a:off x="5556279" y="2536529"/>
            <a:ext cx="3820205" cy="2531477"/>
            <a:chOff x="0" y="0"/>
            <a:chExt cx="4510908" cy="49799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88048" cy="4951971"/>
            </a:xfrm>
            <a:custGeom>
              <a:avLst/>
              <a:gdLst/>
              <a:ahLst/>
              <a:cxnLst/>
              <a:rect l="l" t="t" r="r" b="b"/>
              <a:pathLst>
                <a:path w="4488048" h="4951971">
                  <a:moveTo>
                    <a:pt x="4488048" y="4951971"/>
                  </a:moveTo>
                  <a:lnTo>
                    <a:pt x="0" y="4944351"/>
                  </a:lnTo>
                  <a:lnTo>
                    <a:pt x="0" y="1730700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AEA84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4517258" cy="4978641"/>
            </a:xfrm>
            <a:custGeom>
              <a:avLst/>
              <a:gdLst/>
              <a:ahLst/>
              <a:cxnLst/>
              <a:rect l="l" t="t" r="r" b="b"/>
              <a:pathLst>
                <a:path w="4517258" h="4978641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39425"/>
                    <a:pt x="4489318" y="248164"/>
                    <a:pt x="4491858" y="353020"/>
                  </a:cubicBezTo>
                  <a:cubicBezTo>
                    <a:pt x="4491858" y="504478"/>
                    <a:pt x="4504558" y="3490918"/>
                    <a:pt x="4510908" y="3642376"/>
                  </a:cubicBezTo>
                  <a:cubicBezTo>
                    <a:pt x="4517258" y="3871505"/>
                    <a:pt x="4513448" y="4104517"/>
                    <a:pt x="4513448" y="4333646"/>
                  </a:cubicBezTo>
                  <a:cubicBezTo>
                    <a:pt x="4513448" y="4535589"/>
                    <a:pt x="4514718" y="4721999"/>
                    <a:pt x="4515988" y="4917681"/>
                  </a:cubicBezTo>
                  <a:cubicBezTo>
                    <a:pt x="4515988" y="4939271"/>
                    <a:pt x="4515988" y="4953241"/>
                    <a:pt x="4515988" y="4977371"/>
                  </a:cubicBezTo>
                  <a:cubicBezTo>
                    <a:pt x="4493128" y="4977371"/>
                    <a:pt x="4472808" y="4978641"/>
                    <a:pt x="4443397" y="4977371"/>
                  </a:cubicBezTo>
                  <a:cubicBezTo>
                    <a:pt x="4216368" y="4972291"/>
                    <a:pt x="3985846" y="4978641"/>
                    <a:pt x="3758816" y="4973561"/>
                  </a:cubicBezTo>
                  <a:cubicBezTo>
                    <a:pt x="3622599" y="4969751"/>
                    <a:pt x="3489874" y="4972291"/>
                    <a:pt x="3353657" y="4969751"/>
                  </a:cubicBezTo>
                  <a:cubicBezTo>
                    <a:pt x="3290787" y="4968481"/>
                    <a:pt x="3227917" y="4967211"/>
                    <a:pt x="3165048" y="4965941"/>
                  </a:cubicBezTo>
                  <a:cubicBezTo>
                    <a:pt x="3126628" y="4965941"/>
                    <a:pt x="3091700" y="4967211"/>
                    <a:pt x="3053280" y="4967211"/>
                  </a:cubicBezTo>
                  <a:cubicBezTo>
                    <a:pt x="2955482" y="4965941"/>
                    <a:pt x="2686540" y="4967211"/>
                    <a:pt x="2588743" y="4965941"/>
                  </a:cubicBezTo>
                  <a:cubicBezTo>
                    <a:pt x="2518888" y="4964671"/>
                    <a:pt x="1121785" y="4973561"/>
                    <a:pt x="1051930" y="4972291"/>
                  </a:cubicBezTo>
                  <a:cubicBezTo>
                    <a:pt x="1034466" y="4972291"/>
                    <a:pt x="1013509" y="4973561"/>
                    <a:pt x="996046" y="4973561"/>
                  </a:cubicBezTo>
                  <a:cubicBezTo>
                    <a:pt x="954133" y="4973561"/>
                    <a:pt x="915712" y="4974831"/>
                    <a:pt x="873799" y="4974831"/>
                  </a:cubicBezTo>
                  <a:cubicBezTo>
                    <a:pt x="769016" y="4974831"/>
                    <a:pt x="667727" y="4973561"/>
                    <a:pt x="562944" y="4972291"/>
                  </a:cubicBezTo>
                  <a:cubicBezTo>
                    <a:pt x="500074" y="4971021"/>
                    <a:pt x="437205" y="4969751"/>
                    <a:pt x="377828" y="4968481"/>
                  </a:cubicBezTo>
                  <a:cubicBezTo>
                    <a:pt x="266059" y="4967211"/>
                    <a:pt x="154291" y="4965941"/>
                    <a:pt x="48260" y="4965941"/>
                  </a:cubicBezTo>
                  <a:cubicBezTo>
                    <a:pt x="38100" y="4965941"/>
                    <a:pt x="29210" y="4965941"/>
                    <a:pt x="19050" y="4964671"/>
                  </a:cubicBezTo>
                  <a:cubicBezTo>
                    <a:pt x="10160" y="4963401"/>
                    <a:pt x="5080" y="4957051"/>
                    <a:pt x="7620" y="4948161"/>
                  </a:cubicBezTo>
                  <a:cubicBezTo>
                    <a:pt x="16510" y="4916176"/>
                    <a:pt x="12700" y="4819088"/>
                    <a:pt x="11430" y="4718116"/>
                  </a:cubicBezTo>
                  <a:cubicBezTo>
                    <a:pt x="10160" y="4512288"/>
                    <a:pt x="6350" y="4310344"/>
                    <a:pt x="7620" y="4104517"/>
                  </a:cubicBezTo>
                  <a:cubicBezTo>
                    <a:pt x="5080" y="3848203"/>
                    <a:pt x="0" y="675353"/>
                    <a:pt x="7620" y="415156"/>
                  </a:cubicBezTo>
                  <a:cubicBezTo>
                    <a:pt x="8890" y="364670"/>
                    <a:pt x="7620" y="310301"/>
                    <a:pt x="8890" y="259815"/>
                  </a:cubicBezTo>
                  <a:cubicBezTo>
                    <a:pt x="10160" y="178261"/>
                    <a:pt x="12700" y="889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4960861"/>
                  </a:moveTo>
                  <a:cubicBezTo>
                    <a:pt x="4494398" y="4944351"/>
                    <a:pt x="4495668" y="4931651"/>
                    <a:pt x="4495668" y="4918951"/>
                  </a:cubicBezTo>
                  <a:cubicBezTo>
                    <a:pt x="4494398" y="4702582"/>
                    <a:pt x="4493128" y="4496754"/>
                    <a:pt x="4493128" y="4275393"/>
                  </a:cubicBezTo>
                  <a:cubicBezTo>
                    <a:pt x="4493128" y="4174421"/>
                    <a:pt x="4495668" y="4073449"/>
                    <a:pt x="4494398" y="3972477"/>
                  </a:cubicBezTo>
                  <a:cubicBezTo>
                    <a:pt x="4494398" y="3879272"/>
                    <a:pt x="4493128" y="3782183"/>
                    <a:pt x="4491858" y="3688979"/>
                  </a:cubicBezTo>
                  <a:cubicBezTo>
                    <a:pt x="4486778" y="3545287"/>
                    <a:pt x="4475348" y="570498"/>
                    <a:pt x="4475348" y="426807"/>
                  </a:cubicBezTo>
                  <a:cubicBezTo>
                    <a:pt x="4472808" y="306417"/>
                    <a:pt x="4470268" y="182144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289"/>
                  </a:cubicBezTo>
                  <a:cubicBezTo>
                    <a:pt x="31750" y="147192"/>
                    <a:pt x="31750" y="217096"/>
                    <a:pt x="30480" y="287000"/>
                  </a:cubicBezTo>
                  <a:cubicBezTo>
                    <a:pt x="29210" y="403506"/>
                    <a:pt x="26670" y="516129"/>
                    <a:pt x="25400" y="632635"/>
                  </a:cubicBezTo>
                  <a:cubicBezTo>
                    <a:pt x="20320" y="756908"/>
                    <a:pt x="26670" y="3793834"/>
                    <a:pt x="29210" y="3918107"/>
                  </a:cubicBezTo>
                  <a:cubicBezTo>
                    <a:pt x="29210" y="4050147"/>
                    <a:pt x="29210" y="4186071"/>
                    <a:pt x="30480" y="4318112"/>
                  </a:cubicBezTo>
                  <a:cubicBezTo>
                    <a:pt x="30480" y="4415200"/>
                    <a:pt x="33020" y="4512289"/>
                    <a:pt x="33020" y="4609377"/>
                  </a:cubicBezTo>
                  <a:cubicBezTo>
                    <a:pt x="33020" y="4714232"/>
                    <a:pt x="33020" y="4819088"/>
                    <a:pt x="31750" y="4918951"/>
                  </a:cubicBezTo>
                  <a:cubicBezTo>
                    <a:pt x="31750" y="4922761"/>
                    <a:pt x="31750" y="4925301"/>
                    <a:pt x="31750" y="4929111"/>
                  </a:cubicBezTo>
                  <a:cubicBezTo>
                    <a:pt x="31750" y="4939271"/>
                    <a:pt x="35560" y="4943081"/>
                    <a:pt x="44450" y="4943081"/>
                  </a:cubicBezTo>
                  <a:cubicBezTo>
                    <a:pt x="73958" y="4943081"/>
                    <a:pt x="122856" y="4944351"/>
                    <a:pt x="168262" y="4944351"/>
                  </a:cubicBezTo>
                  <a:cubicBezTo>
                    <a:pt x="234625" y="4944351"/>
                    <a:pt x="304480" y="4941811"/>
                    <a:pt x="370842" y="4944351"/>
                  </a:cubicBezTo>
                  <a:cubicBezTo>
                    <a:pt x="479118" y="4948161"/>
                    <a:pt x="587393" y="4950701"/>
                    <a:pt x="695669" y="4949431"/>
                  </a:cubicBezTo>
                  <a:cubicBezTo>
                    <a:pt x="765524" y="4948161"/>
                    <a:pt x="831886" y="4950701"/>
                    <a:pt x="901741" y="4950701"/>
                  </a:cubicBezTo>
                  <a:cubicBezTo>
                    <a:pt x="1003031" y="4950701"/>
                    <a:pt x="1104321" y="4949431"/>
                    <a:pt x="1205611" y="4950701"/>
                  </a:cubicBezTo>
                  <a:cubicBezTo>
                    <a:pt x="1355800" y="4951971"/>
                    <a:pt x="3004381" y="4941811"/>
                    <a:pt x="3158062" y="4944351"/>
                  </a:cubicBezTo>
                  <a:cubicBezTo>
                    <a:pt x="3224425" y="4945621"/>
                    <a:pt x="3290787" y="4946891"/>
                    <a:pt x="3353657" y="4946891"/>
                  </a:cubicBezTo>
                  <a:cubicBezTo>
                    <a:pt x="3468918" y="4949431"/>
                    <a:pt x="3580686" y="4945621"/>
                    <a:pt x="3695947" y="4949431"/>
                  </a:cubicBezTo>
                  <a:cubicBezTo>
                    <a:pt x="3790251" y="4951971"/>
                    <a:pt x="3884556" y="4951971"/>
                    <a:pt x="3978860" y="4954511"/>
                  </a:cubicBezTo>
                  <a:cubicBezTo>
                    <a:pt x="4118571" y="4958321"/>
                    <a:pt x="4258281" y="4960861"/>
                    <a:pt x="4397991" y="4962131"/>
                  </a:cubicBezTo>
                  <a:cubicBezTo>
                    <a:pt x="4450383" y="4962131"/>
                    <a:pt x="4472808" y="4960861"/>
                    <a:pt x="4493128" y="4960861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25939" y="2688528"/>
            <a:ext cx="4017716" cy="2837511"/>
            <a:chOff x="0" y="0"/>
            <a:chExt cx="4510908" cy="51176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488048" cy="5089738"/>
            </a:xfrm>
            <a:custGeom>
              <a:avLst/>
              <a:gdLst/>
              <a:ahLst/>
              <a:cxnLst/>
              <a:rect l="l" t="t" r="r" b="b"/>
              <a:pathLst>
                <a:path w="4488048" h="5089738">
                  <a:moveTo>
                    <a:pt x="4488048" y="5089738"/>
                  </a:moveTo>
                  <a:lnTo>
                    <a:pt x="0" y="5082118"/>
                  </a:lnTo>
                  <a:lnTo>
                    <a:pt x="0" y="1778481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CF8EB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4517258" cy="5116408"/>
            </a:xfrm>
            <a:custGeom>
              <a:avLst/>
              <a:gdLst/>
              <a:ahLst/>
              <a:cxnLst/>
              <a:rect l="l" t="t" r="r" b="b"/>
              <a:pathLst>
                <a:path w="4517258" h="5116408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41557"/>
                    <a:pt x="4489318" y="253384"/>
                    <a:pt x="4491858" y="361216"/>
                  </a:cubicBezTo>
                  <a:cubicBezTo>
                    <a:pt x="4491858" y="516974"/>
                    <a:pt x="4504558" y="3588208"/>
                    <a:pt x="4510908" y="3743966"/>
                  </a:cubicBezTo>
                  <a:cubicBezTo>
                    <a:pt x="4517258" y="3979601"/>
                    <a:pt x="4513448" y="4219229"/>
                    <a:pt x="4513448" y="4454863"/>
                  </a:cubicBezTo>
                  <a:cubicBezTo>
                    <a:pt x="4513448" y="4662541"/>
                    <a:pt x="4514718" y="4854243"/>
                    <a:pt x="4515988" y="5055448"/>
                  </a:cubicBezTo>
                  <a:cubicBezTo>
                    <a:pt x="4515988" y="5077039"/>
                    <a:pt x="4515988" y="5091008"/>
                    <a:pt x="4515988" y="5115139"/>
                  </a:cubicBezTo>
                  <a:cubicBezTo>
                    <a:pt x="4493128" y="5115139"/>
                    <a:pt x="4472808" y="5116408"/>
                    <a:pt x="4443397" y="5115139"/>
                  </a:cubicBezTo>
                  <a:cubicBezTo>
                    <a:pt x="4216368" y="5110058"/>
                    <a:pt x="3985846" y="5116408"/>
                    <a:pt x="3758816" y="5111328"/>
                  </a:cubicBezTo>
                  <a:cubicBezTo>
                    <a:pt x="3622599" y="5107518"/>
                    <a:pt x="3489874" y="5110058"/>
                    <a:pt x="3353657" y="5107518"/>
                  </a:cubicBezTo>
                  <a:cubicBezTo>
                    <a:pt x="3290787" y="5106248"/>
                    <a:pt x="3227917" y="5104978"/>
                    <a:pt x="3165048" y="5103708"/>
                  </a:cubicBezTo>
                  <a:cubicBezTo>
                    <a:pt x="3126628" y="5103708"/>
                    <a:pt x="3091700" y="5104978"/>
                    <a:pt x="3053280" y="5104978"/>
                  </a:cubicBezTo>
                  <a:cubicBezTo>
                    <a:pt x="2955482" y="5103708"/>
                    <a:pt x="2686540" y="5104978"/>
                    <a:pt x="2588743" y="5103708"/>
                  </a:cubicBezTo>
                  <a:cubicBezTo>
                    <a:pt x="2518888" y="5102439"/>
                    <a:pt x="1121785" y="5111328"/>
                    <a:pt x="1051930" y="5110058"/>
                  </a:cubicBezTo>
                  <a:cubicBezTo>
                    <a:pt x="1034466" y="5110058"/>
                    <a:pt x="1013509" y="5111328"/>
                    <a:pt x="996046" y="5111328"/>
                  </a:cubicBezTo>
                  <a:cubicBezTo>
                    <a:pt x="954133" y="5111328"/>
                    <a:pt x="915712" y="5112598"/>
                    <a:pt x="873799" y="5112598"/>
                  </a:cubicBezTo>
                  <a:cubicBezTo>
                    <a:pt x="769016" y="5112598"/>
                    <a:pt x="667727" y="5111328"/>
                    <a:pt x="562944" y="5110058"/>
                  </a:cubicBezTo>
                  <a:cubicBezTo>
                    <a:pt x="500074" y="5108789"/>
                    <a:pt x="437205" y="5107518"/>
                    <a:pt x="377828" y="5106248"/>
                  </a:cubicBezTo>
                  <a:cubicBezTo>
                    <a:pt x="266059" y="5104978"/>
                    <a:pt x="154291" y="5103708"/>
                    <a:pt x="48260" y="5103708"/>
                  </a:cubicBezTo>
                  <a:cubicBezTo>
                    <a:pt x="38100" y="5103708"/>
                    <a:pt x="29210" y="5103708"/>
                    <a:pt x="19050" y="5102439"/>
                  </a:cubicBezTo>
                  <a:cubicBezTo>
                    <a:pt x="10160" y="5101168"/>
                    <a:pt x="5080" y="5094818"/>
                    <a:pt x="7620" y="5085928"/>
                  </a:cubicBezTo>
                  <a:cubicBezTo>
                    <a:pt x="16510" y="5053933"/>
                    <a:pt x="12700" y="4954088"/>
                    <a:pt x="11430" y="4850250"/>
                  </a:cubicBezTo>
                  <a:cubicBezTo>
                    <a:pt x="10160" y="4638578"/>
                    <a:pt x="6350" y="4430900"/>
                    <a:pt x="7620" y="4219229"/>
                  </a:cubicBezTo>
                  <a:cubicBezTo>
                    <a:pt x="5080" y="3955638"/>
                    <a:pt x="0" y="692701"/>
                    <a:pt x="7620" y="425117"/>
                  </a:cubicBezTo>
                  <a:cubicBezTo>
                    <a:pt x="8890" y="373197"/>
                    <a:pt x="7620" y="317284"/>
                    <a:pt x="8890" y="265365"/>
                  </a:cubicBezTo>
                  <a:cubicBezTo>
                    <a:pt x="10160" y="181495"/>
                    <a:pt x="12700" y="896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5098628"/>
                  </a:moveTo>
                  <a:cubicBezTo>
                    <a:pt x="4494398" y="5082118"/>
                    <a:pt x="4495668" y="5069418"/>
                    <a:pt x="4495668" y="5056718"/>
                  </a:cubicBezTo>
                  <a:cubicBezTo>
                    <a:pt x="4494398" y="4834274"/>
                    <a:pt x="4493128" y="4622603"/>
                    <a:pt x="4493128" y="4394956"/>
                  </a:cubicBezTo>
                  <a:cubicBezTo>
                    <a:pt x="4493128" y="4291118"/>
                    <a:pt x="4495668" y="4187279"/>
                    <a:pt x="4494398" y="4083440"/>
                  </a:cubicBezTo>
                  <a:cubicBezTo>
                    <a:pt x="4494398" y="3987588"/>
                    <a:pt x="4493128" y="3887743"/>
                    <a:pt x="4491858" y="3791892"/>
                  </a:cubicBezTo>
                  <a:cubicBezTo>
                    <a:pt x="4486778" y="3644121"/>
                    <a:pt x="4475348" y="584869"/>
                    <a:pt x="4475348" y="437098"/>
                  </a:cubicBezTo>
                  <a:cubicBezTo>
                    <a:pt x="4472808" y="313291"/>
                    <a:pt x="4470268" y="185489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656"/>
                  </a:cubicBezTo>
                  <a:cubicBezTo>
                    <a:pt x="31750" y="149545"/>
                    <a:pt x="31750" y="221433"/>
                    <a:pt x="30480" y="293322"/>
                  </a:cubicBezTo>
                  <a:cubicBezTo>
                    <a:pt x="29210" y="413136"/>
                    <a:pt x="26670" y="528956"/>
                    <a:pt x="25400" y="648770"/>
                  </a:cubicBezTo>
                  <a:cubicBezTo>
                    <a:pt x="20320" y="776572"/>
                    <a:pt x="26670" y="3899725"/>
                    <a:pt x="29210" y="4027526"/>
                  </a:cubicBezTo>
                  <a:cubicBezTo>
                    <a:pt x="29210" y="4163316"/>
                    <a:pt x="29210" y="4303099"/>
                    <a:pt x="30480" y="4438888"/>
                  </a:cubicBezTo>
                  <a:cubicBezTo>
                    <a:pt x="30480" y="4538733"/>
                    <a:pt x="33020" y="4638578"/>
                    <a:pt x="33020" y="4738423"/>
                  </a:cubicBezTo>
                  <a:cubicBezTo>
                    <a:pt x="33020" y="4846256"/>
                    <a:pt x="33020" y="4954088"/>
                    <a:pt x="31750" y="5056718"/>
                  </a:cubicBezTo>
                  <a:cubicBezTo>
                    <a:pt x="31750" y="5060528"/>
                    <a:pt x="31750" y="5063068"/>
                    <a:pt x="31750" y="5066878"/>
                  </a:cubicBezTo>
                  <a:cubicBezTo>
                    <a:pt x="31750" y="5077039"/>
                    <a:pt x="35560" y="5080848"/>
                    <a:pt x="44450" y="5080848"/>
                  </a:cubicBezTo>
                  <a:cubicBezTo>
                    <a:pt x="73958" y="5080848"/>
                    <a:pt x="122856" y="5082118"/>
                    <a:pt x="168262" y="5082118"/>
                  </a:cubicBezTo>
                  <a:cubicBezTo>
                    <a:pt x="234625" y="5082118"/>
                    <a:pt x="304480" y="5079578"/>
                    <a:pt x="370842" y="5082118"/>
                  </a:cubicBezTo>
                  <a:cubicBezTo>
                    <a:pt x="479118" y="5085928"/>
                    <a:pt x="587393" y="5088468"/>
                    <a:pt x="695669" y="5087198"/>
                  </a:cubicBezTo>
                  <a:cubicBezTo>
                    <a:pt x="765524" y="5085928"/>
                    <a:pt x="831886" y="5088468"/>
                    <a:pt x="901741" y="5088468"/>
                  </a:cubicBezTo>
                  <a:cubicBezTo>
                    <a:pt x="1003031" y="5088468"/>
                    <a:pt x="1104321" y="5087198"/>
                    <a:pt x="1205611" y="5088468"/>
                  </a:cubicBezTo>
                  <a:cubicBezTo>
                    <a:pt x="1355800" y="5089739"/>
                    <a:pt x="3004381" y="5079578"/>
                    <a:pt x="3158062" y="5082118"/>
                  </a:cubicBezTo>
                  <a:cubicBezTo>
                    <a:pt x="3224425" y="5083389"/>
                    <a:pt x="3290787" y="5084658"/>
                    <a:pt x="3353657" y="5084658"/>
                  </a:cubicBezTo>
                  <a:cubicBezTo>
                    <a:pt x="3468918" y="5087198"/>
                    <a:pt x="3580686" y="5083389"/>
                    <a:pt x="3695947" y="5087198"/>
                  </a:cubicBezTo>
                  <a:cubicBezTo>
                    <a:pt x="3790251" y="5089739"/>
                    <a:pt x="3884556" y="5089739"/>
                    <a:pt x="3978860" y="5092278"/>
                  </a:cubicBezTo>
                  <a:cubicBezTo>
                    <a:pt x="4118571" y="5096089"/>
                    <a:pt x="4258281" y="5098628"/>
                    <a:pt x="4397991" y="5099898"/>
                  </a:cubicBezTo>
                  <a:cubicBezTo>
                    <a:pt x="4450383" y="5099898"/>
                    <a:pt x="4472808" y="5098628"/>
                    <a:pt x="4493128" y="5098628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378969" y="3177219"/>
            <a:ext cx="3744536" cy="173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1307"/>
              </a:lnSpc>
            </a:pPr>
            <a:r>
              <a:rPr lang="ar-SA" sz="3200" b="1">
                <a:solidFill>
                  <a:srgbClr val="FF0000"/>
                </a:solidFill>
                <a:latin typeface="Calibri"/>
                <a:cs typeface="TS Qamus Bold"/>
              </a:rPr>
              <a:t>فكرة </a:t>
            </a:r>
            <a:r>
              <a:rPr lang="ar-SA" sz="3200" b="1" dirty="0">
                <a:solidFill>
                  <a:srgbClr val="FF0000"/>
                </a:solidFill>
                <a:latin typeface="Calibri"/>
                <a:cs typeface="TS Qamus Bold"/>
              </a:rPr>
              <a:t>الدرس</a:t>
            </a:r>
            <a:endParaRPr lang="en-US" sz="3200" b="1" dirty="0">
              <a:solidFill>
                <a:srgbClr val="FF0000"/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S Qamus Bold"/>
              </a:rPr>
              <a:t>أحل المسائل باستعمال</a:t>
            </a: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S Qamus Bold"/>
              </a:rPr>
              <a:t> الخطوات الأربعة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57" r="31826" b="76553"/>
          <a:stretch>
            <a:fillRect/>
          </a:stretch>
        </p:blipFill>
        <p:spPr>
          <a:xfrm rot="1994143" flipH="1">
            <a:off x="5582715" y="2272874"/>
            <a:ext cx="908932" cy="6704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866" y="1620063"/>
            <a:ext cx="2102923" cy="2394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3029" flipH="1">
            <a:off x="1268288" y="3856902"/>
            <a:ext cx="388368" cy="669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51839" flipH="1">
            <a:off x="830569" y="3634646"/>
            <a:ext cx="220601" cy="447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7112397" flipH="1">
            <a:off x="2518530" y="5573088"/>
            <a:ext cx="2216477" cy="11335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1152938" flipH="1">
            <a:off x="-266295" y="355471"/>
            <a:ext cx="3116331" cy="159370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7038A4D-4AEF-F484-659B-999D625929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697476" y="-112964"/>
            <a:ext cx="1318679" cy="1097094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B020C22C-20DC-24BF-8089-B3D31F7EB9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3456069" y="2441589"/>
            <a:ext cx="593801" cy="587324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75EC16D0-8639-EE05-3D5B-DFE104071E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779634" y="3289461"/>
            <a:ext cx="593801" cy="587324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5317FA97-F59C-BF20-ABA3-2EECACB170CA}"/>
              </a:ext>
            </a:extLst>
          </p:cNvPr>
          <p:cNvSpPr/>
          <p:nvPr/>
        </p:nvSpPr>
        <p:spPr>
          <a:xfrm>
            <a:off x="4908176" y="430306"/>
            <a:ext cx="4140358" cy="872790"/>
          </a:xfrm>
          <a:prstGeom prst="rect">
            <a:avLst/>
          </a:prstGeom>
          <a:solidFill>
            <a:srgbClr val="FAEA8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التصفح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707C9FA8-EB9A-DAF3-A91F-4F52ACF630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891006" y="887513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53491" y="1057439"/>
            <a:ext cx="5347246" cy="740963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BCC8E433-12E2-2BFB-7395-B20C72A8DCF6}"/>
              </a:ext>
            </a:extLst>
          </p:cNvPr>
          <p:cNvSpPr/>
          <p:nvPr/>
        </p:nvSpPr>
        <p:spPr>
          <a:xfrm>
            <a:off x="7521538" y="2506638"/>
            <a:ext cx="4299427" cy="3815742"/>
          </a:xfrm>
          <a:custGeom>
            <a:avLst/>
            <a:gdLst/>
            <a:ahLst/>
            <a:cxnLst/>
            <a:rect l="l" t="t" r="r" b="b"/>
            <a:pathLst>
              <a:path w="4299427" h="3815742">
                <a:moveTo>
                  <a:pt x="0" y="0"/>
                </a:moveTo>
                <a:lnTo>
                  <a:pt x="4299427" y="0"/>
                </a:lnTo>
                <a:lnTo>
                  <a:pt x="4299427" y="3815742"/>
                </a:lnTo>
                <a:lnTo>
                  <a:pt x="0" y="38157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فقاعة الكلام: بيضاوية 2">
            <a:extLst>
              <a:ext uri="{FF2B5EF4-FFF2-40B4-BE49-F238E27FC236}">
                <a16:creationId xmlns:a16="http://schemas.microsoft.com/office/drawing/2014/main" id="{15D47EE1-B91E-0699-4226-BEC7F6F88680}"/>
              </a:ext>
            </a:extLst>
          </p:cNvPr>
          <p:cNvSpPr/>
          <p:nvPr/>
        </p:nvSpPr>
        <p:spPr>
          <a:xfrm>
            <a:off x="7818100" y="411366"/>
            <a:ext cx="3327077" cy="1761552"/>
          </a:xfrm>
          <a:custGeom>
            <a:avLst/>
            <a:gdLst>
              <a:gd name="connsiteX0" fmla="*/ 2364853 w 3327077"/>
              <a:gd name="connsiteY0" fmla="*/ 2154748 h 1761552"/>
              <a:gd name="connsiteX1" fmla="*/ 1815741 w 3327077"/>
              <a:gd name="connsiteY1" fmla="*/ 1757858 h 1761552"/>
              <a:gd name="connsiteX2" fmla="*/ 255775 w 3327077"/>
              <a:gd name="connsiteY2" fmla="*/ 1350047 h 1761552"/>
              <a:gd name="connsiteX3" fmla="*/ 1229790 w 3327077"/>
              <a:gd name="connsiteY3" fmla="*/ 30467 h 1761552"/>
              <a:gd name="connsiteX4" fmla="*/ 2652278 w 3327077"/>
              <a:gd name="connsiteY4" fmla="*/ 172457 h 1761552"/>
              <a:gd name="connsiteX5" fmla="*/ 2425217 w 3327077"/>
              <a:gd name="connsiteY5" fmla="*/ 1663805 h 1761552"/>
              <a:gd name="connsiteX6" fmla="*/ 2364853 w 3327077"/>
              <a:gd name="connsiteY6" fmla="*/ 2154748 h 176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077" h="1761552" fill="none" extrusionOk="0">
                <a:moveTo>
                  <a:pt x="2364853" y="2154748"/>
                </a:moveTo>
                <a:cubicBezTo>
                  <a:pt x="2197217" y="2069384"/>
                  <a:pt x="2055729" y="1910380"/>
                  <a:pt x="1815741" y="1757858"/>
                </a:cubicBezTo>
                <a:cubicBezTo>
                  <a:pt x="1185843" y="1781908"/>
                  <a:pt x="622897" y="1669312"/>
                  <a:pt x="255775" y="1350047"/>
                </a:cubicBezTo>
                <a:cubicBezTo>
                  <a:pt x="-253298" y="740327"/>
                  <a:pt x="14095" y="174785"/>
                  <a:pt x="1229790" y="30467"/>
                </a:cubicBezTo>
                <a:cubicBezTo>
                  <a:pt x="1719550" y="-67294"/>
                  <a:pt x="2204122" y="179"/>
                  <a:pt x="2652278" y="172457"/>
                </a:cubicBezTo>
                <a:cubicBezTo>
                  <a:pt x="3561488" y="516415"/>
                  <a:pt x="3599203" y="1321115"/>
                  <a:pt x="2425217" y="1663805"/>
                </a:cubicBezTo>
                <a:cubicBezTo>
                  <a:pt x="2388994" y="1736871"/>
                  <a:pt x="2388013" y="1936209"/>
                  <a:pt x="2364853" y="2154748"/>
                </a:cubicBezTo>
                <a:close/>
              </a:path>
              <a:path w="3327077" h="1761552" stroke="0" extrusionOk="0">
                <a:moveTo>
                  <a:pt x="2364853" y="2154748"/>
                </a:moveTo>
                <a:cubicBezTo>
                  <a:pt x="2199101" y="2011500"/>
                  <a:pt x="1892178" y="1825219"/>
                  <a:pt x="1815741" y="1757858"/>
                </a:cubicBezTo>
                <a:cubicBezTo>
                  <a:pt x="1172964" y="1790216"/>
                  <a:pt x="568365" y="1709230"/>
                  <a:pt x="255775" y="1350047"/>
                </a:cubicBezTo>
                <a:cubicBezTo>
                  <a:pt x="-362264" y="912057"/>
                  <a:pt x="186190" y="209842"/>
                  <a:pt x="1229790" y="30467"/>
                </a:cubicBezTo>
                <a:cubicBezTo>
                  <a:pt x="1710529" y="2875"/>
                  <a:pt x="2167418" y="25406"/>
                  <a:pt x="2652278" y="172457"/>
                </a:cubicBezTo>
                <a:cubicBezTo>
                  <a:pt x="3557694" y="525787"/>
                  <a:pt x="3588290" y="1380153"/>
                  <a:pt x="2425217" y="1663805"/>
                </a:cubicBezTo>
                <a:cubicBezTo>
                  <a:pt x="2439583" y="1744300"/>
                  <a:pt x="2415142" y="2082606"/>
                  <a:pt x="2364853" y="215474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21079"/>
                      <a:gd name="adj2" fmla="val 723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تريد مريم معرفة </a:t>
            </a:r>
          </a:p>
          <a:p>
            <a:pPr algn="ctr"/>
            <a:r>
              <a:rPr lang="ar-SA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أكثر لون مفضل لكم ؟</a:t>
            </a:r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223F103D-788B-2D5B-F8D2-6CC730698FDA}"/>
              </a:ext>
            </a:extLst>
          </p:cNvPr>
          <p:cNvSpPr/>
          <p:nvPr/>
        </p:nvSpPr>
        <p:spPr>
          <a:xfrm>
            <a:off x="2759676" y="2284158"/>
            <a:ext cx="5181600" cy="864973"/>
          </a:xfrm>
          <a:custGeom>
            <a:avLst/>
            <a:gdLst>
              <a:gd name="connsiteX0" fmla="*/ 0 w 5181600"/>
              <a:gd name="connsiteY0" fmla="*/ 144165 h 864973"/>
              <a:gd name="connsiteX1" fmla="*/ 144165 w 5181600"/>
              <a:gd name="connsiteY1" fmla="*/ 0 h 864973"/>
              <a:gd name="connsiteX2" fmla="*/ 3022600 w 5181600"/>
              <a:gd name="connsiteY2" fmla="*/ 0 h 864973"/>
              <a:gd name="connsiteX3" fmla="*/ 3022600 w 5181600"/>
              <a:gd name="connsiteY3" fmla="*/ 0 h 864973"/>
              <a:gd name="connsiteX4" fmla="*/ 4318000 w 5181600"/>
              <a:gd name="connsiteY4" fmla="*/ 0 h 864973"/>
              <a:gd name="connsiteX5" fmla="*/ 5037435 w 5181600"/>
              <a:gd name="connsiteY5" fmla="*/ 0 h 864973"/>
              <a:gd name="connsiteX6" fmla="*/ 5181600 w 5181600"/>
              <a:gd name="connsiteY6" fmla="*/ 144165 h 864973"/>
              <a:gd name="connsiteX7" fmla="*/ 5181600 w 5181600"/>
              <a:gd name="connsiteY7" fmla="*/ 144162 h 864973"/>
              <a:gd name="connsiteX8" fmla="*/ 6005267 w 5181600"/>
              <a:gd name="connsiteY8" fmla="*/ 330541 h 864973"/>
              <a:gd name="connsiteX9" fmla="*/ 5181600 w 5181600"/>
              <a:gd name="connsiteY9" fmla="*/ 360405 h 864973"/>
              <a:gd name="connsiteX10" fmla="*/ 5181600 w 5181600"/>
              <a:gd name="connsiteY10" fmla="*/ 720808 h 864973"/>
              <a:gd name="connsiteX11" fmla="*/ 5037435 w 5181600"/>
              <a:gd name="connsiteY11" fmla="*/ 864973 h 864973"/>
              <a:gd name="connsiteX12" fmla="*/ 4318000 w 5181600"/>
              <a:gd name="connsiteY12" fmla="*/ 864973 h 864973"/>
              <a:gd name="connsiteX13" fmla="*/ 3022600 w 5181600"/>
              <a:gd name="connsiteY13" fmla="*/ 864973 h 864973"/>
              <a:gd name="connsiteX14" fmla="*/ 3022600 w 5181600"/>
              <a:gd name="connsiteY14" fmla="*/ 864973 h 864973"/>
              <a:gd name="connsiteX15" fmla="*/ 144165 w 5181600"/>
              <a:gd name="connsiteY15" fmla="*/ 864973 h 864973"/>
              <a:gd name="connsiteX16" fmla="*/ 0 w 5181600"/>
              <a:gd name="connsiteY16" fmla="*/ 720808 h 864973"/>
              <a:gd name="connsiteX17" fmla="*/ 0 w 5181600"/>
              <a:gd name="connsiteY17" fmla="*/ 360405 h 864973"/>
              <a:gd name="connsiteX18" fmla="*/ 0 w 5181600"/>
              <a:gd name="connsiteY18" fmla="*/ 144162 h 864973"/>
              <a:gd name="connsiteX19" fmla="*/ 0 w 5181600"/>
              <a:gd name="connsiteY19" fmla="*/ 144162 h 864973"/>
              <a:gd name="connsiteX20" fmla="*/ 0 w 5181600"/>
              <a:gd name="connsiteY20" fmla="*/ 144165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81600" h="864973" fill="none" extrusionOk="0">
                <a:moveTo>
                  <a:pt x="0" y="144165"/>
                </a:moveTo>
                <a:cubicBezTo>
                  <a:pt x="-7005" y="66941"/>
                  <a:pt x="68201" y="-10517"/>
                  <a:pt x="144165" y="0"/>
                </a:cubicBezTo>
                <a:cubicBezTo>
                  <a:pt x="922689" y="162246"/>
                  <a:pt x="2101089" y="-81669"/>
                  <a:pt x="3022600" y="0"/>
                </a:cubicBezTo>
                <a:lnTo>
                  <a:pt x="3022600" y="0"/>
                </a:lnTo>
                <a:cubicBezTo>
                  <a:pt x="3651215" y="51700"/>
                  <a:pt x="3877987" y="-35297"/>
                  <a:pt x="4318000" y="0"/>
                </a:cubicBezTo>
                <a:cubicBezTo>
                  <a:pt x="4548489" y="6741"/>
                  <a:pt x="4760495" y="40740"/>
                  <a:pt x="5037435" y="0"/>
                </a:cubicBezTo>
                <a:cubicBezTo>
                  <a:pt x="5114640" y="-11773"/>
                  <a:pt x="5195419" y="66350"/>
                  <a:pt x="5181600" y="144165"/>
                </a:cubicBezTo>
                <a:lnTo>
                  <a:pt x="5181600" y="144162"/>
                </a:lnTo>
                <a:cubicBezTo>
                  <a:pt x="5578394" y="267608"/>
                  <a:pt x="5764360" y="228186"/>
                  <a:pt x="6005267" y="330541"/>
                </a:cubicBezTo>
                <a:cubicBezTo>
                  <a:pt x="5707452" y="287790"/>
                  <a:pt x="5578278" y="290414"/>
                  <a:pt x="5181600" y="360405"/>
                </a:cubicBezTo>
                <a:cubicBezTo>
                  <a:pt x="5198659" y="412489"/>
                  <a:pt x="5190674" y="555076"/>
                  <a:pt x="5181600" y="720808"/>
                </a:cubicBezTo>
                <a:cubicBezTo>
                  <a:pt x="5183590" y="815265"/>
                  <a:pt x="5104657" y="855610"/>
                  <a:pt x="5037435" y="864973"/>
                </a:cubicBezTo>
                <a:cubicBezTo>
                  <a:pt x="4796999" y="825409"/>
                  <a:pt x="4592909" y="821903"/>
                  <a:pt x="4318000" y="864973"/>
                </a:cubicBezTo>
                <a:cubicBezTo>
                  <a:pt x="4043127" y="825171"/>
                  <a:pt x="3265953" y="921485"/>
                  <a:pt x="3022600" y="864973"/>
                </a:cubicBezTo>
                <a:lnTo>
                  <a:pt x="3022600" y="864973"/>
                </a:lnTo>
                <a:cubicBezTo>
                  <a:pt x="2495597" y="799728"/>
                  <a:pt x="518962" y="897534"/>
                  <a:pt x="144165" y="864973"/>
                </a:cubicBezTo>
                <a:cubicBezTo>
                  <a:pt x="73709" y="872916"/>
                  <a:pt x="-6265" y="798856"/>
                  <a:pt x="0" y="720808"/>
                </a:cubicBezTo>
                <a:cubicBezTo>
                  <a:pt x="-14366" y="619054"/>
                  <a:pt x="5385" y="425923"/>
                  <a:pt x="0" y="360405"/>
                </a:cubicBezTo>
                <a:cubicBezTo>
                  <a:pt x="-9383" y="321219"/>
                  <a:pt x="-17647" y="183780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  <a:path w="5181600" h="864973" stroke="0" extrusionOk="0">
                <a:moveTo>
                  <a:pt x="0" y="144165"/>
                </a:moveTo>
                <a:cubicBezTo>
                  <a:pt x="1215" y="65701"/>
                  <a:pt x="56538" y="-4566"/>
                  <a:pt x="144165" y="0"/>
                </a:cubicBezTo>
                <a:cubicBezTo>
                  <a:pt x="1316228" y="4519"/>
                  <a:pt x="2507982" y="-40085"/>
                  <a:pt x="3022600" y="0"/>
                </a:cubicBezTo>
                <a:lnTo>
                  <a:pt x="3022600" y="0"/>
                </a:lnTo>
                <a:cubicBezTo>
                  <a:pt x="3463644" y="39617"/>
                  <a:pt x="3915891" y="110791"/>
                  <a:pt x="4318000" y="0"/>
                </a:cubicBezTo>
                <a:cubicBezTo>
                  <a:pt x="4599157" y="-57760"/>
                  <a:pt x="4746066" y="-50974"/>
                  <a:pt x="5037435" y="0"/>
                </a:cubicBezTo>
                <a:cubicBezTo>
                  <a:pt x="5127292" y="-10257"/>
                  <a:pt x="5178936" y="61969"/>
                  <a:pt x="5181600" y="144165"/>
                </a:cubicBezTo>
                <a:lnTo>
                  <a:pt x="5181600" y="144162"/>
                </a:lnTo>
                <a:cubicBezTo>
                  <a:pt x="5590648" y="213080"/>
                  <a:pt x="5899065" y="336617"/>
                  <a:pt x="6005267" y="330541"/>
                </a:cubicBezTo>
                <a:cubicBezTo>
                  <a:pt x="5827667" y="357548"/>
                  <a:pt x="5270455" y="423665"/>
                  <a:pt x="5181600" y="360405"/>
                </a:cubicBezTo>
                <a:cubicBezTo>
                  <a:pt x="5157337" y="504324"/>
                  <a:pt x="5153243" y="682510"/>
                  <a:pt x="5181600" y="720808"/>
                </a:cubicBezTo>
                <a:cubicBezTo>
                  <a:pt x="5169117" y="801815"/>
                  <a:pt x="5131613" y="859695"/>
                  <a:pt x="5037435" y="864973"/>
                </a:cubicBezTo>
                <a:cubicBezTo>
                  <a:pt x="4865050" y="825061"/>
                  <a:pt x="4445536" y="822077"/>
                  <a:pt x="4318000" y="864973"/>
                </a:cubicBezTo>
                <a:cubicBezTo>
                  <a:pt x="4021808" y="948420"/>
                  <a:pt x="3384204" y="901453"/>
                  <a:pt x="3022600" y="864973"/>
                </a:cubicBezTo>
                <a:lnTo>
                  <a:pt x="3022600" y="864973"/>
                </a:lnTo>
                <a:cubicBezTo>
                  <a:pt x="2062071" y="897560"/>
                  <a:pt x="1295146" y="760557"/>
                  <a:pt x="144165" y="864973"/>
                </a:cubicBezTo>
                <a:cubicBezTo>
                  <a:pt x="49859" y="869938"/>
                  <a:pt x="-5336" y="799291"/>
                  <a:pt x="0" y="720808"/>
                </a:cubicBezTo>
                <a:cubicBezTo>
                  <a:pt x="11946" y="662964"/>
                  <a:pt x="-32093" y="515729"/>
                  <a:pt x="0" y="360405"/>
                </a:cubicBezTo>
                <a:cubicBezTo>
                  <a:pt x="-2495" y="337290"/>
                  <a:pt x="8524" y="189722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69941467">
                  <a:prstGeom prst="wedgeRoundRectCallout">
                    <a:avLst>
                      <a:gd name="adj1" fmla="val 65896"/>
                      <a:gd name="adj2" fmla="val -117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السؤال الذي يجب سؤاله لكم ؟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F9D2F3CB-C0D6-2730-AA78-60C5CA186723}"/>
              </a:ext>
            </a:extLst>
          </p:cNvPr>
          <p:cNvSpPr/>
          <p:nvPr/>
        </p:nvSpPr>
        <p:spPr>
          <a:xfrm>
            <a:off x="2339938" y="3549536"/>
            <a:ext cx="5181600" cy="864973"/>
          </a:xfrm>
          <a:custGeom>
            <a:avLst/>
            <a:gdLst>
              <a:gd name="connsiteX0" fmla="*/ 0 w 5181600"/>
              <a:gd name="connsiteY0" fmla="*/ 144165 h 864973"/>
              <a:gd name="connsiteX1" fmla="*/ 144165 w 5181600"/>
              <a:gd name="connsiteY1" fmla="*/ 0 h 864973"/>
              <a:gd name="connsiteX2" fmla="*/ 3022600 w 5181600"/>
              <a:gd name="connsiteY2" fmla="*/ 0 h 864973"/>
              <a:gd name="connsiteX3" fmla="*/ 3022600 w 5181600"/>
              <a:gd name="connsiteY3" fmla="*/ 0 h 864973"/>
              <a:gd name="connsiteX4" fmla="*/ 4318000 w 5181600"/>
              <a:gd name="connsiteY4" fmla="*/ 0 h 864973"/>
              <a:gd name="connsiteX5" fmla="*/ 5037435 w 5181600"/>
              <a:gd name="connsiteY5" fmla="*/ 0 h 864973"/>
              <a:gd name="connsiteX6" fmla="*/ 5181600 w 5181600"/>
              <a:gd name="connsiteY6" fmla="*/ 144165 h 864973"/>
              <a:gd name="connsiteX7" fmla="*/ 5181600 w 5181600"/>
              <a:gd name="connsiteY7" fmla="*/ 144162 h 864973"/>
              <a:gd name="connsiteX8" fmla="*/ 6005267 w 5181600"/>
              <a:gd name="connsiteY8" fmla="*/ 330541 h 864973"/>
              <a:gd name="connsiteX9" fmla="*/ 5181600 w 5181600"/>
              <a:gd name="connsiteY9" fmla="*/ 360405 h 864973"/>
              <a:gd name="connsiteX10" fmla="*/ 5181600 w 5181600"/>
              <a:gd name="connsiteY10" fmla="*/ 720808 h 864973"/>
              <a:gd name="connsiteX11" fmla="*/ 5037435 w 5181600"/>
              <a:gd name="connsiteY11" fmla="*/ 864973 h 864973"/>
              <a:gd name="connsiteX12" fmla="*/ 4318000 w 5181600"/>
              <a:gd name="connsiteY12" fmla="*/ 864973 h 864973"/>
              <a:gd name="connsiteX13" fmla="*/ 3022600 w 5181600"/>
              <a:gd name="connsiteY13" fmla="*/ 864973 h 864973"/>
              <a:gd name="connsiteX14" fmla="*/ 3022600 w 5181600"/>
              <a:gd name="connsiteY14" fmla="*/ 864973 h 864973"/>
              <a:gd name="connsiteX15" fmla="*/ 144165 w 5181600"/>
              <a:gd name="connsiteY15" fmla="*/ 864973 h 864973"/>
              <a:gd name="connsiteX16" fmla="*/ 0 w 5181600"/>
              <a:gd name="connsiteY16" fmla="*/ 720808 h 864973"/>
              <a:gd name="connsiteX17" fmla="*/ 0 w 5181600"/>
              <a:gd name="connsiteY17" fmla="*/ 360405 h 864973"/>
              <a:gd name="connsiteX18" fmla="*/ 0 w 5181600"/>
              <a:gd name="connsiteY18" fmla="*/ 144162 h 864973"/>
              <a:gd name="connsiteX19" fmla="*/ 0 w 5181600"/>
              <a:gd name="connsiteY19" fmla="*/ 144162 h 864973"/>
              <a:gd name="connsiteX20" fmla="*/ 0 w 5181600"/>
              <a:gd name="connsiteY20" fmla="*/ 144165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81600" h="864973" fill="none" extrusionOk="0">
                <a:moveTo>
                  <a:pt x="0" y="144165"/>
                </a:moveTo>
                <a:cubicBezTo>
                  <a:pt x="6161" y="58626"/>
                  <a:pt x="78967" y="-1149"/>
                  <a:pt x="144165" y="0"/>
                </a:cubicBezTo>
                <a:cubicBezTo>
                  <a:pt x="677694" y="96984"/>
                  <a:pt x="2114228" y="-59984"/>
                  <a:pt x="3022600" y="0"/>
                </a:cubicBezTo>
                <a:lnTo>
                  <a:pt x="3022600" y="0"/>
                </a:lnTo>
                <a:cubicBezTo>
                  <a:pt x="3244808" y="79148"/>
                  <a:pt x="3748323" y="-72496"/>
                  <a:pt x="4318000" y="0"/>
                </a:cubicBezTo>
                <a:cubicBezTo>
                  <a:pt x="4458375" y="6573"/>
                  <a:pt x="4883202" y="-26708"/>
                  <a:pt x="5037435" y="0"/>
                </a:cubicBezTo>
                <a:cubicBezTo>
                  <a:pt x="5103740" y="-3029"/>
                  <a:pt x="5167040" y="62051"/>
                  <a:pt x="5181600" y="144165"/>
                </a:cubicBezTo>
                <a:lnTo>
                  <a:pt x="5181600" y="144162"/>
                </a:lnTo>
                <a:cubicBezTo>
                  <a:pt x="5307629" y="144004"/>
                  <a:pt x="5645060" y="277047"/>
                  <a:pt x="6005267" y="330541"/>
                </a:cubicBezTo>
                <a:cubicBezTo>
                  <a:pt x="5855836" y="351711"/>
                  <a:pt x="5566467" y="291698"/>
                  <a:pt x="5181600" y="360405"/>
                </a:cubicBezTo>
                <a:cubicBezTo>
                  <a:pt x="5210605" y="429008"/>
                  <a:pt x="5164782" y="684676"/>
                  <a:pt x="5181600" y="720808"/>
                </a:cubicBezTo>
                <a:cubicBezTo>
                  <a:pt x="5168386" y="802716"/>
                  <a:pt x="5117218" y="870081"/>
                  <a:pt x="5037435" y="864973"/>
                </a:cubicBezTo>
                <a:cubicBezTo>
                  <a:pt x="4739230" y="872525"/>
                  <a:pt x="4624263" y="897135"/>
                  <a:pt x="4318000" y="864973"/>
                </a:cubicBezTo>
                <a:cubicBezTo>
                  <a:pt x="3866930" y="927875"/>
                  <a:pt x="3290402" y="773849"/>
                  <a:pt x="3022600" y="864973"/>
                </a:cubicBezTo>
                <a:lnTo>
                  <a:pt x="3022600" y="864973"/>
                </a:lnTo>
                <a:cubicBezTo>
                  <a:pt x="2018627" y="733983"/>
                  <a:pt x="783131" y="752709"/>
                  <a:pt x="144165" y="864973"/>
                </a:cubicBezTo>
                <a:cubicBezTo>
                  <a:pt x="61040" y="865616"/>
                  <a:pt x="-4507" y="799390"/>
                  <a:pt x="0" y="720808"/>
                </a:cubicBezTo>
                <a:cubicBezTo>
                  <a:pt x="-6001" y="625595"/>
                  <a:pt x="7513" y="466886"/>
                  <a:pt x="0" y="360405"/>
                </a:cubicBezTo>
                <a:cubicBezTo>
                  <a:pt x="-6396" y="313423"/>
                  <a:pt x="11789" y="203260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  <a:path w="5181600" h="864973" stroke="0" extrusionOk="0">
                <a:moveTo>
                  <a:pt x="0" y="144165"/>
                </a:moveTo>
                <a:cubicBezTo>
                  <a:pt x="5066" y="75864"/>
                  <a:pt x="55298" y="3006"/>
                  <a:pt x="144165" y="0"/>
                </a:cubicBezTo>
                <a:cubicBezTo>
                  <a:pt x="548838" y="-62649"/>
                  <a:pt x="2490755" y="-85882"/>
                  <a:pt x="3022600" y="0"/>
                </a:cubicBezTo>
                <a:lnTo>
                  <a:pt x="3022600" y="0"/>
                </a:lnTo>
                <a:cubicBezTo>
                  <a:pt x="3593448" y="-48560"/>
                  <a:pt x="4059404" y="12087"/>
                  <a:pt x="4318000" y="0"/>
                </a:cubicBezTo>
                <a:cubicBezTo>
                  <a:pt x="4560010" y="-40176"/>
                  <a:pt x="4731144" y="13524"/>
                  <a:pt x="5037435" y="0"/>
                </a:cubicBezTo>
                <a:cubicBezTo>
                  <a:pt x="5116901" y="2130"/>
                  <a:pt x="5186125" y="58678"/>
                  <a:pt x="5181600" y="144165"/>
                </a:cubicBezTo>
                <a:lnTo>
                  <a:pt x="5181600" y="144162"/>
                </a:lnTo>
                <a:cubicBezTo>
                  <a:pt x="5360773" y="187733"/>
                  <a:pt x="5856094" y="251393"/>
                  <a:pt x="6005267" y="330541"/>
                </a:cubicBezTo>
                <a:cubicBezTo>
                  <a:pt x="5596903" y="312686"/>
                  <a:pt x="5507874" y="407462"/>
                  <a:pt x="5181600" y="360405"/>
                </a:cubicBezTo>
                <a:cubicBezTo>
                  <a:pt x="5194516" y="415779"/>
                  <a:pt x="5160285" y="601817"/>
                  <a:pt x="5181600" y="720808"/>
                </a:cubicBezTo>
                <a:cubicBezTo>
                  <a:pt x="5171474" y="804265"/>
                  <a:pt x="5122258" y="864370"/>
                  <a:pt x="5037435" y="864973"/>
                </a:cubicBezTo>
                <a:cubicBezTo>
                  <a:pt x="4841748" y="836250"/>
                  <a:pt x="4596125" y="917541"/>
                  <a:pt x="4318000" y="864973"/>
                </a:cubicBezTo>
                <a:cubicBezTo>
                  <a:pt x="3995769" y="839995"/>
                  <a:pt x="3384602" y="945997"/>
                  <a:pt x="3022600" y="864973"/>
                </a:cubicBezTo>
                <a:lnTo>
                  <a:pt x="3022600" y="864973"/>
                </a:lnTo>
                <a:cubicBezTo>
                  <a:pt x="2582160" y="826852"/>
                  <a:pt x="887989" y="1034692"/>
                  <a:pt x="144165" y="864973"/>
                </a:cubicBezTo>
                <a:cubicBezTo>
                  <a:pt x="58939" y="868563"/>
                  <a:pt x="-3519" y="785357"/>
                  <a:pt x="0" y="720808"/>
                </a:cubicBezTo>
                <a:cubicBezTo>
                  <a:pt x="7989" y="624471"/>
                  <a:pt x="27948" y="411212"/>
                  <a:pt x="0" y="360405"/>
                </a:cubicBezTo>
                <a:cubicBezTo>
                  <a:pt x="-15541" y="325750"/>
                  <a:pt x="-1659" y="211676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64323175">
                  <a:prstGeom prst="wedgeRoundRectCallout">
                    <a:avLst>
                      <a:gd name="adj1" fmla="val 65896"/>
                      <a:gd name="adj2" fmla="val -117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يمكنها جمع البيانات ؟</a:t>
            </a:r>
          </a:p>
        </p:txBody>
      </p:sp>
      <p:sp>
        <p:nvSpPr>
          <p:cNvPr id="9" name="فقاعة الكلام: مستطيلة مستديرة الزوايا 8">
            <a:extLst>
              <a:ext uri="{FF2B5EF4-FFF2-40B4-BE49-F238E27FC236}">
                <a16:creationId xmlns:a16="http://schemas.microsoft.com/office/drawing/2014/main" id="{C7610334-B590-5455-6C94-D04C0EC04F1E}"/>
              </a:ext>
            </a:extLst>
          </p:cNvPr>
          <p:cNvSpPr/>
          <p:nvPr/>
        </p:nvSpPr>
        <p:spPr>
          <a:xfrm>
            <a:off x="1599748" y="4685589"/>
            <a:ext cx="5181600" cy="864973"/>
          </a:xfrm>
          <a:custGeom>
            <a:avLst/>
            <a:gdLst>
              <a:gd name="connsiteX0" fmla="*/ 0 w 5181600"/>
              <a:gd name="connsiteY0" fmla="*/ 144165 h 864973"/>
              <a:gd name="connsiteX1" fmla="*/ 144165 w 5181600"/>
              <a:gd name="connsiteY1" fmla="*/ 0 h 864973"/>
              <a:gd name="connsiteX2" fmla="*/ 3022600 w 5181600"/>
              <a:gd name="connsiteY2" fmla="*/ 0 h 864973"/>
              <a:gd name="connsiteX3" fmla="*/ 3022600 w 5181600"/>
              <a:gd name="connsiteY3" fmla="*/ 0 h 864973"/>
              <a:gd name="connsiteX4" fmla="*/ 4318000 w 5181600"/>
              <a:gd name="connsiteY4" fmla="*/ 0 h 864973"/>
              <a:gd name="connsiteX5" fmla="*/ 5037435 w 5181600"/>
              <a:gd name="connsiteY5" fmla="*/ 0 h 864973"/>
              <a:gd name="connsiteX6" fmla="*/ 5181600 w 5181600"/>
              <a:gd name="connsiteY6" fmla="*/ 144165 h 864973"/>
              <a:gd name="connsiteX7" fmla="*/ 5181600 w 5181600"/>
              <a:gd name="connsiteY7" fmla="*/ 144162 h 864973"/>
              <a:gd name="connsiteX8" fmla="*/ 6005267 w 5181600"/>
              <a:gd name="connsiteY8" fmla="*/ 330541 h 864973"/>
              <a:gd name="connsiteX9" fmla="*/ 5181600 w 5181600"/>
              <a:gd name="connsiteY9" fmla="*/ 360405 h 864973"/>
              <a:gd name="connsiteX10" fmla="*/ 5181600 w 5181600"/>
              <a:gd name="connsiteY10" fmla="*/ 720808 h 864973"/>
              <a:gd name="connsiteX11" fmla="*/ 5037435 w 5181600"/>
              <a:gd name="connsiteY11" fmla="*/ 864973 h 864973"/>
              <a:gd name="connsiteX12" fmla="*/ 4318000 w 5181600"/>
              <a:gd name="connsiteY12" fmla="*/ 864973 h 864973"/>
              <a:gd name="connsiteX13" fmla="*/ 3022600 w 5181600"/>
              <a:gd name="connsiteY13" fmla="*/ 864973 h 864973"/>
              <a:gd name="connsiteX14" fmla="*/ 3022600 w 5181600"/>
              <a:gd name="connsiteY14" fmla="*/ 864973 h 864973"/>
              <a:gd name="connsiteX15" fmla="*/ 144165 w 5181600"/>
              <a:gd name="connsiteY15" fmla="*/ 864973 h 864973"/>
              <a:gd name="connsiteX16" fmla="*/ 0 w 5181600"/>
              <a:gd name="connsiteY16" fmla="*/ 720808 h 864973"/>
              <a:gd name="connsiteX17" fmla="*/ 0 w 5181600"/>
              <a:gd name="connsiteY17" fmla="*/ 360405 h 864973"/>
              <a:gd name="connsiteX18" fmla="*/ 0 w 5181600"/>
              <a:gd name="connsiteY18" fmla="*/ 144162 h 864973"/>
              <a:gd name="connsiteX19" fmla="*/ 0 w 5181600"/>
              <a:gd name="connsiteY19" fmla="*/ 144162 h 864973"/>
              <a:gd name="connsiteX20" fmla="*/ 0 w 5181600"/>
              <a:gd name="connsiteY20" fmla="*/ 144165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81600" h="864973" fill="none" extrusionOk="0">
                <a:moveTo>
                  <a:pt x="0" y="144165"/>
                </a:moveTo>
                <a:cubicBezTo>
                  <a:pt x="6310" y="51495"/>
                  <a:pt x="55022" y="2395"/>
                  <a:pt x="144165" y="0"/>
                </a:cubicBezTo>
                <a:cubicBezTo>
                  <a:pt x="453951" y="-13783"/>
                  <a:pt x="2003734" y="7815"/>
                  <a:pt x="3022600" y="0"/>
                </a:cubicBezTo>
                <a:lnTo>
                  <a:pt x="3022600" y="0"/>
                </a:lnTo>
                <a:cubicBezTo>
                  <a:pt x="3434468" y="77659"/>
                  <a:pt x="3923817" y="-68487"/>
                  <a:pt x="4318000" y="0"/>
                </a:cubicBezTo>
                <a:cubicBezTo>
                  <a:pt x="4566501" y="28002"/>
                  <a:pt x="4773825" y="-2789"/>
                  <a:pt x="5037435" y="0"/>
                </a:cubicBezTo>
                <a:cubicBezTo>
                  <a:pt x="5118872" y="1877"/>
                  <a:pt x="5182051" y="63368"/>
                  <a:pt x="5181600" y="144165"/>
                </a:cubicBezTo>
                <a:lnTo>
                  <a:pt x="5181600" y="144162"/>
                </a:lnTo>
                <a:cubicBezTo>
                  <a:pt x="5465927" y="215021"/>
                  <a:pt x="5730275" y="220502"/>
                  <a:pt x="6005267" y="330541"/>
                </a:cubicBezTo>
                <a:cubicBezTo>
                  <a:pt x="5920630" y="368616"/>
                  <a:pt x="5589679" y="404272"/>
                  <a:pt x="5181600" y="360405"/>
                </a:cubicBezTo>
                <a:cubicBezTo>
                  <a:pt x="5157345" y="527043"/>
                  <a:pt x="5204070" y="662872"/>
                  <a:pt x="5181600" y="720808"/>
                </a:cubicBezTo>
                <a:cubicBezTo>
                  <a:pt x="5194369" y="803265"/>
                  <a:pt x="5110464" y="865301"/>
                  <a:pt x="5037435" y="864973"/>
                </a:cubicBezTo>
                <a:cubicBezTo>
                  <a:pt x="4749476" y="828855"/>
                  <a:pt x="4502785" y="929132"/>
                  <a:pt x="4318000" y="864973"/>
                </a:cubicBezTo>
                <a:cubicBezTo>
                  <a:pt x="4157028" y="826144"/>
                  <a:pt x="3506224" y="860733"/>
                  <a:pt x="3022600" y="864973"/>
                </a:cubicBezTo>
                <a:lnTo>
                  <a:pt x="3022600" y="864973"/>
                </a:lnTo>
                <a:cubicBezTo>
                  <a:pt x="2571244" y="986790"/>
                  <a:pt x="484141" y="784902"/>
                  <a:pt x="144165" y="864973"/>
                </a:cubicBezTo>
                <a:cubicBezTo>
                  <a:pt x="70777" y="858901"/>
                  <a:pt x="-7383" y="801818"/>
                  <a:pt x="0" y="720808"/>
                </a:cubicBezTo>
                <a:cubicBezTo>
                  <a:pt x="9768" y="552314"/>
                  <a:pt x="-18583" y="443996"/>
                  <a:pt x="0" y="360405"/>
                </a:cubicBezTo>
                <a:cubicBezTo>
                  <a:pt x="9097" y="297932"/>
                  <a:pt x="17941" y="198703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  <a:path w="5181600" h="864973" stroke="0" extrusionOk="0">
                <a:moveTo>
                  <a:pt x="0" y="144165"/>
                </a:moveTo>
                <a:cubicBezTo>
                  <a:pt x="-3555" y="58854"/>
                  <a:pt x="67183" y="2133"/>
                  <a:pt x="144165" y="0"/>
                </a:cubicBezTo>
                <a:cubicBezTo>
                  <a:pt x="1047454" y="47811"/>
                  <a:pt x="1792068" y="155899"/>
                  <a:pt x="3022600" y="0"/>
                </a:cubicBezTo>
                <a:lnTo>
                  <a:pt x="3022600" y="0"/>
                </a:lnTo>
                <a:cubicBezTo>
                  <a:pt x="3241738" y="29197"/>
                  <a:pt x="4119760" y="-68052"/>
                  <a:pt x="4318000" y="0"/>
                </a:cubicBezTo>
                <a:cubicBezTo>
                  <a:pt x="4520370" y="12743"/>
                  <a:pt x="4717763" y="-7133"/>
                  <a:pt x="5037435" y="0"/>
                </a:cubicBezTo>
                <a:cubicBezTo>
                  <a:pt x="5117568" y="10360"/>
                  <a:pt x="5181236" y="62578"/>
                  <a:pt x="5181600" y="144165"/>
                </a:cubicBezTo>
                <a:lnTo>
                  <a:pt x="5181600" y="144162"/>
                </a:lnTo>
                <a:cubicBezTo>
                  <a:pt x="5575926" y="215697"/>
                  <a:pt x="5808256" y="360945"/>
                  <a:pt x="6005267" y="330541"/>
                </a:cubicBezTo>
                <a:cubicBezTo>
                  <a:pt x="5699855" y="408388"/>
                  <a:pt x="5517627" y="282877"/>
                  <a:pt x="5181600" y="360405"/>
                </a:cubicBezTo>
                <a:cubicBezTo>
                  <a:pt x="5211605" y="491969"/>
                  <a:pt x="5183091" y="607876"/>
                  <a:pt x="5181600" y="720808"/>
                </a:cubicBezTo>
                <a:cubicBezTo>
                  <a:pt x="5177352" y="798577"/>
                  <a:pt x="5117211" y="873086"/>
                  <a:pt x="5037435" y="864973"/>
                </a:cubicBezTo>
                <a:cubicBezTo>
                  <a:pt x="4771502" y="821455"/>
                  <a:pt x="4580790" y="927929"/>
                  <a:pt x="4318000" y="864973"/>
                </a:cubicBezTo>
                <a:cubicBezTo>
                  <a:pt x="4062473" y="898272"/>
                  <a:pt x="3237258" y="935924"/>
                  <a:pt x="3022600" y="864973"/>
                </a:cubicBezTo>
                <a:lnTo>
                  <a:pt x="3022600" y="864973"/>
                </a:lnTo>
                <a:cubicBezTo>
                  <a:pt x="1649212" y="891856"/>
                  <a:pt x="991857" y="889718"/>
                  <a:pt x="144165" y="864973"/>
                </a:cubicBezTo>
                <a:cubicBezTo>
                  <a:pt x="54417" y="855477"/>
                  <a:pt x="-8827" y="802041"/>
                  <a:pt x="0" y="720808"/>
                </a:cubicBezTo>
                <a:cubicBezTo>
                  <a:pt x="20067" y="654426"/>
                  <a:pt x="-25604" y="512932"/>
                  <a:pt x="0" y="360405"/>
                </a:cubicBezTo>
                <a:cubicBezTo>
                  <a:pt x="-16200" y="328865"/>
                  <a:pt x="-14671" y="209476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33775664">
                  <a:prstGeom prst="wedgeRoundRectCallout">
                    <a:avLst>
                      <a:gd name="adj1" fmla="val 65896"/>
                      <a:gd name="adj2" fmla="val -117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الطريقة الملائمة لتسجيل البيانات ؟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44EC7F-1C2A-7490-8BED-54BE18FA61C3}"/>
              </a:ext>
            </a:extLst>
          </p:cNvPr>
          <p:cNvSpPr/>
          <p:nvPr/>
        </p:nvSpPr>
        <p:spPr>
          <a:xfrm>
            <a:off x="4622808" y="589193"/>
            <a:ext cx="2553717" cy="7182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أسئلة البناء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F90533B-3883-8B88-1F7C-A1506A41C9A0}"/>
              </a:ext>
            </a:extLst>
          </p:cNvPr>
          <p:cNvSpPr txBox="1"/>
          <p:nvPr/>
        </p:nvSpPr>
        <p:spPr>
          <a:xfrm>
            <a:off x="3026662" y="1578519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عصف ذهني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4BD20A9-5256-3302-C5EB-DB9D09EE0C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6638" y="0"/>
            <a:ext cx="9098779" cy="6625305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782109">
            <a:off x="-891006" y="887513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9782109">
            <a:off x="-153491" y="1057439"/>
            <a:ext cx="5347246" cy="7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031834">
            <a:off x="-7773785" y="-1247643"/>
            <a:ext cx="13699232" cy="3008219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044915" y="104097"/>
            <a:ext cx="6153037" cy="16445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845580" flipH="1">
            <a:off x="4029777" y="417902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670" flipH="1">
            <a:off x="1335307" y="107051"/>
            <a:ext cx="367549" cy="633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1529081" y="5517271"/>
            <a:ext cx="524881" cy="577389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B9E4A3F0-A247-596E-F763-3A85978446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458567" y="6177908"/>
            <a:ext cx="493104" cy="577389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B0BDD5C8-4C2A-5EF7-0739-848CEFE336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709492" y="6133077"/>
            <a:ext cx="547718" cy="57738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1140017" y="4452830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1805112" y="145598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حوار ومناقشة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A0E5FC0-AF05-37B9-E44E-F77F9CA125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86" y="5517271"/>
            <a:ext cx="1369834" cy="1231107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5D7F4BD-2AE2-DAAB-A3E4-CBC9F275750A}"/>
              </a:ext>
            </a:extLst>
          </p:cNvPr>
          <p:cNvSpPr/>
          <p:nvPr/>
        </p:nvSpPr>
        <p:spPr>
          <a:xfrm>
            <a:off x="4432555" y="543143"/>
            <a:ext cx="7519116" cy="7182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يعتمد حل المسألة في الرياضيات على أربع خطوات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B2AF8EA-3FD1-0C65-D7D7-47B8B79468C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0517" b="60319"/>
          <a:stretch/>
        </p:blipFill>
        <p:spPr>
          <a:xfrm>
            <a:off x="7241492" y="1372763"/>
            <a:ext cx="4245428" cy="2236256"/>
          </a:xfrm>
          <a:prstGeom prst="rect">
            <a:avLst/>
          </a:prstGeom>
          <a:ln>
            <a:solidFill>
              <a:srgbClr val="ADDCF4"/>
            </a:solidFill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ED73E4C-4229-E8BA-7E4C-E12BD769F6A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001" t="39838" r="4147" b="25606"/>
          <a:stretch/>
        </p:blipFill>
        <p:spPr>
          <a:xfrm>
            <a:off x="6487886" y="3745179"/>
            <a:ext cx="5323114" cy="163593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1ED217C-3A12-A780-BEA1-81F6E377C6E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5823" t="74394"/>
          <a:stretch/>
        </p:blipFill>
        <p:spPr>
          <a:xfrm>
            <a:off x="302253" y="1920808"/>
            <a:ext cx="6866518" cy="14928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D701BCE-884E-3A29-D060-FAC2384DD60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10396"/>
          <a:stretch/>
        </p:blipFill>
        <p:spPr>
          <a:xfrm>
            <a:off x="1108252" y="3554258"/>
            <a:ext cx="5078055" cy="182685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D494AEAB-247F-33E3-F136-9300BA1B9319}"/>
              </a:ext>
            </a:extLst>
          </p:cNvPr>
          <p:cNvSpPr/>
          <p:nvPr/>
        </p:nvSpPr>
        <p:spPr>
          <a:xfrm>
            <a:off x="10125612" y="2340910"/>
            <a:ext cx="873413" cy="969305"/>
          </a:xfrm>
          <a:prstGeom prst="ellipse">
            <a:avLst/>
          </a:prstGeom>
          <a:solidFill>
            <a:srgbClr val="ADDCF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1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BBFD591A-4270-163A-8C9B-941887AB87EC}"/>
              </a:ext>
            </a:extLst>
          </p:cNvPr>
          <p:cNvSpPr/>
          <p:nvPr/>
        </p:nvSpPr>
        <p:spPr>
          <a:xfrm>
            <a:off x="10878424" y="4271346"/>
            <a:ext cx="873413" cy="9693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2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8735BB45-8AB9-1332-E49D-7CBBE4F99506}"/>
              </a:ext>
            </a:extLst>
          </p:cNvPr>
          <p:cNvSpPr/>
          <p:nvPr/>
        </p:nvSpPr>
        <p:spPr>
          <a:xfrm>
            <a:off x="5222587" y="2382887"/>
            <a:ext cx="873413" cy="96930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3</a:t>
            </a: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99A4BDB1-D48A-516F-DE68-0D7D3181A320}"/>
              </a:ext>
            </a:extLst>
          </p:cNvPr>
          <p:cNvSpPr/>
          <p:nvPr/>
        </p:nvSpPr>
        <p:spPr>
          <a:xfrm>
            <a:off x="5168617" y="4312781"/>
            <a:ext cx="873413" cy="969305"/>
          </a:xfrm>
          <a:prstGeom prst="ellipse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339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FA7C9AC-E868-28FC-D5B9-31680E02A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2743" y="0"/>
            <a:ext cx="3438331" cy="660216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D240FFC-5759-A1BA-A0FC-29DFB4586C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024" y="1121265"/>
            <a:ext cx="7916379" cy="21103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9118885-FD6C-EFA1-9326-C333F960BF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4468" y="3350603"/>
            <a:ext cx="5334000" cy="34173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4515655" y="465472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القراءة المبصرة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50405">
            <a:off x="-3353445" y="237417"/>
            <a:ext cx="7611029" cy="1054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334174">
            <a:off x="-3401226" y="123718"/>
            <a:ext cx="7611029" cy="105465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3352C4C-7213-5F45-B22D-AD558EFDBD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9654E3F-3847-5886-E2B5-6FBDCE9E9A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9938" y="764743"/>
            <a:ext cx="9503719" cy="589904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50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شاشة عريضة</PresentationFormat>
  <Paragraphs>156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فاطمه صالح السبيعي</cp:lastModifiedBy>
  <cp:revision>6</cp:revision>
  <dcterms:created xsi:type="dcterms:W3CDTF">2022-09-13T15:18:34Z</dcterms:created>
  <dcterms:modified xsi:type="dcterms:W3CDTF">2023-08-22T07:01:56Z</dcterms:modified>
</cp:coreProperties>
</file>