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media1.mp4" ContentType="video/unknown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EECE"/>
          </a:solidFill>
        </a:fill>
      </a:tcStyle>
    </a:wholeTbl>
    <a:band2H>
      <a:tcTxStyle b="def" i="def"/>
      <a:tcStyle>
        <a:tcBdr/>
        <a:fill>
          <a:solidFill>
            <a:srgbClr val="FCF6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3FAFA"/>
          </a:solidFill>
        </a:fill>
      </a:tcStyle>
    </a:wholeTbl>
    <a:band2H>
      <a:tcTxStyle b="def" i="def"/>
      <a:tcStyle>
        <a:tcBdr/>
        <a:fill>
          <a:solidFill>
            <a:srgbClr val="F9FC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9D7"/>
          </a:solidFill>
        </a:fill>
      </a:tcStyle>
    </a:wholeTbl>
    <a:band2H>
      <a:tcTxStyle b="def" i="def"/>
      <a:tcStyle>
        <a:tcBdr/>
        <a:fill>
          <a:solidFill>
            <a:srgbClr val="EAED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Shape 17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2" name="Shape 17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6" name="Google Shape;10;p2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99" name="Google Shape;11;p2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97" name="Google Shape;12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13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" name="Google Shape;14;p2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100" name="Google Shape;15;p2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" name="Google Shape;16;p2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" name="Google Shape;17;p2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03" name="Google Shape;18;p2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" name="Google Shape;19;p2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8" name="Google Shape;20;p2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06" name="Google Shape;21;p2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" name="Google Shape;22;p2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1" name="Google Shape;23;p2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09" name="Google Shape;24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25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4" name="Google Shape;26;p2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112" name="Google Shape;27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3" name="Google Shape;28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5" name="Google Shape;29;p2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" name="Google Shape;30;p2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" name="Google Shape;31;p2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8" name="Google Shape;32;p2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9" name="Google Shape;33;p2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0" name="Google Shape;34;p2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" name="Google Shape;36;p2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" name="Google Shape;37;p2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" name="Google Shape;38;p2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" name="Google Shape;40;p2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" name="Google Shape;41;p2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" name="Google Shape;42;p2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" name="Google Shape;43;p2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" name="Google Shape;45;p2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9" name="Google Shape;46;p2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" name="Google Shape;47;p2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" name="Google Shape;48;p2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" name="Google Shape;49;p2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" name="Google Shape;50;p2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" name="Google Shape;51;p2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" name="Google Shape;52;p2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" name="Google Shape;53;p2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" name="Google Shape;55;p2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" name="Google Shape;56;p2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" name="Google Shape;57;p2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" name="Google Shape;58;p2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" name="Google Shape;59;p2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" name="Google Shape;60;p2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" name="Google Shape;61;p2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" name="Google Shape;62;p2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" name="Google Shape;63;p2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" name="Google Shape;65;p2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" name="Google Shape;66;p2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" name="Google Shape;67;p2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" name="Google Shape;68;p2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" name="Google Shape;70;p2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" name="Google Shape;71;p2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" name="Google Shape;72;p2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" name="Google Shape;73;p2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4" name="Google Shape;75;p2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" name="Google Shape;76;p2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" name="Google Shape;77;p2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" name="Google Shape;78;p2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" name="Google Shape;80;p2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" name="Google Shape;81;p2"/>
          <p:cNvSpPr/>
          <p:nvPr/>
        </p:nvSpPr>
        <p:spPr>
          <a:xfrm>
            <a:off x="188648" y="81448"/>
            <a:ext cx="794685" cy="686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" name="Google Shape;82;p2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1" name="نص العنوان"/>
          <p:cNvSpPr txBox="1"/>
          <p:nvPr>
            <p:ph type="title"/>
          </p:nvPr>
        </p:nvSpPr>
        <p:spPr>
          <a:xfrm>
            <a:off x="967700" y="1345750"/>
            <a:ext cx="7208701" cy="1918800"/>
          </a:xfrm>
          <a:prstGeom prst="rect">
            <a:avLst/>
          </a:prstGeom>
        </p:spPr>
        <p:txBody>
          <a:bodyPr anchor="b"/>
          <a:lstStyle>
            <a:lvl1pPr>
              <a:defRPr sz="7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2" name="مستوى النص الأول…"/>
          <p:cNvSpPr txBox="1"/>
          <p:nvPr>
            <p:ph type="body" sz="quarter" idx="1"/>
          </p:nvPr>
        </p:nvSpPr>
        <p:spPr>
          <a:xfrm>
            <a:off x="1138724" y="3114175"/>
            <a:ext cx="6866702" cy="594901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</a:defRPr>
            </a:lvl3pPr>
            <a:lvl4pPr>
              <a:defRPr sz="2200">
                <a:solidFill>
                  <a:schemeClr val="accent1"/>
                </a:solidFill>
              </a:defRPr>
            </a:lvl4pPr>
            <a:lvl5pPr>
              <a:defRPr sz="22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5" name="Google Shape;85;p2"/>
          <p:cNvGrpSpPr/>
          <p:nvPr/>
        </p:nvGrpSpPr>
        <p:grpSpPr>
          <a:xfrm>
            <a:off x="7535946" y="1496248"/>
            <a:ext cx="297885" cy="313811"/>
            <a:chOff x="0" y="0"/>
            <a:chExt cx="297884" cy="313810"/>
          </a:xfrm>
        </p:grpSpPr>
        <p:sp>
          <p:nvSpPr>
            <p:cNvPr id="163" name="Google Shape;86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87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6" name="Google Shape;88;p2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6" name="Google Shape;8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9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9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9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9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9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9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9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9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9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9" name="Google Shape;99;p2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77" name="Google Shape;100;p2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101;p2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80" name="Google Shape;102;p2"/>
          <p:cNvSpPr/>
          <p:nvPr/>
        </p:nvSpPr>
        <p:spPr>
          <a:xfrm>
            <a:off x="7587437" y="991012"/>
            <a:ext cx="84653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" name="Google Shape;103;p2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" name="Google Shape;104;p2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" name="Google Shape;105;p2"/>
          <p:cNvSpPr/>
          <p:nvPr/>
        </p:nvSpPr>
        <p:spPr>
          <a:xfrm rot="9553842">
            <a:off x="2131719" y="4191371"/>
            <a:ext cx="46108" cy="43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23" h="21600" fill="norm" stroke="1" extrusionOk="0">
                <a:moveTo>
                  <a:pt x="10241" y="0"/>
                </a:moveTo>
                <a:cubicBezTo>
                  <a:pt x="9543" y="0"/>
                  <a:pt x="8799" y="138"/>
                  <a:pt x="8002" y="414"/>
                </a:cubicBezTo>
                <a:cubicBezTo>
                  <a:pt x="7796" y="402"/>
                  <a:pt x="7590" y="389"/>
                  <a:pt x="7383" y="389"/>
                </a:cubicBezTo>
                <a:cubicBezTo>
                  <a:pt x="-2382" y="389"/>
                  <a:pt x="-2552" y="21600"/>
                  <a:pt x="7419" y="21600"/>
                </a:cubicBezTo>
                <a:cubicBezTo>
                  <a:pt x="7822" y="21600"/>
                  <a:pt x="8244" y="21562"/>
                  <a:pt x="8674" y="21500"/>
                </a:cubicBezTo>
                <a:cubicBezTo>
                  <a:pt x="19048" y="19755"/>
                  <a:pt x="18690" y="0"/>
                  <a:pt x="1024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" name="Google Shape;106;p2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5" name="Google Shape;107;p2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6" name="Google Shape;108;p2"/>
          <p:cNvGrpSpPr/>
          <p:nvPr/>
        </p:nvGrpSpPr>
        <p:grpSpPr>
          <a:xfrm>
            <a:off x="6355075" y="709674"/>
            <a:ext cx="291351" cy="281326"/>
            <a:chOff x="24" y="24"/>
            <a:chExt cx="291350" cy="281325"/>
          </a:xfrm>
        </p:grpSpPr>
        <p:sp>
          <p:nvSpPr>
            <p:cNvPr id="186" name="Google Shape;10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1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1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1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1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1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1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1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" name="Google Shape;11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9" name="Google Shape;119;p2"/>
          <p:cNvGrpSpPr/>
          <p:nvPr/>
        </p:nvGrpSpPr>
        <p:grpSpPr>
          <a:xfrm>
            <a:off x="1160471" y="4196998"/>
            <a:ext cx="297886" cy="313811"/>
            <a:chOff x="0" y="0"/>
            <a:chExt cx="297884" cy="313810"/>
          </a:xfrm>
        </p:grpSpPr>
        <p:sp>
          <p:nvSpPr>
            <p:cNvPr id="197" name="Google Shape;120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21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0" name="Google Shape;122;p2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200" name="Google Shape;123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24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25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26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27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28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29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30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8" name="Google Shape;131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" name="Google Shape;132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1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212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13" name="IMG_1532.jpeg" descr="IMG_1532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"/>
          <a:stretch>
            <a:fillRect/>
          </a:stretch>
        </p:blipFill>
        <p:spPr>
          <a:xfrm>
            <a:off x="511762" y="4637008"/>
            <a:ext cx="355048" cy="331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788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788" y="0"/>
                </a:lnTo>
                <a:lnTo>
                  <a:pt x="0" y="0"/>
                </a:lnTo>
                <a:close/>
                <a:moveTo>
                  <a:pt x="13684" y="6330"/>
                </a:moveTo>
                <a:cubicBezTo>
                  <a:pt x="13911" y="6340"/>
                  <a:pt x="14135" y="6472"/>
                  <a:pt x="14263" y="6692"/>
                </a:cubicBezTo>
                <a:cubicBezTo>
                  <a:pt x="14468" y="7044"/>
                  <a:pt x="14353" y="7508"/>
                  <a:pt x="14022" y="7725"/>
                </a:cubicBezTo>
                <a:cubicBezTo>
                  <a:pt x="13691" y="7943"/>
                  <a:pt x="13261" y="7845"/>
                  <a:pt x="13057" y="7493"/>
                </a:cubicBezTo>
                <a:cubicBezTo>
                  <a:pt x="12852" y="7141"/>
                  <a:pt x="12943" y="6677"/>
                  <a:pt x="13274" y="6459"/>
                </a:cubicBezTo>
                <a:cubicBezTo>
                  <a:pt x="13398" y="6378"/>
                  <a:pt x="13548" y="6324"/>
                  <a:pt x="13684" y="6330"/>
                </a:cubicBezTo>
                <a:close/>
                <a:moveTo>
                  <a:pt x="12405" y="7700"/>
                </a:moveTo>
                <a:cubicBezTo>
                  <a:pt x="12632" y="7710"/>
                  <a:pt x="12856" y="7816"/>
                  <a:pt x="12984" y="8035"/>
                </a:cubicBezTo>
                <a:cubicBezTo>
                  <a:pt x="13189" y="8387"/>
                  <a:pt x="13074" y="8852"/>
                  <a:pt x="12743" y="9069"/>
                </a:cubicBezTo>
                <a:cubicBezTo>
                  <a:pt x="12412" y="9286"/>
                  <a:pt x="11982" y="9188"/>
                  <a:pt x="11777" y="8836"/>
                </a:cubicBezTo>
                <a:cubicBezTo>
                  <a:pt x="11573" y="8485"/>
                  <a:pt x="11688" y="8020"/>
                  <a:pt x="12019" y="7803"/>
                </a:cubicBezTo>
                <a:cubicBezTo>
                  <a:pt x="12143" y="7721"/>
                  <a:pt x="12269" y="7693"/>
                  <a:pt x="12405" y="770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4" name="IMG_1531.png" descr="IMG_1531.png"/>
          <p:cNvPicPr>
            <a:picLocks noChangeAspect="1"/>
          </p:cNvPicPr>
          <p:nvPr/>
        </p:nvPicPr>
        <p:blipFill>
          <a:blip r:embed="rId3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347697" cy="44868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02;p11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808" name="Google Shape;803;p11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11" name="Google Shape;804;p11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809" name="Google Shape;805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0" name="Google Shape;806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12" name="Google Shape;807;p11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15" name="Google Shape;808;p11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813" name="Google Shape;809;p11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810;p11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18" name="Google Shape;811;p11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816" name="Google Shape;812;p11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813;p11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21" name="Google Shape;814;p11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819" name="Google Shape;815;p11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0" name="Google Shape;816;p11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24" name="Google Shape;817;p11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822" name="Google Shape;818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3" name="Google Shape;819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27" name="Google Shape;820;p11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825" name="Google Shape;821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6" name="Google Shape;822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28" name="Google Shape;823;p11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824;p11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31" name="xx%"/>
          <p:cNvSpPr txBox="1"/>
          <p:nvPr>
            <p:ph type="title" hasCustomPrompt="1"/>
          </p:nvPr>
        </p:nvSpPr>
        <p:spPr>
          <a:xfrm>
            <a:off x="1816862" y="1707588"/>
            <a:ext cx="5511601" cy="1401301"/>
          </a:xfrm>
          <a:prstGeom prst="rect">
            <a:avLst/>
          </a:prstGeom>
        </p:spPr>
        <p:txBody>
          <a:bodyPr anchor="b"/>
          <a:lstStyle>
            <a:lvl1pPr>
              <a:defRPr sz="9000">
                <a:solidFill>
                  <a:schemeClr val="accent1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832" name="مستوى النص الأول…"/>
          <p:cNvSpPr txBox="1"/>
          <p:nvPr>
            <p:ph type="body" sz="quarter" idx="1"/>
          </p:nvPr>
        </p:nvSpPr>
        <p:spPr>
          <a:xfrm>
            <a:off x="1815538" y="2971812"/>
            <a:ext cx="5511601" cy="4641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33" name="Google Shape;827;p11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4" name="Google Shape;828;p11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5" name="Google Shape;829;p11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6" name="Google Shape;831;p11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7" name="Google Shape;832;p11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8" name="Google Shape;833;p11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9" name="Google Shape;835;p11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0" name="Google Shape;836;p11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1" name="Google Shape;837;p11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2" name="Google Shape;838;p11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3" name="Google Shape;840;p11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4" name="Google Shape;841;p11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5" name="Google Shape;842;p11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6" name="Google Shape;843;p11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7" name="Google Shape;844;p11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8" name="Google Shape;845;p11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9" name="Google Shape;846;p11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0" name="Google Shape;847;p11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1" name="Google Shape;848;p11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2" name="Google Shape;850;p11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3" name="Google Shape;851;p11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4" name="Google Shape;852;p11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5" name="Google Shape;853;p11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6" name="Google Shape;854;p11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7" name="Google Shape;855;p11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8" name="Google Shape;856;p11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9" name="Google Shape;857;p11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0" name="Google Shape;858;p11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1" name="Google Shape;860;p11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2" name="Google Shape;861;p11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3" name="Google Shape;862;p11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4" name="Google Shape;863;p11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6" name="Google Shape;866;p11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7" name="Google Shape;867;p11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8" name="Google Shape;868;p11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9" name="Google Shape;870;p11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0" name="Google Shape;871;p11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1" name="Google Shape;872;p11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2" name="Google Shape;873;p11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3" name="Google Shape;875;p11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4" name="Google Shape;876;p11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87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7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8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79;p1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93" name="Google Shape;880;p13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94" name="Google Shape;881;p13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897" name="Google Shape;882;p13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895" name="Google Shape;883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6" name="Google Shape;884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0" name="Google Shape;885;p13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98" name="Google Shape;886;p13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887;p13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3" name="Google Shape;888;p13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901" name="Google Shape;889;p13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890;p13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6" name="Google Shape;891;p13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904" name="Google Shape;892;p13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893;p13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9" name="Google Shape;894;p13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907" name="Google Shape;895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896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12" name="Google Shape;897;p13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910" name="Google Shape;898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899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13" name="Google Shape;900;p13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4" name="Google Shape;901;p13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5" name="Google Shape;902;p1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6" name="Google Shape;903;p1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7" name="Google Shape;904;p1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8" name="Google Shape;906;p1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9" name="Google Shape;907;p1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0" name="Google Shape;908;p1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1" name="Google Shape;910;p1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2" name="Google Shape;911;p1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3" name="Google Shape;912;p1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4" name="Google Shape;913;p1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5" name="Google Shape;915;p1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6" name="Google Shape;916;p1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7" name="Google Shape;917;p1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8" name="Google Shape;918;p1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9" name="Google Shape;919;p1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0" name="Google Shape;920;p1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1" name="Google Shape;921;p1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2" name="Google Shape;922;p1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3" name="Google Shape;923;p1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4" name="Google Shape;925;p1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5" name="Google Shape;926;p1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6" name="Google Shape;927;p1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7" name="Google Shape;928;p1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8" name="Google Shape;929;p1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9" name="Google Shape;930;p1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0" name="Google Shape;931;p1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1" name="Google Shape;932;p1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2" name="Google Shape;933;p1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3" name="Google Shape;935;p1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4" name="Google Shape;936;p1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5" name="Google Shape;937;p1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6" name="Google Shape;938;p1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7" name="Google Shape;940;p1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8" name="Google Shape;941;p1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9" name="Google Shape;942;p1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0" name="Google Shape;943;p1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1" name="Google Shape;945;p1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2" name="Google Shape;946;p1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3" name="Google Shape;947;p1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4" name="Google Shape;948;p1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5" name="Google Shape;950;p1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6" name="Google Shape;952;p1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7" name="نص العنوان"/>
          <p:cNvSpPr txBox="1"/>
          <p:nvPr>
            <p:ph type="title"/>
          </p:nvPr>
        </p:nvSpPr>
        <p:spPr>
          <a:xfrm>
            <a:off x="718750" y="438312"/>
            <a:ext cx="7706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58" name="مستوى النص الأول…"/>
          <p:cNvSpPr txBox="1"/>
          <p:nvPr>
            <p:ph type="body" sz="quarter" idx="1"/>
          </p:nvPr>
        </p:nvSpPr>
        <p:spPr>
          <a:xfrm>
            <a:off x="1796843" y="1229700"/>
            <a:ext cx="2728800" cy="396901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solidFill>
                  <a:schemeClr val="accent1"/>
                </a:solidFill>
              </a:defRPr>
            </a:lvl1pPr>
            <a:lvl2pPr algn="l">
              <a:defRPr b="1" sz="1800">
                <a:solidFill>
                  <a:schemeClr val="accent1"/>
                </a:solidFill>
              </a:defRPr>
            </a:lvl2pPr>
            <a:lvl3pPr algn="l">
              <a:defRPr b="1" sz="1800">
                <a:solidFill>
                  <a:schemeClr val="accent1"/>
                </a:solidFill>
              </a:defRPr>
            </a:lvl3pPr>
            <a:lvl4pPr algn="l">
              <a:defRPr b="1" sz="1800">
                <a:solidFill>
                  <a:schemeClr val="accent1"/>
                </a:solidFill>
              </a:defRPr>
            </a:lvl4pPr>
            <a:lvl5pPr algn="l"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961" name="Google Shape;972;p13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959" name="Google Shape;973;p1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974;p1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72" name="Google Shape;975;p13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962" name="Google Shape;976;p1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977;p1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978;p1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979;p1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980;p1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981;p1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982;p1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983;p1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984;p1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985;p1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75" name="Google Shape;986;p13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973" name="Google Shape;987;p1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988;p1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76" name="Google Shape;989;p13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77" name="Google Shape;990;p13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78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979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98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9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992;p14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988" name="Google Shape;993;p14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91" name="Google Shape;994;p14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989" name="Google Shape;995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0" name="Google Shape;996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92" name="Google Shape;997;p14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95" name="Google Shape;998;p14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993" name="Google Shape;999;p14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4" name="Google Shape;1000;p14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98" name="Google Shape;1001;p14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996" name="Google Shape;1002;p14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7" name="Google Shape;1003;p14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1" name="Google Shape;1004;p14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999" name="Google Shape;1005;p14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0" name="Google Shape;1006;p14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4" name="Google Shape;1007;p14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002" name="Google Shape;1008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3" name="Google Shape;1009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7" name="Google Shape;1010;p14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005" name="Google Shape;1011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6" name="Google Shape;1012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08" name="Google Shape;1013;p14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1014;p14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014" name="Google Shape;1016;p14"/>
          <p:cNvGrpSpPr/>
          <p:nvPr/>
        </p:nvGrpSpPr>
        <p:grpSpPr>
          <a:xfrm>
            <a:off x="830471" y="4584498"/>
            <a:ext cx="297886" cy="313811"/>
            <a:chOff x="0" y="0"/>
            <a:chExt cx="297884" cy="313810"/>
          </a:xfrm>
        </p:grpSpPr>
        <p:sp>
          <p:nvSpPr>
            <p:cNvPr id="1012" name="Google Shape;1017;p14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1018;p14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5" name="Google Shape;1019;p14"/>
          <p:cNvGrpSpPr/>
          <p:nvPr/>
        </p:nvGrpSpPr>
        <p:grpSpPr>
          <a:xfrm>
            <a:off x="7240775" y="398375"/>
            <a:ext cx="291351" cy="281326"/>
            <a:chOff x="24" y="24"/>
            <a:chExt cx="291350" cy="281325"/>
          </a:xfrm>
        </p:grpSpPr>
        <p:sp>
          <p:nvSpPr>
            <p:cNvPr id="1015" name="Google Shape;1020;p1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1021;p1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1022;p1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1023;p1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1024;p1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1025;p1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1026;p1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1027;p1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1028;p1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1029;p1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8" name="Google Shape;1030;p14"/>
          <p:cNvGrpSpPr/>
          <p:nvPr/>
        </p:nvGrpSpPr>
        <p:grpSpPr>
          <a:xfrm>
            <a:off x="8092000" y="1035804"/>
            <a:ext cx="122294" cy="132661"/>
            <a:chOff x="0" y="0"/>
            <a:chExt cx="122292" cy="132660"/>
          </a:xfrm>
        </p:grpSpPr>
        <p:sp>
          <p:nvSpPr>
            <p:cNvPr id="1026" name="Google Shape;1031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1032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29" name="Google Shape;1033;p14"/>
          <p:cNvSpPr/>
          <p:nvPr/>
        </p:nvSpPr>
        <p:spPr>
          <a:xfrm>
            <a:off x="1563741" y="477375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0" name="Google Shape;1034;p14"/>
          <p:cNvSpPr/>
          <p:nvPr/>
        </p:nvSpPr>
        <p:spPr>
          <a:xfrm>
            <a:off x="7970629" y="44018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033" name="Google Shape;1035;p14"/>
          <p:cNvGrpSpPr/>
          <p:nvPr/>
        </p:nvGrpSpPr>
        <p:grpSpPr>
          <a:xfrm>
            <a:off x="800050" y="4255016"/>
            <a:ext cx="122294" cy="132661"/>
            <a:chOff x="0" y="0"/>
            <a:chExt cx="122292" cy="132660"/>
          </a:xfrm>
        </p:grpSpPr>
        <p:sp>
          <p:nvSpPr>
            <p:cNvPr id="1031" name="Google Shape;1036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1037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34" name="Google Shape;1038;p1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5" name="Google Shape;1039;p1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6" name="Google Shape;1040;p1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7" name="Google Shape;1042;p1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8" name="Google Shape;1043;p1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9" name="Google Shape;1044;p1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0" name="Google Shape;1046;p1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1" name="Google Shape;1047;p1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2" name="Google Shape;1048;p1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3" name="Google Shape;1049;p1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4" name="Google Shape;1051;p1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5" name="Google Shape;1052;p1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6" name="Google Shape;1053;p1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7" name="Google Shape;1054;p1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8" name="Google Shape;1055;p1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9" name="Google Shape;1056;p1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0" name="Google Shape;1057;p1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1" name="Google Shape;1058;p1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2" name="Google Shape;1059;p1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3" name="Google Shape;1061;p1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4" name="Google Shape;1062;p1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5" name="Google Shape;1063;p1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6" name="Google Shape;1064;p1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7" name="Google Shape;1065;p1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8" name="Google Shape;1066;p1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9" name="Google Shape;1067;p1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0" name="Google Shape;1068;p1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1" name="Google Shape;1069;p1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2" name="Google Shape;1071;p1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3" name="Google Shape;1072;p1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4" name="Google Shape;1073;p1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5" name="Google Shape;1074;p1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6" name="Google Shape;1076;p1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7" name="Google Shape;1077;p1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8" name="Google Shape;1078;p1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9" name="Google Shape;1079;p1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0" name="Google Shape;1081;p1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1" name="Google Shape;1082;p1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2" name="Google Shape;1083;p1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3" name="Google Shape;1084;p1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4" name="Google Shape;1086;p1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5" name="Google Shape;1087;p1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6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077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078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0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089;p1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086" name="Google Shape;1090;p1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89" name="Google Shape;1091;p1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087" name="Google Shape;1092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1093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90" name="Google Shape;1094;p1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93" name="Google Shape;1095;p1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091" name="Google Shape;1096;p1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1097;p1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96" name="Google Shape;1098;p1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094" name="Google Shape;1099;p1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1100;p1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99" name="Google Shape;1101;p1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097" name="Google Shape;1102;p1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1103;p1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2" name="Google Shape;1104;p1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100" name="Google Shape;1105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1106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5" name="Google Shape;1107;p1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103" name="Google Shape;1108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1109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06" name="Google Shape;1110;p1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111;p1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112" name="Google Shape;1113;p15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110" name="Google Shape;1114;p15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115;p15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3" name="Google Shape;1116;p15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113" name="Google Shape;1117;p15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1118;p15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119;p15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120;p15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121;p15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122;p15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123;p15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124;p15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125;p15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126;p15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6" name="Google Shape;1127;p15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124" name="Google Shape;1128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129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27" name="Google Shape;1130;p15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8" name="Google Shape;1131;p15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131" name="Google Shape;1132;p15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129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32" name="Google Shape;1135;p1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3" name="Google Shape;1136;p1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4" name="Google Shape;1137;p1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5" name="Google Shape;1139;p1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6" name="Google Shape;1140;p1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7" name="Google Shape;1141;p1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8" name="Google Shape;1143;p1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9" name="Google Shape;1144;p1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0" name="Google Shape;1145;p1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1" name="Google Shape;1146;p1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2" name="Google Shape;1148;p1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3" name="Google Shape;1149;p1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4" name="Google Shape;1150;p1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5" name="Google Shape;1151;p1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6" name="Google Shape;1152;p1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7" name="Google Shape;1153;p1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8" name="Google Shape;1154;p1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9" name="Google Shape;1155;p1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0" name="Google Shape;1156;p1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1" name="Google Shape;1158;p1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2" name="Google Shape;1159;p1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3" name="Google Shape;1160;p1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4" name="Google Shape;1161;p1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5" name="Google Shape;1162;p1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6" name="Google Shape;1163;p1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7" name="Google Shape;1164;p1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8" name="Google Shape;1165;p1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9" name="Google Shape;1166;p1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0" name="Google Shape;1168;p1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1" name="Google Shape;1169;p1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2" name="Google Shape;1170;p1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3" name="Google Shape;1171;p1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4" name="Google Shape;1173;p1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5" name="Google Shape;1174;p1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6" name="Google Shape;1175;p1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7" name="Google Shape;1176;p1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8" name="Google Shape;1178;p1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9" name="Google Shape;1179;p1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0" name="Google Shape;1180;p1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1" name="Google Shape;1181;p1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2" name="Google Shape;1183;p1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3" name="Google Shape;1184;p1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4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175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176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1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6" name="Google Shape;1186;p16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184" name="Google Shape;1187;p16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87" name="Google Shape;1188;p16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185" name="Google Shape;1189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6" name="Google Shape;1190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88" name="Google Shape;1191;p16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91" name="Google Shape;1192;p16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189" name="Google Shape;1193;p16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0" name="Google Shape;1194;p16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4" name="Google Shape;1195;p16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192" name="Google Shape;1196;p16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3" name="Google Shape;1197;p16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7" name="Google Shape;1198;p16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195" name="Google Shape;1199;p16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6" name="Google Shape;1200;p16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0" name="Google Shape;1201;p16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198" name="Google Shape;1202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9" name="Google Shape;1203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3" name="Google Shape;1204;p16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01" name="Google Shape;1205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2" name="Google Shape;1206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04" name="Google Shape;1207;p16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208;p16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07" name="Google Shape;1209;p1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08" name="Google Shape;1210;p1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09" name="Google Shape;1211;p1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0" name="Google Shape;1213;p1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1" name="Google Shape;1214;p1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2" name="Google Shape;1215;p1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3" name="Google Shape;1217;p1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4" name="Google Shape;1218;p1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5" name="Google Shape;1219;p1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6" name="Google Shape;1220;p1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7" name="Google Shape;1222;p1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8" name="Google Shape;1223;p1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9" name="Google Shape;1224;p1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0" name="Google Shape;1225;p1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1" name="Google Shape;1226;p1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2" name="Google Shape;1227;p1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3" name="Google Shape;1228;p1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4" name="Google Shape;1229;p1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5" name="Google Shape;1230;p1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6" name="Google Shape;1232;p1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7" name="Google Shape;1233;p1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8" name="Google Shape;1234;p1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9" name="Google Shape;1235;p1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0" name="Google Shape;1236;p1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1" name="Google Shape;1237;p1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2" name="Google Shape;1238;p1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3" name="Google Shape;1239;p1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4" name="Google Shape;1240;p1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5" name="Google Shape;1242;p1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6" name="Google Shape;1243;p1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7" name="Google Shape;1244;p1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8" name="Google Shape;1245;p1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9" name="Google Shape;1247;p1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0" name="Google Shape;1248;p1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1" name="Google Shape;1249;p1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2" name="Google Shape;1250;p1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3" name="Google Shape;1252;p1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4" name="Google Shape;1253;p1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5" name="Google Shape;1254;p1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6" name="Google Shape;1255;p1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7" name="Google Shape;1257;p1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8" name="Google Shape;1258;p1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1249" name="Google Shape;1260;p1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261;p1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262;p1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263;p1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264;p1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265;p1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1266;p1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267;p1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1268;p1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1269;p1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60" name="Google Shape;1270;p1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263" name="Google Shape;1271;p1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1261" name="Google Shape;1272;p1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1273;p1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64" name="Google Shape;1274;p1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26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26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2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7" name="Google Shape;1276;p1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275" name="Google Shape;1277;p1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276" name="Google Shape;1279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7" name="Google Shape;1280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79" name="Google Shape;1281;p1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280" name="Google Shape;1283;p1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1" name="Google Shape;1284;p1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283" name="Google Shape;1286;p1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4" name="Google Shape;1287;p1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286" name="Google Shape;1289;p1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7" name="Google Shape;1290;p1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289" name="Google Shape;1292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0" name="Google Shape;1293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92" name="Google Shape;1295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3" name="Google Shape;1296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95" name="Google Shape;1297;p1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1298;p1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98" name="Google Shape;1299;p1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99" name="Google Shape;1300;p1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0" name="Google Shape;1301;p1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1" name="Google Shape;1303;p1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2" name="Google Shape;1304;p1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3" name="Google Shape;1305;p1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4" name="Google Shape;1307;p1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5" name="Google Shape;1308;p1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6" name="Google Shape;1309;p1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7" name="Google Shape;1310;p1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8" name="Google Shape;1312;p1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9" name="Google Shape;1313;p1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0" name="Google Shape;1314;p1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1" name="Google Shape;1315;p1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2" name="Google Shape;1316;p1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3" name="Google Shape;1317;p1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4" name="Google Shape;1318;p1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5" name="Google Shape;1319;p1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6" name="Google Shape;1320;p1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7" name="Google Shape;1322;p1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8" name="Google Shape;1323;p1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9" name="Google Shape;1324;p1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0" name="Google Shape;1325;p1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1" name="Google Shape;1326;p1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2" name="Google Shape;1327;p1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3" name="Google Shape;1328;p1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4" name="Google Shape;1329;p1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5" name="Google Shape;1330;p1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6" name="Google Shape;1332;p1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7" name="Google Shape;1333;p1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8" name="Google Shape;1334;p1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9" name="Google Shape;1335;p1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0" name="Google Shape;1337;p1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1" name="Google Shape;1338;p1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2" name="Google Shape;1339;p1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3" name="Google Shape;1340;p1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4" name="Google Shape;1342;p1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5" name="Google Shape;1343;p1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6" name="Google Shape;1344;p1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7" name="Google Shape;1345;p1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8" name="Google Shape;1347;p1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9" name="Google Shape;1348;p1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42" name="Google Shape;1349;p17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340" name="Google Shape;1350;p17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1351;p17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53" name="Google Shape;1352;p17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343" name="Google Shape;1353;p17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354;p17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355;p17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356;p17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357;p17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358;p17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359;p17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360;p17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361;p17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362;p17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56" name="Google Shape;1363;p17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354" name="Google Shape;1364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365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57" name="Google Shape;1366;p17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8" name="Google Shape;1367;p17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61" name="Google Shape;1368;p17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359" name="Google Shape;1369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370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62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363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364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3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4" name="Google Shape;1372;p1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372" name="Google Shape;1373;p1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75" name="Google Shape;1374;p1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373" name="Google Shape;1375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4" name="Google Shape;1376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76" name="Google Shape;1377;p1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79" name="Google Shape;1378;p1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377" name="Google Shape;1379;p1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8" name="Google Shape;1380;p1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82" name="Google Shape;1381;p1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380" name="Google Shape;1382;p1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1" name="Google Shape;1383;p1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85" name="Google Shape;1384;p1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383" name="Google Shape;1385;p1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1386;p1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88" name="Google Shape;1387;p1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386" name="Google Shape;1388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1389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91" name="Google Shape;1390;p1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389" name="Google Shape;1391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1392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92" name="Google Shape;1393;p1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394;p1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6" name="Google Shape;1396;p1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7" name="Google Shape;1397;p1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8" name="Google Shape;1399;p1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9" name="Google Shape;1400;p1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0" name="Google Shape;1401;p1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1" name="Google Shape;1403;p1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2" name="Google Shape;1404;p1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3" name="Google Shape;1405;p1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4" name="Google Shape;1406;p1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5" name="Google Shape;1408;p1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6" name="Google Shape;1409;p1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7" name="Google Shape;1410;p1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8" name="Google Shape;1411;p1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9" name="Google Shape;1412;p1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0" name="Google Shape;1413;p1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1" name="Google Shape;1414;p1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2" name="Google Shape;1415;p1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3" name="Google Shape;1416;p1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4" name="Google Shape;1418;p1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5" name="Google Shape;1419;p1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6" name="Google Shape;1420;p1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7" name="Google Shape;1421;p1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8" name="Google Shape;1422;p1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9" name="Google Shape;1423;p1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0" name="Google Shape;1424;p1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1" name="Google Shape;1425;p1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2" name="Google Shape;1426;p1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3" name="Google Shape;1428;p1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4" name="Google Shape;1429;p1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5" name="Google Shape;1430;p1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6" name="Google Shape;1431;p1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7" name="Google Shape;1433;p1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8" name="Google Shape;1434;p1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9" name="Google Shape;1435;p1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0" name="Google Shape;1436;p1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1" name="Google Shape;1438;p1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2" name="Google Shape;1439;p1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3" name="Google Shape;1440;p1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4" name="Google Shape;1441;p1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5" name="Google Shape;1443;p1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6" name="Google Shape;1444;p1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7" name="Google Shape;1445;p18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440" name="Google Shape;1446;p18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1438" name="Google Shape;1447;p18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448;p18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51" name="Google Shape;1449;p18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1441" name="Google Shape;1450;p18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451;p18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452;p18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453;p18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454;p18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455;p18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456;p18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457;p18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458;p18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459;p18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54" name="Google Shape;1460;p18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1452" name="Google Shape;1461;p18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462;p18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55" name="Google Shape;1463;p18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6" name="Google Shape;1464;p18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7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458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459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4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9" name="Google Shape;1466;p1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467" name="Google Shape;1467;p1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70" name="Google Shape;1468;p1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468" name="Google Shape;1469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9" name="Google Shape;1470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74" name="Google Shape;1472;p1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472" name="Google Shape;1473;p1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3" name="Google Shape;1474;p1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77" name="Google Shape;1475;p1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475" name="Google Shape;1476;p1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6" name="Google Shape;1477;p1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0" name="Google Shape;1478;p1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478" name="Google Shape;1479;p1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9" name="Google Shape;1480;p1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3" name="Google Shape;1481;p1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481" name="Google Shape;1482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2" name="Google Shape;1483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6" name="Google Shape;1484;p1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484" name="Google Shape;1485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5" name="Google Shape;1486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90" name="Google Shape;1489;p1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1" name="Google Shape;1490;p1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2" name="Google Shape;1491;p1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3" name="Google Shape;1493;p1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4" name="Google Shape;1494;p1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5" name="Google Shape;1495;p1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6" name="Google Shape;1497;p1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7" name="Google Shape;1498;p1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8" name="Google Shape;1499;p1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9" name="Google Shape;1500;p1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0" name="Google Shape;1502;p1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1" name="Google Shape;1503;p1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2" name="Google Shape;1504;p1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3" name="Google Shape;1505;p1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4" name="Google Shape;1506;p1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5" name="Google Shape;1507;p1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6" name="Google Shape;1508;p1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7" name="Google Shape;1509;p1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8" name="Google Shape;1510;p1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9" name="Google Shape;1512;p1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0" name="Google Shape;1513;p1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1" name="Google Shape;1514;p1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2" name="Google Shape;1515;p1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3" name="Google Shape;1516;p1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4" name="Google Shape;1517;p1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5" name="Google Shape;1518;p1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6" name="Google Shape;1519;p1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7" name="Google Shape;1520;p1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8" name="Google Shape;1522;p1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9" name="Google Shape;1523;p1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0" name="Google Shape;1524;p1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1" name="Google Shape;1525;p1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2" name="Google Shape;1527;p1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3" name="Google Shape;1528;p1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4" name="Google Shape;1529;p1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5" name="Google Shape;1530;p1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6" name="Google Shape;1532;p1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7" name="Google Shape;1533;p1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8" name="Google Shape;1534;p1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9" name="Google Shape;1535;p1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0" name="Google Shape;1537;p1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1" name="Google Shape;1538;p1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534" name="Google Shape;1539;p19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532" name="Google Shape;154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54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5" name="Google Shape;1542;p19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535" name="Google Shape;1543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1544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1545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546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547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548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549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550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551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552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8" name="Google Shape;1553;p19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546" name="Google Shape;1554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1555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49" name="Google Shape;1556;p19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0" name="Google Shape;1557;p19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1" name="Google Shape;1558;p19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2" name="Google Shape;1559;p19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3" name="Google Shape;1560;p19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564" name="Google Shape;1561;p19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554" name="Google Shape;1562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1563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1564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1565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566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567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568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569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570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571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67" name="Google Shape;1572;p19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565" name="Google Shape;1573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574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78" name="Google Shape;1575;p19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568" name="Google Shape;1576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577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578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579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580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581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582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1583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1584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1585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81" name="Google Shape;1586;p19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579" name="Google Shape;1587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1588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84" name="Google Shape;1589;p19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582" name="Google Shape;159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159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8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58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58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5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593;p2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595" name="Google Shape;1594;p2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98" name="Google Shape;1595;p2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99" name="Google Shape;1598;p2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02" name="Google Shape;1599;p2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5" name="Google Shape;1602;p2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8" name="Google Shape;1605;p2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11" name="Google Shape;1608;p2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14" name="Google Shape;1611;p2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15" name="Google Shape;1614;p2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615;p2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18" name="نص العنوان"/>
          <p:cNvSpPr txBox="1"/>
          <p:nvPr>
            <p:ph type="title"/>
          </p:nvPr>
        </p:nvSpPr>
        <p:spPr>
          <a:xfrm>
            <a:off x="2325950" y="395774"/>
            <a:ext cx="4492801" cy="1041002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19" name="مستوى النص الأول…"/>
          <p:cNvSpPr txBox="1"/>
          <p:nvPr>
            <p:ph type="body" sz="quarter" idx="1"/>
          </p:nvPr>
        </p:nvSpPr>
        <p:spPr>
          <a:xfrm>
            <a:off x="2327040" y="1556401"/>
            <a:ext cx="4492802" cy="14601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20" name="Google Shape;1619;p2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1" name="Google Shape;1620;p2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2" name="Google Shape;1621;p2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3" name="Google Shape;1623;p2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4" name="Google Shape;1624;p2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5" name="Google Shape;1625;p2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6" name="Google Shape;1627;p2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7" name="Google Shape;1628;p2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8" name="Google Shape;1629;p2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9" name="Google Shape;1630;p2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0" name="Google Shape;1632;p2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1" name="Google Shape;1633;p2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2" name="Google Shape;1634;p2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3" name="Google Shape;1635;p2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4" name="Google Shape;1636;p2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5" name="Google Shape;1637;p2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6" name="Google Shape;1638;p2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7" name="Google Shape;1639;p2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8" name="Google Shape;1640;p2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9" name="Google Shape;1642;p2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0" name="Google Shape;1643;p2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1" name="Google Shape;1644;p2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2" name="Google Shape;1645;p2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3" name="Google Shape;1646;p2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4" name="Google Shape;1647;p2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5" name="Google Shape;1648;p2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6" name="Google Shape;1649;p2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7" name="Google Shape;1650;p2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8" name="Google Shape;1652;p2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9" name="Google Shape;1653;p2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0" name="Google Shape;1654;p2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1" name="Google Shape;1655;p2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2" name="Google Shape;1657;p2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3" name="Google Shape;1658;p2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4" name="Google Shape;1659;p2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5" name="Google Shape;1660;p2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6" name="Google Shape;1662;p2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7" name="Google Shape;1663;p2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8" name="Google Shape;1664;p2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9" name="Google Shape;1665;p2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0" name="Google Shape;1667;p2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1" name="Google Shape;1668;p2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64" name="Google Shape;1669;p20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662" name="Google Shape;167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67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5" name="Google Shape;1672;p20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65" name="Google Shape;1673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674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675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676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677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678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679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680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681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682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8" name="Google Shape;1683;p20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676" name="Google Shape;1684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685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79" name="Google Shape;1686;p20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0" name="Google Shape;1687;p20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1" name="Google Shape;1688;p20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2" name="Google Shape;1689;p20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3" name="Google Shape;1690;p20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94" name="Google Shape;1691;p20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684" name="Google Shape;1692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693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694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695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696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697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698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699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700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701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97" name="Google Shape;1702;p20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695" name="Google Shape;1703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1704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08" name="Google Shape;1705;p20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698" name="Google Shape;1706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1707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1708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1709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710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1711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712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1713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1714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715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1" name="Google Shape;1716;p20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709" name="Google Shape;1717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718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4" name="Google Shape;1719;p20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712" name="Google Shape;172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72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1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71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71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7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134;p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45" name="Google Shape;135;p3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223" name="Google Shape;136;p3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26" name="Google Shape;137;p3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224" name="Google Shape;138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139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27" name="Google Shape;140;p3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30" name="Google Shape;141;p3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228" name="Google Shape;142;p3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" name="Google Shape;143;p3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3" name="Google Shape;144;p3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231" name="Google Shape;145;p3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146;p3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6" name="Google Shape;147;p3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234" name="Google Shape;148;p3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5" name="Google Shape;149;p3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9" name="Google Shape;150;p3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237" name="Google Shape;151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8" name="Google Shape;152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2" name="Google Shape;153;p3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240" name="Google Shape;154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1" name="Google Shape;155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43" name="Google Shape;156;p3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57;p3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46" name="Google Shape;158;p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7" name="Google Shape;159;p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" name="Google Shape;160;p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9" name="Google Shape;162;p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0" name="Google Shape;163;p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1" name="Google Shape;164;p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2" name="Google Shape;166;p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" name="Google Shape;167;p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4" name="Google Shape;168;p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5" name="Google Shape;169;p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6" name="Google Shape;171;p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7" name="Google Shape;172;p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8" name="Google Shape;173;p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9" name="Google Shape;174;p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0" name="Google Shape;175;p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1" name="Google Shape;176;p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2" name="Google Shape;177;p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3" name="Google Shape;178;p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4" name="Google Shape;179;p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" name="Google Shape;181;p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" name="Google Shape;182;p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7" name="Google Shape;183;p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" name="Google Shape;184;p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" name="Google Shape;185;p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" name="Google Shape;186;p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" name="Google Shape;187;p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" name="Google Shape;188;p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3" name="Google Shape;189;p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4" name="Google Shape;191;p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5" name="Google Shape;192;p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6" name="Google Shape;193;p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7" name="Google Shape;194;p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8" name="Google Shape;196;p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9" name="Google Shape;197;p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0" name="Google Shape;198;p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1" name="Google Shape;199;p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2" name="Google Shape;201;p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" name="Google Shape;202;p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" name="Google Shape;203;p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" name="Google Shape;204;p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6" name="Google Shape;206;p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7" name="Google Shape;207;p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8" name="نص العنوان"/>
          <p:cNvSpPr txBox="1"/>
          <p:nvPr>
            <p:ph type="title"/>
          </p:nvPr>
        </p:nvSpPr>
        <p:spPr>
          <a:xfrm>
            <a:off x="2497874" y="2156592"/>
            <a:ext cx="3968101" cy="656101"/>
          </a:xfrm>
          <a:prstGeom prst="rect">
            <a:avLst/>
          </a:prstGeom>
        </p:spPr>
        <p:txBody>
          <a:bodyPr anchor="ctr"/>
          <a:lstStyle>
            <a:lvl1pPr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9" name="مستوى النص الأول…"/>
          <p:cNvSpPr txBox="1"/>
          <p:nvPr>
            <p:ph type="body" sz="quarter" idx="1"/>
          </p:nvPr>
        </p:nvSpPr>
        <p:spPr>
          <a:xfrm>
            <a:off x="2233574" y="3144850"/>
            <a:ext cx="4496701" cy="656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92" name="Google Shape;211;p3"/>
          <p:cNvGrpSpPr/>
          <p:nvPr/>
        </p:nvGrpSpPr>
        <p:grpSpPr>
          <a:xfrm>
            <a:off x="1085596" y="1629198"/>
            <a:ext cx="297886" cy="313811"/>
            <a:chOff x="0" y="0"/>
            <a:chExt cx="297884" cy="313810"/>
          </a:xfrm>
        </p:grpSpPr>
        <p:sp>
          <p:nvSpPr>
            <p:cNvPr id="290" name="Google Shape;212;p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213;p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3" name="Google Shape;214;p3"/>
          <p:cNvGrpSpPr/>
          <p:nvPr/>
        </p:nvGrpSpPr>
        <p:grpSpPr>
          <a:xfrm>
            <a:off x="7353475" y="3955299"/>
            <a:ext cx="291351" cy="281326"/>
            <a:chOff x="24" y="24"/>
            <a:chExt cx="291350" cy="281325"/>
          </a:xfrm>
        </p:grpSpPr>
        <p:sp>
          <p:nvSpPr>
            <p:cNvPr id="293" name="Google Shape;215;p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216;p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217;p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218;p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219;p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220;p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221;p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" name="Google Shape;222;p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" name="Google Shape;223;p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2" name="Google Shape;224;p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6" name="Google Shape;225;p3"/>
          <p:cNvGrpSpPr/>
          <p:nvPr/>
        </p:nvGrpSpPr>
        <p:grpSpPr>
          <a:xfrm>
            <a:off x="7535400" y="1276204"/>
            <a:ext cx="122294" cy="132661"/>
            <a:chOff x="0" y="0"/>
            <a:chExt cx="122292" cy="132660"/>
          </a:xfrm>
        </p:grpSpPr>
        <p:sp>
          <p:nvSpPr>
            <p:cNvPr id="304" name="Google Shape;226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5" name="Google Shape;227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7" name="Google Shape;228;p3"/>
          <p:cNvSpPr/>
          <p:nvPr/>
        </p:nvSpPr>
        <p:spPr>
          <a:xfrm>
            <a:off x="1546916" y="30170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8" name="Google Shape;229;p3"/>
          <p:cNvSpPr/>
          <p:nvPr/>
        </p:nvSpPr>
        <p:spPr>
          <a:xfrm>
            <a:off x="8079679" y="270841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11" name="Google Shape;230;p3"/>
          <p:cNvGrpSpPr/>
          <p:nvPr/>
        </p:nvGrpSpPr>
        <p:grpSpPr>
          <a:xfrm>
            <a:off x="1193975" y="4086766"/>
            <a:ext cx="122294" cy="132661"/>
            <a:chOff x="0" y="0"/>
            <a:chExt cx="122292" cy="132660"/>
          </a:xfrm>
        </p:grpSpPr>
        <p:sp>
          <p:nvSpPr>
            <p:cNvPr id="309" name="Google Shape;231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0" name="Google Shape;232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12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313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14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27;p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331" name="Google Shape;328;p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34" name="Google Shape;329;p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332" name="Google Shape;330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" name="Google Shape;331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35" name="Google Shape;332;p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38" name="Google Shape;333;p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336" name="Google Shape;334;p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" name="Google Shape;335;p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1" name="Google Shape;336;p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339" name="Google Shape;337;p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" name="Google Shape;338;p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4" name="Google Shape;339;p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342" name="Google Shape;340;p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" name="Google Shape;341;p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7" name="Google Shape;342;p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345" name="Google Shape;343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" name="Google Shape;344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0" name="Google Shape;345;p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348" name="Google Shape;346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" name="Google Shape;347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51" name="Google Shape;348;p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349;p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55" name="مستوى النص الأول…"/>
          <p:cNvSpPr txBox="1"/>
          <p:nvPr>
            <p:ph type="body" sz="quarter" idx="1"/>
          </p:nvPr>
        </p:nvSpPr>
        <p:spPr>
          <a:xfrm>
            <a:off x="1979838" y="2245524"/>
            <a:ext cx="2342701" cy="396901"/>
          </a:xfrm>
          <a:prstGeom prst="rect">
            <a:avLst/>
          </a:prstGeom>
        </p:spPr>
        <p:txBody>
          <a:bodyPr/>
          <a:lstStyle>
            <a:lvl1pPr>
              <a:defRPr b="1" sz="1800">
                <a:solidFill>
                  <a:schemeClr val="accent1"/>
                </a:solidFill>
              </a:defRPr>
            </a:lvl1pPr>
            <a:lvl2pPr>
              <a:defRPr b="1" sz="1800">
                <a:solidFill>
                  <a:schemeClr val="accent1"/>
                </a:solidFill>
              </a:defRPr>
            </a:lvl2pPr>
            <a:lvl3pPr>
              <a:defRPr b="1" sz="1800">
                <a:solidFill>
                  <a:schemeClr val="accent1"/>
                </a:solidFill>
              </a:defRPr>
            </a:lvl3pPr>
            <a:lvl4pPr>
              <a:defRPr b="1" sz="1800">
                <a:solidFill>
                  <a:schemeClr val="accent1"/>
                </a:solidFill>
              </a:defRPr>
            </a:lvl4pPr>
            <a:lvl5pPr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6" name="Google Shape;355;p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7" name="Google Shape;356;p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8" name="Google Shape;357;p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" name="Google Shape;359;p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" name="Google Shape;360;p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" name="Google Shape;361;p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2" name="Google Shape;363;p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3" name="Google Shape;364;p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" name="Google Shape;365;p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" name="Google Shape;366;p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6" name="Google Shape;368;p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7" name="Google Shape;369;p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8" name="Google Shape;370;p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9" name="Google Shape;371;p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0" name="Google Shape;372;p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1" name="Google Shape;373;p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2" name="Google Shape;374;p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3" name="Google Shape;375;p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4" name="Google Shape;376;p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5" name="Google Shape;378;p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6" name="Google Shape;379;p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7" name="Google Shape;380;p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8" name="Google Shape;381;p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" name="Google Shape;382;p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" name="Google Shape;383;p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1" name="Google Shape;384;p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2" name="Google Shape;385;p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3" name="Google Shape;386;p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4" name="Google Shape;388;p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5" name="Google Shape;389;p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6" name="Google Shape;390;p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7" name="Google Shape;391;p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8" name="Google Shape;393;p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9" name="Google Shape;394;p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0" name="Google Shape;395;p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1" name="Google Shape;396;p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2" name="Google Shape;398;p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3" name="Google Shape;399;p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4" name="Google Shape;400;p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5" name="Google Shape;401;p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6" name="Google Shape;403;p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7" name="Google Shape;404;p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8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399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40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6;p6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9" name="Google Shape;407;p6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0" name="Google Shape;408;p6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13" name="Google Shape;409;p6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411" name="Google Shape;410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411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6" name="Google Shape;412;p6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414" name="Google Shape;413;p6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414;p6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9" name="Google Shape;415;p6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417" name="Google Shape;416;p6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417;p6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2" name="Google Shape;418;p6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420" name="Google Shape;419;p6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420;p6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5" name="Google Shape;421;p6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423" name="Google Shape;422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423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8" name="Google Shape;424;p6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426" name="Google Shape;425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426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29" name="Google Shape;427;p6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0" name="Google Shape;428;p6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1" name="Google Shape;429;p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2" name="Google Shape;430;p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3" name="Google Shape;431;p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4" name="Google Shape;433;p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5" name="Google Shape;434;p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6" name="Google Shape;435;p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8" name="Google Shape;438;p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9" name="Google Shape;439;p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0" name="Google Shape;440;p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1" name="Google Shape;442;p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2" name="Google Shape;443;p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3" name="Google Shape;444;p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4" name="Google Shape;445;p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5" name="Google Shape;446;p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6" name="Google Shape;447;p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7" name="Google Shape;448;p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8" name="Google Shape;449;p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9" name="Google Shape;450;p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0" name="Google Shape;452;p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1" name="Google Shape;453;p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2" name="Google Shape;454;p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3" name="Google Shape;455;p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4" name="Google Shape;456;p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5" name="Google Shape;457;p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6" name="Google Shape;458;p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7" name="Google Shape;459;p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8" name="Google Shape;460;p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9" name="Google Shape;462;p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0" name="Google Shape;463;p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1" name="Google Shape;464;p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2" name="Google Shape;465;p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3" name="Google Shape;467;p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4" name="Google Shape;468;p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5" name="Google Shape;469;p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6" name="Google Shape;470;p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7" name="Google Shape;472;p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8" name="Google Shape;473;p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9" name="Google Shape;474;p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0" name="Google Shape;475;p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1" name="Google Shape;477;p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2" name="Google Shape;479;p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3" name="نص العنوان"/>
          <p:cNvSpPr txBox="1"/>
          <p:nvPr>
            <p:ph type="title"/>
          </p:nvPr>
        </p:nvSpPr>
        <p:spPr>
          <a:xfrm>
            <a:off x="1091335" y="514275"/>
            <a:ext cx="7691402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484" name="Google Shape;481;p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474" name="Google Shape;482;p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483;p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484;p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485;p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486;p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487;p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488;p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489;p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490;p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491;p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85" name="Google Shape;492;p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88" name="Google Shape;493;p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486" name="Google Shape;494;p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495;p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89" name="Google Shape;496;p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0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491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492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1748499" y="101921"/>
            <a:ext cx="580545" cy="749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G_5931.jpeg" descr="IMG_593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216" y="4359271"/>
            <a:ext cx="442365" cy="484418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498;p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01" name="Google Shape;499;p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04" name="Google Shape;500;p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02" name="Google Shape;501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502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05" name="Google Shape;503;p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08" name="Google Shape;504;p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06" name="Google Shape;505;p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506;p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1" name="Google Shape;507;p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09" name="Google Shape;508;p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509;p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4" name="Google Shape;510;p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12" name="Google Shape;511;p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512;p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7" name="Google Shape;513;p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15" name="Google Shape;514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515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20" name="Google Shape;516;p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18" name="Google Shape;517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518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21" name="Google Shape;519;p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520;p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2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25" name="مستوى النص الأول…"/>
          <p:cNvSpPr txBox="1"/>
          <p:nvPr>
            <p:ph type="body" sz="quarter" idx="1"/>
          </p:nvPr>
        </p:nvSpPr>
        <p:spPr>
          <a:xfrm>
            <a:off x="5558685" y="2109349"/>
            <a:ext cx="2417401" cy="396901"/>
          </a:xfrm>
          <a:prstGeom prst="rect">
            <a:avLst/>
          </a:prstGeom>
        </p:spPr>
        <p:txBody>
          <a:bodyPr/>
          <a:lstStyle>
            <a:lvl1pPr algn="l">
              <a:defRPr b="1" sz="2000">
                <a:solidFill>
                  <a:schemeClr val="accent1"/>
                </a:solidFill>
              </a:defRPr>
            </a:lvl1pPr>
            <a:lvl2pPr algn="l">
              <a:defRPr b="1" sz="2000">
                <a:solidFill>
                  <a:schemeClr val="accent1"/>
                </a:solidFill>
              </a:defRPr>
            </a:lvl2pPr>
            <a:lvl3pPr algn="l">
              <a:defRPr b="1" sz="2000">
                <a:solidFill>
                  <a:schemeClr val="accent1"/>
                </a:solidFill>
              </a:defRPr>
            </a:lvl3pPr>
            <a:lvl4pPr algn="l">
              <a:defRPr b="1" sz="2000">
                <a:solidFill>
                  <a:schemeClr val="accent1"/>
                </a:solidFill>
              </a:defRPr>
            </a:lvl4pPr>
            <a:lvl5pPr algn="l"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26" name="Google Shape;524;p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7" name="Google Shape;525;p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8" name="Google Shape;526;p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9" name="Google Shape;528;p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0" name="Google Shape;529;p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1" name="Google Shape;530;p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3" name="Google Shape;533;p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4" name="Google Shape;534;p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5" name="Google Shape;535;p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6" name="Google Shape;537;p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7" name="Google Shape;538;p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8" name="Google Shape;539;p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9" name="Google Shape;540;p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0" name="Google Shape;541;p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1" name="Google Shape;542;p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2" name="Google Shape;543;p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3" name="Google Shape;544;p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4" name="Google Shape;545;p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5" name="Google Shape;547;p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6" name="Google Shape;548;p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7" name="Google Shape;549;p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8" name="Google Shape;550;p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9" name="Google Shape;551;p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0" name="Google Shape;552;p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1" name="Google Shape;553;p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2" name="Google Shape;554;p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3" name="Google Shape;555;p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4" name="Google Shape;557;p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5" name="Google Shape;558;p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6" name="Google Shape;559;p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7" name="Google Shape;560;p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8" name="Google Shape;562;p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9" name="Google Shape;563;p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0" name="Google Shape;564;p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1" name="Google Shape;565;p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2" name="Google Shape;567;p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3" name="Google Shape;568;p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4" name="Google Shape;569;p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5" name="Google Shape;570;p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6" name="Google Shape;572;p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7" name="Google Shape;573;p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8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569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7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575;p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78" name="Google Shape;576;p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81" name="Google Shape;577;p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79" name="Google Shape;578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79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82" name="Google Shape;580;p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85" name="Google Shape;581;p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83" name="Google Shape;582;p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4" name="Google Shape;583;p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8" name="Google Shape;584;p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86" name="Google Shape;585;p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7" name="Google Shape;586;p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1" name="Google Shape;587;p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89" name="Google Shape;588;p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0" name="Google Shape;589;p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4" name="Google Shape;590;p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92" name="Google Shape;591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3" name="Google Shape;592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7" name="Google Shape;593;p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95" name="Google Shape;594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6" name="Google Shape;595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98" name="Google Shape;596;p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597;p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01" name="نص العنوان"/>
          <p:cNvSpPr txBox="1"/>
          <p:nvPr>
            <p:ph type="title"/>
          </p:nvPr>
        </p:nvSpPr>
        <p:spPr>
          <a:xfrm>
            <a:off x="1529549" y="1682550"/>
            <a:ext cx="6084901" cy="722700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602" name="مستوى النص الأول…"/>
          <p:cNvSpPr txBox="1"/>
          <p:nvPr>
            <p:ph type="body" sz="quarter" idx="1"/>
          </p:nvPr>
        </p:nvSpPr>
        <p:spPr>
          <a:xfrm>
            <a:off x="1534825" y="2405250"/>
            <a:ext cx="6084900" cy="1055701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03" name="Google Shape;600;p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4" name="Google Shape;601;p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5" name="Google Shape;602;p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6" name="Google Shape;604;p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7" name="Google Shape;605;p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8" name="Google Shape;606;p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9" name="Google Shape;608;p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0" name="Google Shape;609;p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1" name="Google Shape;610;p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2" name="Google Shape;611;p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4" name="Google Shape;614;p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5" name="Google Shape;615;p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6" name="Google Shape;616;p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7" name="Google Shape;617;p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9" name="Google Shape;619;p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0" name="Google Shape;620;p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1" name="Google Shape;621;p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2" name="Google Shape;623;p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3" name="Google Shape;624;p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4" name="Google Shape;625;p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5" name="Google Shape;626;p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6" name="Google Shape;627;p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7" name="Google Shape;628;p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8" name="Google Shape;629;p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9" name="Google Shape;630;p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0" name="Google Shape;631;p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1" name="Google Shape;633;p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2" name="Google Shape;634;p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3" name="Google Shape;635;p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4" name="Google Shape;636;p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5" name="Google Shape;638;p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6" name="Google Shape;639;p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7" name="Google Shape;640;p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8" name="Google Shape;641;p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9" name="Google Shape;643;p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0" name="Google Shape;644;p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1" name="Google Shape;645;p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2" name="Google Shape;646;p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3" name="Google Shape;648;p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4" name="Google Shape;649;p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64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64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51;p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655" name="Google Shape;652;p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58" name="Google Shape;653;p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656" name="Google Shape;654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655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59" name="Google Shape;656;p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62" name="Google Shape;657;p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660" name="Google Shape;658;p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659;p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5" name="Google Shape;660;p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663" name="Google Shape;661;p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Google Shape;662;p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8" name="Google Shape;663;p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666" name="Google Shape;664;p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665;p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1" name="Google Shape;666;p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669" name="Google Shape;667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0" name="Google Shape;668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4" name="Google Shape;669;p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672" name="Google Shape;670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671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75" name="Google Shape;672;p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673;p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78" name="نص العنوان"/>
          <p:cNvSpPr txBox="1"/>
          <p:nvPr>
            <p:ph type="title"/>
          </p:nvPr>
        </p:nvSpPr>
        <p:spPr>
          <a:xfrm>
            <a:off x="2014800" y="1482700"/>
            <a:ext cx="5114400" cy="1389901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79" name="مستوى النص الأول…"/>
          <p:cNvSpPr txBox="1"/>
          <p:nvPr>
            <p:ph type="body" sz="quarter" idx="1"/>
          </p:nvPr>
        </p:nvSpPr>
        <p:spPr>
          <a:xfrm>
            <a:off x="2594249" y="2750799"/>
            <a:ext cx="3955502" cy="9942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0" name="Google Shape;676;p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1" name="Google Shape;677;p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2" name="Google Shape;678;p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3" name="Google Shape;680;p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4" name="Google Shape;681;p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5" name="Google Shape;682;p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6" name="Google Shape;684;p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7" name="Google Shape;685;p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8" name="Google Shape;686;p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9" name="Google Shape;687;p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0" name="Google Shape;689;p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1" name="Google Shape;690;p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2" name="Google Shape;691;p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3" name="Google Shape;692;p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4" name="Google Shape;693;p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5" name="Google Shape;694;p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6" name="Google Shape;695;p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7" name="Google Shape;696;p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8" name="Google Shape;697;p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0" name="Google Shape;700;p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1" name="Google Shape;701;p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2" name="Google Shape;702;p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3" name="Google Shape;703;p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5" name="Google Shape;705;p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6" name="Google Shape;706;p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7" name="Google Shape;707;p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8" name="Google Shape;709;p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9" name="Google Shape;710;p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0" name="Google Shape;711;p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1" name="Google Shape;712;p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2" name="Google Shape;714;p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3" name="Google Shape;715;p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4" name="Google Shape;716;p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5" name="Google Shape;717;p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6" name="Google Shape;719;p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7" name="Google Shape;720;p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8" name="Google Shape;721;p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9" name="Google Shape;722;p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0" name="Google Shape;724;p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1" name="Google Shape;725;p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2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723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724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27;p1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32" name="Google Shape;728;p1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35" name="Google Shape;729;p1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33" name="Google Shape;730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731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36" name="Google Shape;732;p1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39" name="Google Shape;733;p1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37" name="Google Shape;734;p1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735;p1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2" name="Google Shape;736;p1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40" name="Google Shape;737;p1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738;p1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5" name="Google Shape;739;p1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43" name="Google Shape;740;p1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741;p1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8" name="Google Shape;742;p1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46" name="Google Shape;743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744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51" name="Google Shape;745;p1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749" name="Google Shape;746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747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52" name="Google Shape;748;p1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749;p1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755" name="نص العنوان"/>
          <p:cNvSpPr txBox="1"/>
          <p:nvPr>
            <p:ph type="title"/>
          </p:nvPr>
        </p:nvSpPr>
        <p:spPr>
          <a:xfrm>
            <a:off x="3438550" y="2009550"/>
            <a:ext cx="4979401" cy="11244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56" name="Google Shape;751;p1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7" name="Google Shape;752;p1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8" name="Google Shape;753;p1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9" name="Google Shape;755;p1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0" name="Google Shape;756;p1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1" name="Google Shape;757;p1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2" name="Google Shape;759;p1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3" name="Google Shape;760;p1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4" name="Google Shape;761;p1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5" name="Google Shape;762;p1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6" name="Google Shape;764;p1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7" name="Google Shape;765;p1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8" name="Google Shape;766;p1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9" name="Google Shape;767;p1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0" name="Google Shape;768;p1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1" name="Google Shape;769;p1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2" name="Google Shape;770;p1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3" name="Google Shape;771;p1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4" name="Google Shape;772;p1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5" name="Google Shape;774;p1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6" name="Google Shape;775;p1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7" name="Google Shape;776;p1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8" name="Google Shape;777;p1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9" name="Google Shape;778;p1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0" name="Google Shape;779;p1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1" name="Google Shape;780;p1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2" name="Google Shape;781;p1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3" name="Google Shape;782;p1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5" name="Google Shape;785;p1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6" name="Google Shape;786;p1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7" name="Google Shape;787;p1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8" name="Google Shape;789;p1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9" name="Google Shape;790;p1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0" name="Google Shape;791;p1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1" name="Google Shape;792;p1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2" name="Google Shape;794;p1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3" name="Google Shape;795;p1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4" name="Google Shape;796;p1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5" name="Google Shape;797;p1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6" name="Google Shape;799;p1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7" name="Google Shape;800;p1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8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799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0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8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4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" name="Google Shape;235;p4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" name="Google Shape;236;p4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7" name="Google Shape;237;p4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5" name="Google Shape;238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239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" name="Google Shape;240;p4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" name="Google Shape;241;p4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242;p4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" name="Google Shape;243;p4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1" name="Google Shape;244;p4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245;p4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246;p4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4" name="Google Shape;247;p4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248;p4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" name="Google Shape;249;p4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7" name="Google Shape;250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251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" name="Google Shape;252;p4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20" name="Google Shape;253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254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" name="Google Shape;255;p4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" name="Google Shape;256;p4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" name="Google Shape;257;p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" name="Google Shape;258;p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" name="Google Shape;259;p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" name="Google Shape;261;p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9" name="Google Shape;262;p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" name="Google Shape;263;p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" name="Google Shape;265;p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" name="Google Shape;266;p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" name="Google Shape;267;p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" name="Google Shape;268;p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" name="Google Shape;270;p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" name="Google Shape;271;p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" name="Google Shape;272;p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" name="Google Shape;273;p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" name="Google Shape;274;p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" name="Google Shape;275;p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" name="Google Shape;276;p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" name="Google Shape;277;p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" name="Google Shape;278;p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" name="Google Shape;280;p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" name="Google Shape;281;p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" name="Google Shape;282;p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" name="Google Shape;283;p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" name="Google Shape;284;p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" name="Google Shape;285;p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" name="Google Shape;286;p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" name="Google Shape;287;p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" name="Google Shape;288;p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" name="Google Shape;290;p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" name="Google Shape;291;p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" name="Google Shape;292;p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" name="Google Shape;293;p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" name="Google Shape;295;p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" name="Google Shape;296;p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" name="Google Shape;297;p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" name="Google Shape;298;p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" name="Google Shape;300;p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" name="Google Shape;301;p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" name="Google Shape;302;p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" name="Google Shape;303;p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" name="Google Shape;305;p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" name="Google Shape;307;p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" name="نص العنوان"/>
          <p:cNvSpPr txBox="1"/>
          <p:nvPr>
            <p:ph type="title"/>
          </p:nvPr>
        </p:nvSpPr>
        <p:spPr>
          <a:xfrm>
            <a:off x="726225" y="441349"/>
            <a:ext cx="7691401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8" name="مستوى النص الأول…"/>
          <p:cNvSpPr txBox="1"/>
          <p:nvPr>
            <p:ph type="body" idx="1"/>
          </p:nvPr>
        </p:nvSpPr>
        <p:spPr>
          <a:xfrm>
            <a:off x="821324" y="1232149"/>
            <a:ext cx="7501202" cy="332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9" name="Google Shape;310;p4"/>
          <p:cNvSpPr/>
          <p:nvPr/>
        </p:nvSpPr>
        <p:spPr>
          <a:xfrm rot="4238893">
            <a:off x="287201" y="4383422"/>
            <a:ext cx="794680" cy="68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" name="Google Shape;311;p4"/>
          <p:cNvSpPr/>
          <p:nvPr/>
        </p:nvSpPr>
        <p:spPr>
          <a:xfrm>
            <a:off x="7125316" y="7326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" name="Google Shape;312;p4"/>
          <p:cNvSpPr/>
          <p:nvPr/>
        </p:nvSpPr>
        <p:spPr>
          <a:xfrm>
            <a:off x="1334854" y="551088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82" name="Google Shape;313;p4"/>
          <p:cNvGrpSpPr/>
          <p:nvPr/>
        </p:nvGrpSpPr>
        <p:grpSpPr>
          <a:xfrm>
            <a:off x="7636924" y="441374"/>
            <a:ext cx="291351" cy="281327"/>
            <a:chOff x="24" y="24"/>
            <a:chExt cx="291350" cy="281325"/>
          </a:xfrm>
        </p:grpSpPr>
        <p:sp>
          <p:nvSpPr>
            <p:cNvPr id="72" name="Google Shape;314;p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" name="Google Shape;315;p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316;p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317;p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318;p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319;p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320;p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321;p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322;p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323;p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3" name="Google Shape;324;p4"/>
          <p:cNvSpPr/>
          <p:nvPr/>
        </p:nvSpPr>
        <p:spPr>
          <a:xfrm>
            <a:off x="8098829" y="123216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" name="Google Shape;325;p4"/>
          <p:cNvSpPr/>
          <p:nvPr/>
        </p:nvSpPr>
        <p:spPr>
          <a:xfrm>
            <a:off x="1038566" y="1014075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8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1pPr>
      <a:lvl2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2pPr>
      <a:lvl3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3pPr>
      <a:lvl4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4pPr>
      <a:lvl5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5pPr>
      <a:lvl6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6pPr>
      <a:lvl7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7pPr>
      <a:lvl8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8pPr>
      <a:lvl9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9pPr>
    </p:titleStyle>
    <p:bodyStyle>
      <a:lvl1pPr marL="330200" marR="0" indent="-203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1pPr>
      <a:lvl2pPr marL="330200" marR="0" indent="254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2pPr>
      <a:lvl3pPr marL="330200" marR="0" indent="711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3pPr>
      <a:lvl4pPr marL="330200" marR="0" indent="1168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4pPr>
      <a:lvl5pPr marL="330200" marR="0" indent="1625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5pPr>
      <a:lvl6pPr marL="330200" marR="0" indent="2082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6pPr>
      <a:lvl7pPr marL="330200" marR="0" indent="2540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7pPr>
      <a:lvl8pPr marL="330200" marR="0" indent="299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8pPr>
      <a:lvl9pPr marL="330200" marR="0" indent="345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0.xml"/><Relationship Id="rId3" Type="http://schemas.openxmlformats.org/officeDocument/2006/relationships/slide" Target="slide13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jpeg"/><Relationship Id="rId7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1.xml"/><Relationship Id="rId3" Type="http://schemas.openxmlformats.org/officeDocument/2006/relationships/slide" Target="slide13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jpeg"/><Relationship Id="rId7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2.xml"/><Relationship Id="rId3" Type="http://schemas.openxmlformats.org/officeDocument/2006/relationships/slide" Target="slide13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5.xml"/><Relationship Id="rId3" Type="http://schemas.openxmlformats.org/officeDocument/2006/relationships/slide" Target="slide13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14.xml"/><Relationship Id="rId3" Type="http://schemas.openxmlformats.org/officeDocument/2006/relationships/slide" Target="slide15.xml"/><Relationship Id="rId4" Type="http://schemas.openxmlformats.org/officeDocument/2006/relationships/slide" Target="slide13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.xml"/><Relationship Id="rId3" Type="http://schemas.openxmlformats.org/officeDocument/2006/relationships/slide" Target="slide13.xml"/><Relationship Id="rId4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" Target="slide3.xml"/><Relationship Id="rId3" Type="http://schemas.openxmlformats.org/officeDocument/2006/relationships/slide" Target="slide13.xml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13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6" Type="http://schemas.openxmlformats.org/officeDocument/2006/relationships/image" Target="../media/image4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6" Type="http://schemas.openxmlformats.org/officeDocument/2006/relationships/image" Target="../media/image6.jpeg"/><Relationship Id="rId7" Type="http://schemas.openxmlformats.org/officeDocument/2006/relationships/image" Target="../media/image4.jpeg"/><Relationship Id="rId8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.xml"/><Relationship Id="rId3" Type="http://schemas.openxmlformats.org/officeDocument/2006/relationships/slide" Target="slide7.xml"/><Relationship Id="rId4" Type="http://schemas.openxmlformats.org/officeDocument/2006/relationships/slide" Target="slide13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jpeg"/><Relationship Id="rId8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8.xml"/><Relationship Id="rId3" Type="http://schemas.openxmlformats.org/officeDocument/2006/relationships/slide" Target="slide13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jpeg"/><Relationship Id="rId7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9.xml"/><Relationship Id="rId3" Type="http://schemas.openxmlformats.org/officeDocument/2006/relationships/slide" Target="slide13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jpeg"/><Relationship Id="rId7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1;p23"/>
          <p:cNvSpPr txBox="1"/>
          <p:nvPr>
            <p:ph type="subTitle" sz="quarter" idx="1"/>
          </p:nvPr>
        </p:nvSpPr>
        <p:spPr>
          <a:xfrm>
            <a:off x="873365" y="4157190"/>
            <a:ext cx="6866701" cy="594901"/>
          </a:xfrm>
          <a:prstGeom prst="rect">
            <a:avLst/>
          </a:prstGeom>
        </p:spPr>
        <p:txBody>
          <a:bodyPr/>
          <a:lstStyle>
            <a:lvl1pPr marL="0" indent="0" rtl="0">
              <a:defRPr/>
            </a:lvl1pPr>
          </a:lstStyle>
          <a:p>
            <a:pPr/>
            <a:r>
              <a:t>الفصل الدراسي الأول </a:t>
            </a:r>
          </a:p>
        </p:txBody>
      </p:sp>
      <p:pic>
        <p:nvPicPr>
          <p:cNvPr id="1735" name="IMG_1584.png" descr="IMG_158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958" y="396437"/>
            <a:ext cx="6985449" cy="7013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6" name="ا ا" descr="ا ا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3780" y="1069075"/>
            <a:ext cx="6819535" cy="3445437"/>
          </a:xfrm>
          <a:prstGeom prst="rect">
            <a:avLst/>
          </a:prstGeom>
        </p:spPr>
      </p:pic>
      <p:sp>
        <p:nvSpPr>
          <p:cNvPr id="1737" name="Google Shape;1730;p23"/>
          <p:cNvSpPr txBox="1"/>
          <p:nvPr/>
        </p:nvSpPr>
        <p:spPr>
          <a:xfrm>
            <a:off x="767639" y="1639109"/>
            <a:ext cx="7208702" cy="2305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 algn="ctr" defTabSz="832104" rtl="0">
              <a:lnSpc>
                <a:spcPct val="80000"/>
              </a:lnSpc>
              <a:defRPr b="1" sz="6734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pPr>
            <a:r>
              <a:t>الفصل الأول </a:t>
            </a:r>
          </a:p>
          <a:p>
            <a:pPr algn="ctr" defTabSz="832104" rtl="0">
              <a:lnSpc>
                <a:spcPct val="80000"/>
              </a:lnSpc>
              <a:defRPr b="1" sz="6734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pPr>
            <a:r>
              <a:t>الأعداد النسبية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16;p27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4" name="Google Shape;2017;p27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30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025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26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27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28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29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31" name="Google Shape;2024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32" name="Google Shape;2025;p27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33" name="Google Shape;2026;p27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34" name="Google Shape;2027;p27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35" name="Google Shape;2028;p27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36" name="Google Shape;2029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037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40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2038" name="Google Shape;182;p29" descr="Google Shape;182;p2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9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sp>
        <p:nvSpPr>
          <p:cNvPr id="2041" name="Google Shape;1765;p26"/>
          <p:cNvSpPr/>
          <p:nvPr/>
        </p:nvSpPr>
        <p:spPr>
          <a:xfrm>
            <a:off x="6341264" y="984846"/>
            <a:ext cx="1787391" cy="2914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000"/>
            </a:lvl1pPr>
          </a:lstStyle>
          <a:p>
            <a:pPr rtl="0">
              <a:defRPr/>
            </a:pPr>
            <a:r>
              <a:t>العمليات الحسابية على الأعداد الصحيحة</a:t>
            </a:r>
          </a:p>
        </p:txBody>
      </p:sp>
      <p:sp>
        <p:nvSpPr>
          <p:cNvPr id="2042" name="Google Shape;2011;p27"/>
          <p:cNvSpPr/>
          <p:nvPr/>
        </p:nvSpPr>
        <p:spPr>
          <a:xfrm flipH="1" rot="16634572">
            <a:off x="6102557" y="890867"/>
            <a:ext cx="460643" cy="316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045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2043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4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grpSp>
        <p:nvGrpSpPr>
          <p:cNvPr id="2049" name="تجميع"/>
          <p:cNvGrpSpPr/>
          <p:nvPr/>
        </p:nvGrpSpPr>
        <p:grpSpPr>
          <a:xfrm>
            <a:off x="1916200" y="1405486"/>
            <a:ext cx="5295544" cy="1459709"/>
            <a:chOff x="0" y="0"/>
            <a:chExt cx="5295542" cy="1459708"/>
          </a:xfrm>
        </p:grpSpPr>
        <p:sp>
          <p:nvSpPr>
            <p:cNvPr id="2046" name="Google Shape;4514;p47"/>
            <p:cNvSpPr/>
            <p:nvPr/>
          </p:nvSpPr>
          <p:spPr>
            <a:xfrm rot="599">
              <a:off x="27809" y="171025"/>
              <a:ext cx="5267627" cy="123029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pic>
          <p:nvPicPr>
            <p:cNvPr id="2047" name="IMG_1585.jpeg" descr="IMG_1585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614" t="69746" r="0" b="10868"/>
            <a:stretch>
              <a:fillRect/>
            </a:stretch>
          </p:blipFill>
          <p:spPr>
            <a:xfrm>
              <a:off x="0" y="467714"/>
              <a:ext cx="4944601" cy="991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48" name="Google Shape;4516;p47"/>
            <p:cNvSpPr/>
            <p:nvPr/>
          </p:nvSpPr>
          <p:spPr>
            <a:xfrm rot="2153969">
              <a:off x="2085109" y="184466"/>
              <a:ext cx="776345" cy="45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2052" name="تجميع"/>
          <p:cNvGrpSpPr/>
          <p:nvPr/>
        </p:nvGrpSpPr>
        <p:grpSpPr>
          <a:xfrm>
            <a:off x="275444" y="939348"/>
            <a:ext cx="335689" cy="1548385"/>
            <a:chOff x="0" y="0"/>
            <a:chExt cx="335688" cy="1548383"/>
          </a:xfrm>
        </p:grpSpPr>
        <p:sp>
          <p:nvSpPr>
            <p:cNvPr id="2050" name="Google Shape;52;p3"/>
            <p:cNvSpPr/>
            <p:nvPr/>
          </p:nvSpPr>
          <p:spPr>
            <a:xfrm rot="16200000">
              <a:off x="-606348" y="637929"/>
              <a:ext cx="1548384" cy="27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51" name="صفحة…"/>
            <p:cNvSpPr txBox="1"/>
            <p:nvPr/>
          </p:nvSpPr>
          <p:spPr>
            <a:xfrm>
              <a:off x="-1" y="316022"/>
              <a:ext cx="335690" cy="3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١١</a:t>
              </a:r>
            </a:p>
          </p:txBody>
        </p:sp>
      </p:grpSp>
      <p:sp>
        <p:nvSpPr>
          <p:cNvPr id="2053" name="الرسم"/>
          <p:cNvSpPr/>
          <p:nvPr/>
        </p:nvSpPr>
        <p:spPr>
          <a:xfrm>
            <a:off x="7099696" y="4566840"/>
            <a:ext cx="179786" cy="12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fill="norm" stroke="1" extrusionOk="0">
                <a:moveTo>
                  <a:pt x="21362" y="0"/>
                </a:moveTo>
                <a:cubicBezTo>
                  <a:pt x="19770" y="1214"/>
                  <a:pt x="18258" y="2229"/>
                  <a:pt x="16879" y="3471"/>
                </a:cubicBezTo>
                <a:cubicBezTo>
                  <a:pt x="16464" y="3846"/>
                  <a:pt x="16050" y="4470"/>
                  <a:pt x="15640" y="4859"/>
                </a:cubicBezTo>
                <a:cubicBezTo>
                  <a:pt x="13603" y="6795"/>
                  <a:pt x="11450" y="9231"/>
                  <a:pt x="8535" y="12495"/>
                </a:cubicBezTo>
                <a:cubicBezTo>
                  <a:pt x="8646" y="12371"/>
                  <a:pt x="2629" y="18828"/>
                  <a:pt x="811" y="20826"/>
                </a:cubicBezTo>
                <a:cubicBezTo>
                  <a:pt x="591" y="21067"/>
                  <a:pt x="214" y="21286"/>
                  <a:pt x="0" y="21520"/>
                </a:cubicBezTo>
                <a:cubicBezTo>
                  <a:pt x="432" y="21449"/>
                  <a:pt x="546" y="21600"/>
                  <a:pt x="1049" y="21520"/>
                </a:cubicBezTo>
                <a:cubicBezTo>
                  <a:pt x="1201" y="21496"/>
                  <a:pt x="1231" y="21544"/>
                  <a:pt x="1383" y="21520"/>
                </a:cubicBezTo>
                <a:cubicBezTo>
                  <a:pt x="4491" y="21025"/>
                  <a:pt x="6145" y="20718"/>
                  <a:pt x="8201" y="20132"/>
                </a:cubicBezTo>
                <a:cubicBezTo>
                  <a:pt x="10484" y="19478"/>
                  <a:pt x="13044" y="18178"/>
                  <a:pt x="16736" y="16661"/>
                </a:cubicBezTo>
                <a:cubicBezTo>
                  <a:pt x="16652" y="16696"/>
                  <a:pt x="19471" y="15463"/>
                  <a:pt x="21600" y="14578"/>
                </a:cubicBezTo>
                <a:lnTo>
                  <a:pt x="21362" y="0"/>
                </a:lnTo>
                <a:close/>
              </a:path>
            </a:pathLst>
          </a:custGeom>
          <a:solidFill>
            <a:srgbClr val="FCD02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16;p27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56" name="Google Shape;2017;p27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62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057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58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59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60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61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63" name="Google Shape;2024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64" name="Google Shape;2025;p27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65" name="Google Shape;2026;p27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66" name="Google Shape;2027;p27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67" name="Google Shape;2028;p27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68" name="Google Shape;2029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069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2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2070" name="Google Shape;182;p29" descr="Google Shape;182;p2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1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2075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2073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4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sp>
        <p:nvSpPr>
          <p:cNvPr id="2076" name="Google Shape;2330;p29"/>
          <p:cNvSpPr/>
          <p:nvPr/>
        </p:nvSpPr>
        <p:spPr>
          <a:xfrm>
            <a:off x="6422115" y="1029192"/>
            <a:ext cx="1535377" cy="23307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500"/>
            </a:lvl1pPr>
          </a:lstStyle>
          <a:p>
            <a:pPr rtl="0">
              <a:defRPr/>
            </a:pPr>
            <a:r>
              <a:t>الأسس والقوى </a:t>
            </a:r>
          </a:p>
        </p:txBody>
      </p:sp>
      <p:sp>
        <p:nvSpPr>
          <p:cNvPr id="2077" name="Google Shape;2011;p27"/>
          <p:cNvSpPr/>
          <p:nvPr/>
        </p:nvSpPr>
        <p:spPr>
          <a:xfrm flipH="1" rot="16634572">
            <a:off x="6301534" y="999591"/>
            <a:ext cx="303264" cy="231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081" name="تجميع"/>
          <p:cNvGrpSpPr/>
          <p:nvPr/>
        </p:nvGrpSpPr>
        <p:grpSpPr>
          <a:xfrm>
            <a:off x="1969663" y="1449560"/>
            <a:ext cx="5027880" cy="2045541"/>
            <a:chOff x="0" y="0"/>
            <a:chExt cx="5027878" cy="2045540"/>
          </a:xfrm>
        </p:grpSpPr>
        <p:sp>
          <p:nvSpPr>
            <p:cNvPr id="2078" name="Google Shape;4514;p47"/>
            <p:cNvSpPr/>
            <p:nvPr/>
          </p:nvSpPr>
          <p:spPr>
            <a:xfrm rot="599">
              <a:off x="32029" y="77007"/>
              <a:ext cx="4995683" cy="191816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pic>
          <p:nvPicPr>
            <p:cNvPr id="2079" name="IMG_1586.jpeg" descr="IMG_1586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2407" t="0" r="0" b="0"/>
            <a:stretch>
              <a:fillRect/>
            </a:stretch>
          </p:blipFill>
          <p:spPr>
            <a:xfrm>
              <a:off x="0" y="436089"/>
              <a:ext cx="4628334" cy="1609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0" name="Google Shape;4516;p47"/>
            <p:cNvSpPr/>
            <p:nvPr/>
          </p:nvSpPr>
          <p:spPr>
            <a:xfrm rot="2153969">
              <a:off x="1961800" y="172365"/>
              <a:ext cx="725416" cy="424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2084" name="تجميع"/>
          <p:cNvGrpSpPr/>
          <p:nvPr/>
        </p:nvGrpSpPr>
        <p:grpSpPr>
          <a:xfrm>
            <a:off x="275444" y="939348"/>
            <a:ext cx="335689" cy="1548385"/>
            <a:chOff x="0" y="0"/>
            <a:chExt cx="335688" cy="1548383"/>
          </a:xfrm>
        </p:grpSpPr>
        <p:sp>
          <p:nvSpPr>
            <p:cNvPr id="2082" name="Google Shape;52;p3"/>
            <p:cNvSpPr/>
            <p:nvPr/>
          </p:nvSpPr>
          <p:spPr>
            <a:xfrm rot="16200000">
              <a:off x="-606348" y="637929"/>
              <a:ext cx="1548384" cy="27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83" name="صفحة…"/>
            <p:cNvSpPr txBox="1"/>
            <p:nvPr/>
          </p:nvSpPr>
          <p:spPr>
            <a:xfrm>
              <a:off x="-1" y="316022"/>
              <a:ext cx="335690" cy="3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١١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16;p27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87" name="Google Shape;2017;p27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93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088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89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90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91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92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94" name="Google Shape;2024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95" name="Google Shape;2025;p27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96" name="Google Shape;2026;p27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97" name="Google Shape;2027;p27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98" name="Google Shape;2028;p27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99" name="Google Shape;2029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100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3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2101" name="Google Shape;182;p29" descr="Google Shape;182;p2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2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grpSp>
        <p:nvGrpSpPr>
          <p:cNvPr id="2106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2104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05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grpSp>
        <p:nvGrpSpPr>
          <p:cNvPr id="2110" name="تجميع"/>
          <p:cNvGrpSpPr/>
          <p:nvPr/>
        </p:nvGrpSpPr>
        <p:grpSpPr>
          <a:xfrm>
            <a:off x="2061333" y="1449560"/>
            <a:ext cx="4936473" cy="1548341"/>
            <a:chOff x="0" y="0"/>
            <a:chExt cx="4936472" cy="1548340"/>
          </a:xfrm>
        </p:grpSpPr>
        <p:sp>
          <p:nvSpPr>
            <p:cNvPr id="2107" name="Google Shape;4514;p47"/>
            <p:cNvSpPr/>
            <p:nvPr/>
          </p:nvSpPr>
          <p:spPr>
            <a:xfrm rot="599">
              <a:off x="82037" y="77019"/>
              <a:ext cx="4854308" cy="147089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pic>
          <p:nvPicPr>
            <p:cNvPr id="2108" name="IMG_1586.jpeg" descr="IMG_1586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2407" t="47799" r="22666" b="0"/>
            <a:stretch>
              <a:fillRect/>
            </a:stretch>
          </p:blipFill>
          <p:spPr>
            <a:xfrm>
              <a:off x="0" y="383053"/>
              <a:ext cx="4876595" cy="1153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9" name="Google Shape;4516;p47"/>
            <p:cNvSpPr/>
            <p:nvPr/>
          </p:nvSpPr>
          <p:spPr>
            <a:xfrm rot="2153969">
              <a:off x="1870130" y="172365"/>
              <a:ext cx="725417" cy="424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2113" name="تجميع"/>
          <p:cNvGrpSpPr/>
          <p:nvPr/>
        </p:nvGrpSpPr>
        <p:grpSpPr>
          <a:xfrm>
            <a:off x="275444" y="939348"/>
            <a:ext cx="335689" cy="1548385"/>
            <a:chOff x="0" y="0"/>
            <a:chExt cx="335688" cy="1548383"/>
          </a:xfrm>
        </p:grpSpPr>
        <p:sp>
          <p:nvSpPr>
            <p:cNvPr id="2111" name="Google Shape;52;p3"/>
            <p:cNvSpPr/>
            <p:nvPr/>
          </p:nvSpPr>
          <p:spPr>
            <a:xfrm rot="16200000">
              <a:off x="-606348" y="637929"/>
              <a:ext cx="1548384" cy="27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12" name="صفحة…"/>
            <p:cNvSpPr txBox="1"/>
            <p:nvPr/>
          </p:nvSpPr>
          <p:spPr>
            <a:xfrm>
              <a:off x="-1" y="316022"/>
              <a:ext cx="335690" cy="3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١١</a:t>
              </a:r>
            </a:p>
          </p:txBody>
        </p:sp>
      </p:grpSp>
      <p:sp>
        <p:nvSpPr>
          <p:cNvPr id="2114" name="Google Shape;3164;p34"/>
          <p:cNvSpPr/>
          <p:nvPr/>
        </p:nvSpPr>
        <p:spPr>
          <a:xfrm>
            <a:off x="6669482" y="1008905"/>
            <a:ext cx="1420162" cy="251894"/>
          </a:xfrm>
          <a:prstGeom prst="rect">
            <a:avLst/>
          </a:prstGeom>
          <a:solidFill>
            <a:schemeClr val="accent5">
              <a:lumOff val="22745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200"/>
            </a:lvl1pPr>
          </a:lstStyle>
          <a:p>
            <a:pPr rtl="0">
              <a:defRPr/>
            </a:pPr>
            <a:r>
              <a:t>المعادلات الخطية</a:t>
            </a:r>
          </a:p>
        </p:txBody>
      </p:sp>
      <p:sp>
        <p:nvSpPr>
          <p:cNvPr id="2115" name="Google Shape;2011;p27"/>
          <p:cNvSpPr/>
          <p:nvPr/>
        </p:nvSpPr>
        <p:spPr>
          <a:xfrm flipH="1" rot="16634572">
            <a:off x="6580534" y="933605"/>
            <a:ext cx="303265" cy="231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116" name="المعادلات الخطية :…"/>
          <p:cNvSpPr txBox="1"/>
          <p:nvPr/>
        </p:nvSpPr>
        <p:spPr>
          <a:xfrm>
            <a:off x="4658902" y="2137323"/>
            <a:ext cx="2066331" cy="450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0">
              <a:defRPr b="1" sz="1600">
                <a:blipFill rotWithShape="1">
                  <a:blip r:embed="rId8"/>
                  <a:srcRect l="0" t="0" r="0" b="0"/>
                  <a:tile tx="0" ty="0" sx="100000" sy="100000" flip="none" algn="tl"/>
                </a:blipFill>
              </a:defRPr>
            </a:pPr>
            <a:r>
              <a:t>المعادلات الخطية : </a:t>
            </a:r>
          </a:p>
          <a:p>
            <a:pPr algn="r" rtl="0">
              <a:defRPr b="1" sz="1600">
                <a:blipFill rotWithShape="1">
                  <a:blip r:embed="rId8"/>
                  <a:srcRect l="0" t="0" r="0" b="0"/>
                  <a:tile tx="0" ty="0" sx="100000" sy="100000" flip="none" algn="tl"/>
                </a:blipFill>
              </a:defRPr>
            </a:pPr>
            <a:r>
              <a:t>اذكري ماتعرفينه عن المعادلات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4622;p49"/>
          <p:cNvSpPr/>
          <p:nvPr/>
        </p:nvSpPr>
        <p:spPr>
          <a:xfrm rot="21451959">
            <a:off x="2116835" y="1014042"/>
            <a:ext cx="4703862" cy="229080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119" name="Google Shape;4623;p49"/>
          <p:cNvSpPr/>
          <p:nvPr/>
        </p:nvSpPr>
        <p:spPr>
          <a:xfrm rot="21189298">
            <a:off x="1806907" y="889825"/>
            <a:ext cx="1088223" cy="940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120" name="Google Shape;4624;p49"/>
          <p:cNvSpPr/>
          <p:nvPr/>
        </p:nvSpPr>
        <p:spPr>
          <a:xfrm rot="4554862">
            <a:off x="5911489" y="715005"/>
            <a:ext cx="1088262" cy="940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121" name="Google Shape;4625;p49"/>
          <p:cNvSpPr txBox="1"/>
          <p:nvPr>
            <p:ph type="title"/>
          </p:nvPr>
        </p:nvSpPr>
        <p:spPr>
          <a:xfrm>
            <a:off x="2973416" y="1230262"/>
            <a:ext cx="3035351" cy="1064293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/>
          <a:lstStyle>
            <a:lvl1pPr defTabSz="722376" rtl="0">
              <a:defRPr sz="4424"/>
            </a:lvl1pPr>
          </a:lstStyle>
          <a:p>
            <a:pPr/>
            <a:r>
              <a:t>الاستفسارات</a:t>
            </a:r>
          </a:p>
        </p:txBody>
      </p:sp>
      <p:sp>
        <p:nvSpPr>
          <p:cNvPr id="2122" name="Google Shape;4626;p49"/>
          <p:cNvSpPr txBox="1"/>
          <p:nvPr/>
        </p:nvSpPr>
        <p:spPr>
          <a:xfrm>
            <a:off x="3965650" y="1122449"/>
            <a:ext cx="1032600" cy="65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67512">
              <a:lnSpc>
                <a:spcPct val="80000"/>
              </a:lnSpc>
              <a:defRPr b="1" sz="3139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123" name="Google Shape;4628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3280400" y="3752588"/>
            <a:ext cx="2403301" cy="4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grpSp>
        <p:nvGrpSpPr>
          <p:cNvPr id="2129" name="Google Shape;4629;p49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124" name="Google Shape;4630;p49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25" name="Google Shape;4631;p49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26" name="Google Shape;4632;p49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27" name="Google Shape;4633;p49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28" name="Google Shape;4634;p49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130" name="Google Shape;4635;p4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131" name="Google Shape;4636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132" name="Google Shape;4637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133" name="Google Shape;4638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134" name="Google Shape;4639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135" name="Google Shape;4640;p4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136" name="Google Shape;4642;p49">
            <a:hlinkClick r:id="rId2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37" name="Google Shape;4643;p49">
            <a:hlinkClick r:id="rId2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138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1" name="تجميع"/>
          <p:cNvGrpSpPr/>
          <p:nvPr/>
        </p:nvGrpSpPr>
        <p:grpSpPr>
          <a:xfrm>
            <a:off x="6314097" y="159920"/>
            <a:ext cx="2046277" cy="849957"/>
            <a:chOff x="0" y="0"/>
            <a:chExt cx="2046275" cy="849956"/>
          </a:xfrm>
        </p:grpSpPr>
        <p:pic>
          <p:nvPicPr>
            <p:cNvPr id="2139" name="Google Shape;182;p29" descr="Google Shape;182;p2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46276" cy="849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0" name="التاريخ :"/>
            <p:cNvSpPr/>
            <p:nvPr/>
          </p:nvSpPr>
          <p:spPr>
            <a:xfrm>
              <a:off x="201256" y="282211"/>
              <a:ext cx="157421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r" rtl="0">
                <a:defRPr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pPr>
              <a:r>
                <a:rPr b="1"/>
                <a:t>التاريخ</a:t>
              </a:r>
              <a:r>
                <a:t> :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8" name="Google Shape;4939;p54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143" name="Google Shape;4940;p54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44" name="Google Shape;4941;p54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45" name="Google Shape;4942;p54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46" name="Google Shape;4943;p54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47" name="Google Shape;4944;p54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149" name="Google Shape;4945;p54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150" name="Google Shape;4946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151" name="Google Shape;4947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152" name="Google Shape;4948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153" name="Google Shape;4949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154" name="Google Shape;4950;p54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155" name="IMG_0575.png" descr="IMG_057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8" name="تجميع"/>
          <p:cNvGrpSpPr/>
          <p:nvPr/>
        </p:nvGrpSpPr>
        <p:grpSpPr>
          <a:xfrm>
            <a:off x="6314097" y="161877"/>
            <a:ext cx="2036852" cy="846043"/>
            <a:chOff x="0" y="0"/>
            <a:chExt cx="2036850" cy="846041"/>
          </a:xfrm>
        </p:grpSpPr>
        <p:pic>
          <p:nvPicPr>
            <p:cNvPr id="2156" name="Google Shape;182;p29" descr="Google Shape;182;p29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57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7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 </a:t>
              </a:r>
            </a:p>
          </p:txBody>
        </p:sp>
      </p:grpSp>
      <p:sp>
        <p:nvSpPr>
          <p:cNvPr id="2159" name="عزيزتي الطالبة :…"/>
          <p:cNvSpPr txBox="1"/>
          <p:nvPr/>
        </p:nvSpPr>
        <p:spPr>
          <a:xfrm>
            <a:off x="1713469" y="1259697"/>
            <a:ext cx="5778011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عزيزتي الطالبة :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بهمة عالية تعانق عنان السماء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لنتعاون معًا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ونبدع في التعليم ،وننمي مهارتنا العلمية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وننجز بإتقان </a:t>
            </a:r>
          </a:p>
        </p:txBody>
      </p:sp>
      <p:sp>
        <p:nvSpPr>
          <p:cNvPr id="2160" name="استودعكم الله"/>
          <p:cNvSpPr txBox="1"/>
          <p:nvPr/>
        </p:nvSpPr>
        <p:spPr>
          <a:xfrm>
            <a:off x="3962311" y="4410945"/>
            <a:ext cx="1219379" cy="197385"/>
          </a:xfrm>
          <a:prstGeom prst="rect">
            <a:avLst/>
          </a:prstGeom>
          <a:gradFill>
            <a:gsLst>
              <a:gs pos="0">
                <a:schemeClr val="accent1">
                  <a:hueOff val="-258532"/>
                  <a:satOff val="14213"/>
                  <a:lumOff val="24775"/>
                </a:schemeClr>
              </a:gs>
              <a:gs pos="35000">
                <a:srgbClr val="FFF1CD"/>
              </a:gs>
              <a:gs pos="100000">
                <a:schemeClr val="accent1">
                  <a:hueOff val="-341256"/>
                  <a:satOff val="14213"/>
                  <a:lumOff val="34896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/>
            </a:lvl1pPr>
          </a:lstStyle>
          <a:p>
            <a:pPr rtl="0">
              <a:defRPr/>
            </a:pPr>
            <a:r>
              <a:t>استودعكم الله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5276;p56"/>
          <p:cNvSpPr txBox="1"/>
          <p:nvPr>
            <p:ph type="title"/>
          </p:nvPr>
        </p:nvSpPr>
        <p:spPr>
          <a:xfrm>
            <a:off x="2273295" y="1092583"/>
            <a:ext cx="4420616" cy="2497749"/>
          </a:xfrm>
          <a:prstGeom prst="rect">
            <a:avLst/>
          </a:prstGeom>
        </p:spPr>
        <p:txBody>
          <a:bodyPr/>
          <a:lstStyle/>
          <a:p>
            <a:pPr defTabSz="768095" rtl="0">
              <a:lnSpc>
                <a:spcPct val="100000"/>
              </a:lnSpc>
              <a:defRPr b="0" sz="4200">
                <a:solidFill>
                  <a:schemeClr val="accent6">
                    <a:lumOff val="-9411"/>
                  </a:schemeClr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سُبْحَانَكَ اللَّهُمَّ وَبِحَمْدِكَ، </a:t>
            </a:r>
          </a:p>
          <a:p>
            <a:pPr defTabSz="768095" rtl="0">
              <a:lnSpc>
                <a:spcPct val="100000"/>
              </a:lnSpc>
              <a:defRPr b="0" sz="4200">
                <a:solidFill>
                  <a:schemeClr val="accent6">
                    <a:lumOff val="-9411"/>
                  </a:schemeClr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أَشْهَدُ أَنْ لَا إِلَهَ إِلَّا أَنْتَ </a:t>
            </a:r>
          </a:p>
          <a:p>
            <a:pPr defTabSz="768095" rtl="0">
              <a:lnSpc>
                <a:spcPct val="100000"/>
              </a:lnSpc>
              <a:defRPr b="0" sz="4200">
                <a:solidFill>
                  <a:schemeClr val="accent6">
                    <a:lumOff val="-9411"/>
                  </a:schemeClr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أَسْتَغْفِرُكَ وَأَتُوبُ إِلَيْكَ</a:t>
            </a:r>
          </a:p>
        </p:txBody>
      </p:sp>
      <p:grpSp>
        <p:nvGrpSpPr>
          <p:cNvPr id="2168" name="Google Shape;5277;p5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163" name="Google Shape;5278;p5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64" name="Google Shape;5279;p5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65" name="Google Shape;5280;p5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66" name="Google Shape;5281;p5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167" name="Google Shape;5282;p5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169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170" name="Google Shape;5284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171" name="Google Shape;5285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172" name="Google Shape;5286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173" name="Google Shape;5287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174" name="Google Shape;5288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175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0" name="Google Shape;5222;p55"/>
          <p:cNvGrpSpPr/>
          <p:nvPr/>
        </p:nvGrpSpPr>
        <p:grpSpPr>
          <a:xfrm>
            <a:off x="6711092" y="1101597"/>
            <a:ext cx="869919" cy="1043883"/>
            <a:chOff x="0" y="0"/>
            <a:chExt cx="869917" cy="1043881"/>
          </a:xfrm>
        </p:grpSpPr>
        <p:sp>
          <p:nvSpPr>
            <p:cNvPr id="2176" name="Google Shape;5223;p55"/>
            <p:cNvSpPr/>
            <p:nvPr/>
          </p:nvSpPr>
          <p:spPr>
            <a:xfrm>
              <a:off x="103574" y="109570"/>
              <a:ext cx="361479" cy="31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09" fill="norm" stroke="1" extrusionOk="0">
                  <a:moveTo>
                    <a:pt x="21439" y="11635"/>
                  </a:moveTo>
                  <a:cubicBezTo>
                    <a:pt x="21250" y="15082"/>
                    <a:pt x="19773" y="17681"/>
                    <a:pt x="17258" y="19463"/>
                  </a:cubicBezTo>
                  <a:cubicBezTo>
                    <a:pt x="15415" y="20761"/>
                    <a:pt x="13382" y="21527"/>
                    <a:pt x="11159" y="21394"/>
                  </a:cubicBezTo>
                  <a:cubicBezTo>
                    <a:pt x="10325" y="21344"/>
                    <a:pt x="9492" y="21394"/>
                    <a:pt x="8658" y="21377"/>
                  </a:cubicBezTo>
                  <a:cubicBezTo>
                    <a:pt x="6537" y="21344"/>
                    <a:pt x="4593" y="20645"/>
                    <a:pt x="2940" y="19129"/>
                  </a:cubicBezTo>
                  <a:cubicBezTo>
                    <a:pt x="2400" y="18647"/>
                    <a:pt x="1872" y="18030"/>
                    <a:pt x="1550" y="17347"/>
                  </a:cubicBezTo>
                  <a:cubicBezTo>
                    <a:pt x="1024" y="16214"/>
                    <a:pt x="571" y="15032"/>
                    <a:pt x="264" y="13816"/>
                  </a:cubicBezTo>
                  <a:cubicBezTo>
                    <a:pt x="-72" y="12434"/>
                    <a:pt x="-72" y="10985"/>
                    <a:pt x="176" y="9569"/>
                  </a:cubicBezTo>
                  <a:cubicBezTo>
                    <a:pt x="352" y="8587"/>
                    <a:pt x="673" y="7621"/>
                    <a:pt x="980" y="6655"/>
                  </a:cubicBezTo>
                  <a:cubicBezTo>
                    <a:pt x="1287" y="5739"/>
                    <a:pt x="1624" y="4823"/>
                    <a:pt x="2048" y="3974"/>
                  </a:cubicBezTo>
                  <a:cubicBezTo>
                    <a:pt x="2882" y="2325"/>
                    <a:pt x="4212" y="1342"/>
                    <a:pt x="5748" y="676"/>
                  </a:cubicBezTo>
                  <a:cubicBezTo>
                    <a:pt x="7532" y="-73"/>
                    <a:pt x="9405" y="-57"/>
                    <a:pt x="11261" y="60"/>
                  </a:cubicBezTo>
                  <a:cubicBezTo>
                    <a:pt x="12109" y="127"/>
                    <a:pt x="12972" y="426"/>
                    <a:pt x="13777" y="759"/>
                  </a:cubicBezTo>
                  <a:cubicBezTo>
                    <a:pt x="15137" y="1292"/>
                    <a:pt x="16570" y="1676"/>
                    <a:pt x="17696" y="2775"/>
                  </a:cubicBezTo>
                  <a:cubicBezTo>
                    <a:pt x="18792" y="3857"/>
                    <a:pt x="19861" y="4973"/>
                    <a:pt x="20562" y="6438"/>
                  </a:cubicBezTo>
                  <a:cubicBezTo>
                    <a:pt x="21323" y="8054"/>
                    <a:pt x="21528" y="9819"/>
                    <a:pt x="21439" y="11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5224;p55"/>
            <p:cNvSpPr/>
            <p:nvPr/>
          </p:nvSpPr>
          <p:spPr>
            <a:xfrm>
              <a:off x="223130" y="240530"/>
              <a:ext cx="28456" cy="29313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5225;p55"/>
            <p:cNvSpPr/>
            <p:nvPr/>
          </p:nvSpPr>
          <p:spPr>
            <a:xfrm>
              <a:off x="318897" y="239792"/>
              <a:ext cx="28279" cy="29563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5226;p55"/>
            <p:cNvSpPr/>
            <p:nvPr/>
          </p:nvSpPr>
          <p:spPr>
            <a:xfrm>
              <a:off x="254595" y="276317"/>
              <a:ext cx="65557" cy="4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9757" y="0"/>
                  </a:moveTo>
                  <a:cubicBezTo>
                    <a:pt x="18835" y="0"/>
                    <a:pt x="17887" y="869"/>
                    <a:pt x="17846" y="2600"/>
                  </a:cubicBezTo>
                  <a:cubicBezTo>
                    <a:pt x="17604" y="8097"/>
                    <a:pt x="16960" y="14189"/>
                    <a:pt x="12844" y="15866"/>
                  </a:cubicBezTo>
                  <a:cubicBezTo>
                    <a:pt x="12138" y="16164"/>
                    <a:pt x="11463" y="16301"/>
                    <a:pt x="10824" y="16301"/>
                  </a:cubicBezTo>
                  <a:cubicBezTo>
                    <a:pt x="6616" y="16301"/>
                    <a:pt x="3860" y="10255"/>
                    <a:pt x="3715" y="4033"/>
                  </a:cubicBezTo>
                  <a:cubicBezTo>
                    <a:pt x="3674" y="2303"/>
                    <a:pt x="2726" y="1433"/>
                    <a:pt x="1799" y="1433"/>
                  </a:cubicBezTo>
                  <a:cubicBezTo>
                    <a:pt x="872" y="1433"/>
                    <a:pt x="-40" y="2303"/>
                    <a:pt x="1" y="4033"/>
                  </a:cubicBezTo>
                  <a:cubicBezTo>
                    <a:pt x="243" y="14189"/>
                    <a:pt x="4607" y="21600"/>
                    <a:pt x="11551" y="21600"/>
                  </a:cubicBezTo>
                  <a:cubicBezTo>
                    <a:pt x="18814" y="21600"/>
                    <a:pt x="21158" y="11559"/>
                    <a:pt x="21483" y="2600"/>
                  </a:cubicBezTo>
                  <a:cubicBezTo>
                    <a:pt x="21560" y="869"/>
                    <a:pt x="20674" y="0"/>
                    <a:pt x="197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5227;p55"/>
            <p:cNvSpPr/>
            <p:nvPr/>
          </p:nvSpPr>
          <p:spPr>
            <a:xfrm>
              <a:off x="195719" y="284602"/>
              <a:ext cx="43608" cy="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912" fill="norm" stroke="1" extrusionOk="0">
                  <a:moveTo>
                    <a:pt x="21356" y="11099"/>
                  </a:moveTo>
                  <a:cubicBezTo>
                    <a:pt x="21240" y="16826"/>
                    <a:pt x="16291" y="21257"/>
                    <a:pt x="10379" y="20892"/>
                  </a:cubicBezTo>
                  <a:cubicBezTo>
                    <a:pt x="4467" y="20526"/>
                    <a:pt x="-121" y="15542"/>
                    <a:pt x="2" y="9626"/>
                  </a:cubicBezTo>
                  <a:cubicBezTo>
                    <a:pt x="125" y="3899"/>
                    <a:pt x="5067" y="-343"/>
                    <a:pt x="10979" y="22"/>
                  </a:cubicBezTo>
                  <a:cubicBezTo>
                    <a:pt x="16899" y="388"/>
                    <a:pt x="21479" y="5195"/>
                    <a:pt x="21356" y="1109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5228;p55"/>
            <p:cNvSpPr/>
            <p:nvPr/>
          </p:nvSpPr>
          <p:spPr>
            <a:xfrm>
              <a:off x="326530" y="289775"/>
              <a:ext cx="43624" cy="2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902" fill="norm" stroke="1" extrusionOk="0">
                  <a:moveTo>
                    <a:pt x="21371" y="11092"/>
                  </a:moveTo>
                  <a:cubicBezTo>
                    <a:pt x="21248" y="17004"/>
                    <a:pt x="16297" y="21256"/>
                    <a:pt x="10383" y="20879"/>
                  </a:cubicBezTo>
                  <a:cubicBezTo>
                    <a:pt x="4469" y="20514"/>
                    <a:pt x="-113" y="15532"/>
                    <a:pt x="3" y="9808"/>
                  </a:cubicBezTo>
                  <a:cubicBezTo>
                    <a:pt x="126" y="4084"/>
                    <a:pt x="5077" y="-344"/>
                    <a:pt x="10991" y="21"/>
                  </a:cubicBezTo>
                  <a:cubicBezTo>
                    <a:pt x="16905" y="386"/>
                    <a:pt x="21487" y="5380"/>
                    <a:pt x="21371" y="1109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5229;p55"/>
            <p:cNvSpPr/>
            <p:nvPr/>
          </p:nvSpPr>
          <p:spPr>
            <a:xfrm>
              <a:off x="252860" y="0"/>
              <a:ext cx="50120" cy="20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8955" y="0"/>
                  </a:moveTo>
                  <a:cubicBezTo>
                    <a:pt x="4442" y="0"/>
                    <a:pt x="255" y="751"/>
                    <a:pt x="895" y="2261"/>
                  </a:cubicBezTo>
                  <a:cubicBezTo>
                    <a:pt x="3350" y="7953"/>
                    <a:pt x="989" y="13619"/>
                    <a:pt x="10" y="19311"/>
                  </a:cubicBezTo>
                  <a:cubicBezTo>
                    <a:pt x="-241" y="20837"/>
                    <a:pt x="4141" y="21600"/>
                    <a:pt x="8654" y="21600"/>
                  </a:cubicBezTo>
                  <a:cubicBezTo>
                    <a:pt x="13167" y="21600"/>
                    <a:pt x="17819" y="20837"/>
                    <a:pt x="18114" y="19311"/>
                  </a:cubicBezTo>
                  <a:cubicBezTo>
                    <a:pt x="18999" y="13619"/>
                    <a:pt x="21359" y="7953"/>
                    <a:pt x="18999" y="2261"/>
                  </a:cubicBezTo>
                  <a:cubicBezTo>
                    <a:pt x="18358" y="758"/>
                    <a:pt x="13494" y="0"/>
                    <a:pt x="89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5230;p55"/>
            <p:cNvSpPr/>
            <p:nvPr/>
          </p:nvSpPr>
          <p:spPr>
            <a:xfrm>
              <a:off x="248414" y="380001"/>
              <a:ext cx="49572" cy="14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1878" y="0"/>
                  </a:moveTo>
                  <a:cubicBezTo>
                    <a:pt x="7061" y="0"/>
                    <a:pt x="2111" y="1064"/>
                    <a:pt x="1904" y="3180"/>
                  </a:cubicBezTo>
                  <a:cubicBezTo>
                    <a:pt x="1275" y="8261"/>
                    <a:pt x="640" y="13339"/>
                    <a:pt x="11" y="18420"/>
                  </a:cubicBezTo>
                  <a:cubicBezTo>
                    <a:pt x="-250" y="20545"/>
                    <a:pt x="4426" y="21600"/>
                    <a:pt x="9222" y="21600"/>
                  </a:cubicBezTo>
                  <a:cubicBezTo>
                    <a:pt x="14045" y="21600"/>
                    <a:pt x="18989" y="20536"/>
                    <a:pt x="19203" y="18420"/>
                  </a:cubicBezTo>
                  <a:cubicBezTo>
                    <a:pt x="19832" y="13339"/>
                    <a:pt x="20460" y="8261"/>
                    <a:pt x="21089" y="3180"/>
                  </a:cubicBezTo>
                  <a:cubicBezTo>
                    <a:pt x="21350" y="1055"/>
                    <a:pt x="16681" y="0"/>
                    <a:pt x="118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5231;p55"/>
            <p:cNvSpPr/>
            <p:nvPr/>
          </p:nvSpPr>
          <p:spPr>
            <a:xfrm>
              <a:off x="0" y="250620"/>
              <a:ext cx="148873" cy="5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1" h="21506" fill="norm" stroke="1" extrusionOk="0">
                  <a:moveTo>
                    <a:pt x="2717" y="0"/>
                  </a:moveTo>
                  <a:cubicBezTo>
                    <a:pt x="-944" y="0"/>
                    <a:pt x="-905" y="17610"/>
                    <a:pt x="2837" y="17999"/>
                  </a:cubicBezTo>
                  <a:cubicBezTo>
                    <a:pt x="7165" y="18495"/>
                    <a:pt x="11492" y="17704"/>
                    <a:pt x="15723" y="21148"/>
                  </a:cubicBezTo>
                  <a:cubicBezTo>
                    <a:pt x="16016" y="21393"/>
                    <a:pt x="16294" y="21506"/>
                    <a:pt x="16558" y="21506"/>
                  </a:cubicBezTo>
                  <a:cubicBezTo>
                    <a:pt x="19595" y="21506"/>
                    <a:pt x="20656" y="6543"/>
                    <a:pt x="17294" y="3739"/>
                  </a:cubicBezTo>
                  <a:cubicBezTo>
                    <a:pt x="12549" y="-94"/>
                    <a:pt x="7711" y="496"/>
                    <a:pt x="2837" y="6"/>
                  </a:cubicBezTo>
                  <a:cubicBezTo>
                    <a:pt x="2796" y="0"/>
                    <a:pt x="2756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5232;p55"/>
            <p:cNvSpPr/>
            <p:nvPr/>
          </p:nvSpPr>
          <p:spPr>
            <a:xfrm>
              <a:off x="398375" y="262267"/>
              <a:ext cx="166261" cy="47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6" h="21600" fill="norm" stroke="1" extrusionOk="0">
                  <a:moveTo>
                    <a:pt x="2206" y="0"/>
                  </a:moveTo>
                  <a:cubicBezTo>
                    <a:pt x="-866" y="0"/>
                    <a:pt x="-718" y="19053"/>
                    <a:pt x="2572" y="20665"/>
                  </a:cubicBezTo>
                  <a:cubicBezTo>
                    <a:pt x="4107" y="21372"/>
                    <a:pt x="5639" y="21600"/>
                    <a:pt x="7175" y="21600"/>
                  </a:cubicBezTo>
                  <a:cubicBezTo>
                    <a:pt x="10028" y="21600"/>
                    <a:pt x="12882" y="20808"/>
                    <a:pt x="15748" y="20808"/>
                  </a:cubicBezTo>
                  <a:cubicBezTo>
                    <a:pt x="16251" y="20808"/>
                    <a:pt x="16757" y="20836"/>
                    <a:pt x="17260" y="20894"/>
                  </a:cubicBezTo>
                  <a:cubicBezTo>
                    <a:pt x="17297" y="20894"/>
                    <a:pt x="17335" y="20901"/>
                    <a:pt x="17371" y="20901"/>
                  </a:cubicBezTo>
                  <a:cubicBezTo>
                    <a:pt x="20734" y="20901"/>
                    <a:pt x="20696" y="756"/>
                    <a:pt x="17260" y="421"/>
                  </a:cubicBezTo>
                  <a:cubicBezTo>
                    <a:pt x="16755" y="364"/>
                    <a:pt x="16249" y="343"/>
                    <a:pt x="15744" y="343"/>
                  </a:cubicBezTo>
                  <a:cubicBezTo>
                    <a:pt x="12935" y="343"/>
                    <a:pt x="10135" y="1092"/>
                    <a:pt x="7339" y="1092"/>
                  </a:cubicBezTo>
                  <a:cubicBezTo>
                    <a:pt x="5750" y="1092"/>
                    <a:pt x="4161" y="849"/>
                    <a:pt x="2572" y="86"/>
                  </a:cubicBezTo>
                  <a:cubicBezTo>
                    <a:pt x="2445" y="29"/>
                    <a:pt x="2323" y="0"/>
                    <a:pt x="2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5233;p55"/>
            <p:cNvSpPr/>
            <p:nvPr/>
          </p:nvSpPr>
          <p:spPr>
            <a:xfrm>
              <a:off x="110777" y="91975"/>
              <a:ext cx="109076" cy="11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0" h="21600" fill="norm" stroke="1" extrusionOk="0">
                  <a:moveTo>
                    <a:pt x="2542" y="0"/>
                  </a:moveTo>
                  <a:cubicBezTo>
                    <a:pt x="275" y="0"/>
                    <a:pt x="-1169" y="3594"/>
                    <a:pt x="1260" y="5139"/>
                  </a:cubicBezTo>
                  <a:cubicBezTo>
                    <a:pt x="7159" y="8762"/>
                    <a:pt x="10045" y="15920"/>
                    <a:pt x="14894" y="20827"/>
                  </a:cubicBezTo>
                  <a:cubicBezTo>
                    <a:pt x="15435" y="21372"/>
                    <a:pt x="16037" y="21600"/>
                    <a:pt x="16620" y="21600"/>
                  </a:cubicBezTo>
                  <a:cubicBezTo>
                    <a:pt x="18641" y="21600"/>
                    <a:pt x="20431" y="18858"/>
                    <a:pt x="18566" y="16973"/>
                  </a:cubicBezTo>
                  <a:cubicBezTo>
                    <a:pt x="13321" y="11653"/>
                    <a:pt x="10307" y="4404"/>
                    <a:pt x="3883" y="416"/>
                  </a:cubicBezTo>
                  <a:cubicBezTo>
                    <a:pt x="3420" y="126"/>
                    <a:pt x="2966" y="0"/>
                    <a:pt x="25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5234;p55"/>
            <p:cNvSpPr/>
            <p:nvPr/>
          </p:nvSpPr>
          <p:spPr>
            <a:xfrm>
              <a:off x="352929" y="100886"/>
              <a:ext cx="98876" cy="91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1600" fill="norm" stroke="1" extrusionOk="0">
                  <a:moveTo>
                    <a:pt x="15956" y="0"/>
                  </a:moveTo>
                  <a:cubicBezTo>
                    <a:pt x="15342" y="0"/>
                    <a:pt x="14708" y="242"/>
                    <a:pt x="14128" y="808"/>
                  </a:cubicBezTo>
                  <a:cubicBezTo>
                    <a:pt x="9368" y="5300"/>
                    <a:pt x="5276" y="10727"/>
                    <a:pt x="898" y="15745"/>
                  </a:cubicBezTo>
                  <a:cubicBezTo>
                    <a:pt x="-1212" y="18105"/>
                    <a:pt x="770" y="21600"/>
                    <a:pt x="3011" y="21600"/>
                  </a:cubicBezTo>
                  <a:cubicBezTo>
                    <a:pt x="3648" y="21600"/>
                    <a:pt x="4304" y="21317"/>
                    <a:pt x="4896" y="20647"/>
                  </a:cubicBezTo>
                  <a:cubicBezTo>
                    <a:pt x="9274" y="15630"/>
                    <a:pt x="13366" y="10262"/>
                    <a:pt x="18123" y="5710"/>
                  </a:cubicBezTo>
                  <a:cubicBezTo>
                    <a:pt x="20388" y="3536"/>
                    <a:pt x="18311" y="0"/>
                    <a:pt x="159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5235;p55"/>
            <p:cNvSpPr/>
            <p:nvPr/>
          </p:nvSpPr>
          <p:spPr>
            <a:xfrm>
              <a:off x="107597" y="346870"/>
              <a:ext cx="86367" cy="9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2" h="21600" fill="norm" stroke="1" extrusionOk="0">
                  <a:moveTo>
                    <a:pt x="15772" y="0"/>
                  </a:moveTo>
                  <a:cubicBezTo>
                    <a:pt x="14793" y="0"/>
                    <a:pt x="13839" y="496"/>
                    <a:pt x="13239" y="1699"/>
                  </a:cubicBezTo>
                  <a:cubicBezTo>
                    <a:pt x="10435" y="7236"/>
                    <a:pt x="6530" y="11712"/>
                    <a:pt x="1470" y="15239"/>
                  </a:cubicBezTo>
                  <a:cubicBezTo>
                    <a:pt x="-1407" y="17281"/>
                    <a:pt x="379" y="21600"/>
                    <a:pt x="3049" y="21600"/>
                  </a:cubicBezTo>
                  <a:cubicBezTo>
                    <a:pt x="3597" y="21600"/>
                    <a:pt x="4182" y="21422"/>
                    <a:pt x="4768" y="21000"/>
                  </a:cubicBezTo>
                  <a:cubicBezTo>
                    <a:pt x="10765" y="16859"/>
                    <a:pt x="15604" y="11659"/>
                    <a:pt x="18905" y="5055"/>
                  </a:cubicBezTo>
                  <a:cubicBezTo>
                    <a:pt x="20193" y="2435"/>
                    <a:pt x="17930" y="0"/>
                    <a:pt x="157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5236;p55"/>
            <p:cNvSpPr/>
            <p:nvPr/>
          </p:nvSpPr>
          <p:spPr>
            <a:xfrm>
              <a:off x="376213" y="361000"/>
              <a:ext cx="71213" cy="8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3933" y="0"/>
                  </a:moveTo>
                  <a:cubicBezTo>
                    <a:pt x="1066" y="0"/>
                    <a:pt x="-1520" y="3788"/>
                    <a:pt x="1061" y="6567"/>
                  </a:cubicBezTo>
                  <a:cubicBezTo>
                    <a:pt x="4894" y="10713"/>
                    <a:pt x="8143" y="15241"/>
                    <a:pt x="11387" y="19895"/>
                  </a:cubicBezTo>
                  <a:cubicBezTo>
                    <a:pt x="12245" y="21104"/>
                    <a:pt x="13446" y="21600"/>
                    <a:pt x="14635" y="21600"/>
                  </a:cubicBezTo>
                  <a:cubicBezTo>
                    <a:pt x="17399" y="21600"/>
                    <a:pt x="20080" y="18882"/>
                    <a:pt x="18079" y="16071"/>
                  </a:cubicBezTo>
                  <a:cubicBezTo>
                    <a:pt x="14507" y="10904"/>
                    <a:pt x="10803" y="5867"/>
                    <a:pt x="6518" y="1212"/>
                  </a:cubicBezTo>
                  <a:cubicBezTo>
                    <a:pt x="5723" y="358"/>
                    <a:pt x="4815" y="0"/>
                    <a:pt x="3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5237;p55"/>
            <p:cNvSpPr/>
            <p:nvPr/>
          </p:nvSpPr>
          <p:spPr>
            <a:xfrm>
              <a:off x="149909" y="141208"/>
              <a:ext cx="132493" cy="8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422" fill="norm" stroke="1" extrusionOk="0">
                  <a:moveTo>
                    <a:pt x="12624" y="10"/>
                  </a:moveTo>
                  <a:cubicBezTo>
                    <a:pt x="10014" y="197"/>
                    <a:pt x="7559" y="2079"/>
                    <a:pt x="5640" y="5018"/>
                  </a:cubicBezTo>
                  <a:cubicBezTo>
                    <a:pt x="2840" y="9340"/>
                    <a:pt x="729" y="15163"/>
                    <a:pt x="0" y="21422"/>
                  </a:cubicBezTo>
                  <a:cubicBezTo>
                    <a:pt x="2685" y="17228"/>
                    <a:pt x="5679" y="15099"/>
                    <a:pt x="9554" y="13721"/>
                  </a:cubicBezTo>
                  <a:cubicBezTo>
                    <a:pt x="11011" y="13222"/>
                    <a:pt x="21600" y="10466"/>
                    <a:pt x="20565" y="6336"/>
                  </a:cubicBezTo>
                  <a:cubicBezTo>
                    <a:pt x="19529" y="2326"/>
                    <a:pt x="15079" y="-178"/>
                    <a:pt x="12624" y="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5238;p55"/>
            <p:cNvSpPr/>
            <p:nvPr/>
          </p:nvSpPr>
          <p:spPr>
            <a:xfrm>
              <a:off x="163575" y="285544"/>
              <a:ext cx="706337" cy="35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1812" y="0"/>
                  </a:moveTo>
                  <a:cubicBezTo>
                    <a:pt x="11667" y="0"/>
                    <a:pt x="11520" y="30"/>
                    <a:pt x="11371" y="95"/>
                  </a:cubicBezTo>
                  <a:cubicBezTo>
                    <a:pt x="10953" y="261"/>
                    <a:pt x="10528" y="367"/>
                    <a:pt x="10126" y="623"/>
                  </a:cubicBezTo>
                  <a:cubicBezTo>
                    <a:pt x="9432" y="1061"/>
                    <a:pt x="8783" y="1679"/>
                    <a:pt x="8335" y="2886"/>
                  </a:cubicBezTo>
                  <a:cubicBezTo>
                    <a:pt x="7903" y="4063"/>
                    <a:pt x="7508" y="5271"/>
                    <a:pt x="7530" y="6885"/>
                  </a:cubicBezTo>
                  <a:cubicBezTo>
                    <a:pt x="7425" y="6824"/>
                    <a:pt x="7358" y="6810"/>
                    <a:pt x="7306" y="6749"/>
                  </a:cubicBezTo>
                  <a:cubicBezTo>
                    <a:pt x="6832" y="6168"/>
                    <a:pt x="6327" y="5972"/>
                    <a:pt x="5812" y="5972"/>
                  </a:cubicBezTo>
                  <a:cubicBezTo>
                    <a:pt x="5566" y="5972"/>
                    <a:pt x="5317" y="6017"/>
                    <a:pt x="5068" y="6085"/>
                  </a:cubicBezTo>
                  <a:cubicBezTo>
                    <a:pt x="4822" y="6146"/>
                    <a:pt x="4546" y="6387"/>
                    <a:pt x="4367" y="6719"/>
                  </a:cubicBezTo>
                  <a:cubicBezTo>
                    <a:pt x="3972" y="7428"/>
                    <a:pt x="3614" y="8198"/>
                    <a:pt x="3584" y="9374"/>
                  </a:cubicBezTo>
                  <a:cubicBezTo>
                    <a:pt x="3569" y="9993"/>
                    <a:pt x="3517" y="10597"/>
                    <a:pt x="3480" y="11246"/>
                  </a:cubicBezTo>
                  <a:cubicBezTo>
                    <a:pt x="3220" y="11246"/>
                    <a:pt x="2960" y="11236"/>
                    <a:pt x="2700" y="11236"/>
                  </a:cubicBezTo>
                  <a:cubicBezTo>
                    <a:pt x="2505" y="11236"/>
                    <a:pt x="2310" y="11241"/>
                    <a:pt x="2115" y="11261"/>
                  </a:cubicBezTo>
                  <a:cubicBezTo>
                    <a:pt x="1242" y="11352"/>
                    <a:pt x="608" y="12181"/>
                    <a:pt x="228" y="13811"/>
                  </a:cubicBezTo>
                  <a:cubicBezTo>
                    <a:pt x="-145" y="15410"/>
                    <a:pt x="-56" y="16873"/>
                    <a:pt x="466" y="18277"/>
                  </a:cubicBezTo>
                  <a:cubicBezTo>
                    <a:pt x="1011" y="19741"/>
                    <a:pt x="1787" y="20450"/>
                    <a:pt x="2630" y="20797"/>
                  </a:cubicBezTo>
                  <a:cubicBezTo>
                    <a:pt x="3286" y="21053"/>
                    <a:pt x="3965" y="21159"/>
                    <a:pt x="4629" y="21234"/>
                  </a:cubicBezTo>
                  <a:cubicBezTo>
                    <a:pt x="5658" y="21370"/>
                    <a:pt x="6687" y="21446"/>
                    <a:pt x="7716" y="21506"/>
                  </a:cubicBezTo>
                  <a:cubicBezTo>
                    <a:pt x="8766" y="21559"/>
                    <a:pt x="9821" y="21600"/>
                    <a:pt x="10872" y="21600"/>
                  </a:cubicBezTo>
                  <a:cubicBezTo>
                    <a:pt x="11031" y="21600"/>
                    <a:pt x="11190" y="21599"/>
                    <a:pt x="11349" y="21597"/>
                  </a:cubicBezTo>
                  <a:cubicBezTo>
                    <a:pt x="12479" y="21583"/>
                    <a:pt x="13610" y="21459"/>
                    <a:pt x="14741" y="21459"/>
                  </a:cubicBezTo>
                  <a:cubicBezTo>
                    <a:pt x="14804" y="21459"/>
                    <a:pt x="14866" y="21460"/>
                    <a:pt x="14929" y="21460"/>
                  </a:cubicBezTo>
                  <a:cubicBezTo>
                    <a:pt x="15063" y="21462"/>
                    <a:pt x="15196" y="21463"/>
                    <a:pt x="15330" y="21463"/>
                  </a:cubicBezTo>
                  <a:cubicBezTo>
                    <a:pt x="16431" y="21463"/>
                    <a:pt x="17521" y="21388"/>
                    <a:pt x="18599" y="20917"/>
                  </a:cubicBezTo>
                  <a:cubicBezTo>
                    <a:pt x="19009" y="20737"/>
                    <a:pt x="19464" y="20526"/>
                    <a:pt x="19777" y="20027"/>
                  </a:cubicBezTo>
                  <a:cubicBezTo>
                    <a:pt x="20761" y="18428"/>
                    <a:pt x="21455" y="16511"/>
                    <a:pt x="21380" y="13721"/>
                  </a:cubicBezTo>
                  <a:cubicBezTo>
                    <a:pt x="21328" y="11457"/>
                    <a:pt x="20746" y="9903"/>
                    <a:pt x="19911" y="8741"/>
                  </a:cubicBezTo>
                  <a:cubicBezTo>
                    <a:pt x="19076" y="7588"/>
                    <a:pt x="18138" y="7135"/>
                    <a:pt x="17161" y="7135"/>
                  </a:cubicBezTo>
                  <a:cubicBezTo>
                    <a:pt x="16872" y="7135"/>
                    <a:pt x="16580" y="7175"/>
                    <a:pt x="16286" y="7247"/>
                  </a:cubicBezTo>
                  <a:cubicBezTo>
                    <a:pt x="16055" y="7307"/>
                    <a:pt x="15816" y="7459"/>
                    <a:pt x="15563" y="7594"/>
                  </a:cubicBezTo>
                  <a:cubicBezTo>
                    <a:pt x="15555" y="7383"/>
                    <a:pt x="15548" y="7262"/>
                    <a:pt x="15540" y="7127"/>
                  </a:cubicBezTo>
                  <a:cubicBezTo>
                    <a:pt x="15451" y="5406"/>
                    <a:pt x="15138" y="3867"/>
                    <a:pt x="14563" y="2585"/>
                  </a:cubicBezTo>
                  <a:cubicBezTo>
                    <a:pt x="14116" y="1588"/>
                    <a:pt x="13526" y="1075"/>
                    <a:pt x="12945" y="548"/>
                  </a:cubicBezTo>
                  <a:cubicBezTo>
                    <a:pt x="12580" y="218"/>
                    <a:pt x="12204" y="0"/>
                    <a:pt x="118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5239;p55"/>
            <p:cNvSpPr/>
            <p:nvPr/>
          </p:nvSpPr>
          <p:spPr>
            <a:xfrm>
              <a:off x="525791" y="285622"/>
              <a:ext cx="344127" cy="34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856" y="0"/>
                  </a:moveTo>
                  <a:cubicBezTo>
                    <a:pt x="545" y="1644"/>
                    <a:pt x="-419" y="4021"/>
                    <a:pt x="184" y="6138"/>
                  </a:cubicBezTo>
                  <a:cubicBezTo>
                    <a:pt x="786" y="8347"/>
                    <a:pt x="2458" y="9490"/>
                    <a:pt x="4657" y="9550"/>
                  </a:cubicBezTo>
                  <a:cubicBezTo>
                    <a:pt x="7489" y="9642"/>
                    <a:pt x="10893" y="9383"/>
                    <a:pt x="12294" y="12506"/>
                  </a:cubicBezTo>
                  <a:cubicBezTo>
                    <a:pt x="13499" y="15171"/>
                    <a:pt x="10471" y="17730"/>
                    <a:pt x="11089" y="20457"/>
                  </a:cubicBezTo>
                  <a:cubicBezTo>
                    <a:pt x="11179" y="20868"/>
                    <a:pt x="11330" y="21249"/>
                    <a:pt x="11540" y="21600"/>
                  </a:cubicBezTo>
                  <a:cubicBezTo>
                    <a:pt x="12836" y="21539"/>
                    <a:pt x="14131" y="21402"/>
                    <a:pt x="15412" y="21112"/>
                  </a:cubicBezTo>
                  <a:cubicBezTo>
                    <a:pt x="16241" y="20929"/>
                    <a:pt x="17159" y="20717"/>
                    <a:pt x="17792" y="20213"/>
                  </a:cubicBezTo>
                  <a:cubicBezTo>
                    <a:pt x="19780" y="18599"/>
                    <a:pt x="21181" y="16664"/>
                    <a:pt x="21030" y="13847"/>
                  </a:cubicBezTo>
                  <a:cubicBezTo>
                    <a:pt x="20924" y="11561"/>
                    <a:pt x="19750" y="9992"/>
                    <a:pt x="18063" y="8819"/>
                  </a:cubicBezTo>
                  <a:cubicBezTo>
                    <a:pt x="16376" y="7655"/>
                    <a:pt x="14483" y="7198"/>
                    <a:pt x="12508" y="7198"/>
                  </a:cubicBezTo>
                  <a:cubicBezTo>
                    <a:pt x="11926" y="7198"/>
                    <a:pt x="11336" y="7238"/>
                    <a:pt x="10743" y="7311"/>
                  </a:cubicBezTo>
                  <a:cubicBezTo>
                    <a:pt x="10276" y="7372"/>
                    <a:pt x="9793" y="7525"/>
                    <a:pt x="9281" y="7662"/>
                  </a:cubicBezTo>
                  <a:cubicBezTo>
                    <a:pt x="9266" y="7448"/>
                    <a:pt x="9251" y="7327"/>
                    <a:pt x="9236" y="7190"/>
                  </a:cubicBezTo>
                  <a:cubicBezTo>
                    <a:pt x="9055" y="5453"/>
                    <a:pt x="8423" y="3899"/>
                    <a:pt x="7263" y="2605"/>
                  </a:cubicBezTo>
                  <a:cubicBezTo>
                    <a:pt x="6359" y="1599"/>
                    <a:pt x="5169" y="1081"/>
                    <a:pt x="3994" y="548"/>
                  </a:cubicBezTo>
                  <a:cubicBezTo>
                    <a:pt x="3316" y="228"/>
                    <a:pt x="2594" y="30"/>
                    <a:pt x="1856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5240;p55"/>
            <p:cNvSpPr/>
            <p:nvPr/>
          </p:nvSpPr>
          <p:spPr>
            <a:xfrm>
              <a:off x="491165" y="467670"/>
              <a:ext cx="28456" cy="29564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5241;p55"/>
            <p:cNvSpPr/>
            <p:nvPr/>
          </p:nvSpPr>
          <p:spPr>
            <a:xfrm>
              <a:off x="569497" y="464716"/>
              <a:ext cx="28456" cy="2931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5242;p55"/>
            <p:cNvSpPr/>
            <p:nvPr/>
          </p:nvSpPr>
          <p:spPr>
            <a:xfrm>
              <a:off x="521610" y="498098"/>
              <a:ext cx="53507" cy="3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9033" y="0"/>
                  </a:moveTo>
                  <a:cubicBezTo>
                    <a:pt x="17902" y="0"/>
                    <a:pt x="16797" y="1101"/>
                    <a:pt x="16848" y="3311"/>
                  </a:cubicBezTo>
                  <a:cubicBezTo>
                    <a:pt x="16848" y="8768"/>
                    <a:pt x="15272" y="14375"/>
                    <a:pt x="11134" y="14968"/>
                  </a:cubicBezTo>
                  <a:cubicBezTo>
                    <a:pt x="10983" y="14977"/>
                    <a:pt x="10832" y="14986"/>
                    <a:pt x="10682" y="14986"/>
                  </a:cubicBezTo>
                  <a:cubicBezTo>
                    <a:pt x="6927" y="14986"/>
                    <a:pt x="4729" y="9746"/>
                    <a:pt x="4446" y="4638"/>
                  </a:cubicBezTo>
                  <a:cubicBezTo>
                    <a:pt x="4346" y="2427"/>
                    <a:pt x="3166" y="1326"/>
                    <a:pt x="2048" y="1326"/>
                  </a:cubicBezTo>
                  <a:cubicBezTo>
                    <a:pt x="924" y="1326"/>
                    <a:pt x="-131" y="2427"/>
                    <a:pt x="13" y="4638"/>
                  </a:cubicBezTo>
                  <a:cubicBezTo>
                    <a:pt x="403" y="13848"/>
                    <a:pt x="4371" y="21600"/>
                    <a:pt x="10952" y="21600"/>
                  </a:cubicBezTo>
                  <a:cubicBezTo>
                    <a:pt x="11014" y="21600"/>
                    <a:pt x="11077" y="21600"/>
                    <a:pt x="11134" y="21600"/>
                  </a:cubicBezTo>
                  <a:cubicBezTo>
                    <a:pt x="17733" y="21600"/>
                    <a:pt x="21469" y="12305"/>
                    <a:pt x="21375" y="3311"/>
                  </a:cubicBezTo>
                  <a:cubicBezTo>
                    <a:pt x="21325" y="1101"/>
                    <a:pt x="20169" y="0"/>
                    <a:pt x="190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5243;p55"/>
            <p:cNvSpPr/>
            <p:nvPr/>
          </p:nvSpPr>
          <p:spPr>
            <a:xfrm>
              <a:off x="457110" y="502153"/>
              <a:ext cx="43851" cy="2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746" y="21600"/>
                    <a:pt x="10800" y="21600"/>
                  </a:cubicBezTo>
                  <a:cubicBezTo>
                    <a:pt x="4854" y="21600"/>
                    <a:pt x="0" y="16822"/>
                    <a:pt x="0" y="10898"/>
                  </a:cubicBezTo>
                  <a:cubicBezTo>
                    <a:pt x="0" y="4778"/>
                    <a:pt x="4854" y="0"/>
                    <a:pt x="10800" y="0"/>
                  </a:cubicBezTo>
                  <a:cubicBezTo>
                    <a:pt x="1674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5244;p55"/>
            <p:cNvSpPr/>
            <p:nvPr/>
          </p:nvSpPr>
          <p:spPr>
            <a:xfrm>
              <a:off x="588157" y="502153"/>
              <a:ext cx="43615" cy="2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836" y="21600"/>
                    <a:pt x="10858" y="21600"/>
                  </a:cubicBezTo>
                  <a:cubicBezTo>
                    <a:pt x="4880" y="21600"/>
                    <a:pt x="0" y="16822"/>
                    <a:pt x="0" y="10898"/>
                  </a:cubicBezTo>
                  <a:cubicBezTo>
                    <a:pt x="0" y="4778"/>
                    <a:pt x="4880" y="0"/>
                    <a:pt x="10858" y="0"/>
                  </a:cubicBezTo>
                  <a:cubicBezTo>
                    <a:pt x="1683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5245;p55"/>
            <p:cNvSpPr/>
            <p:nvPr/>
          </p:nvSpPr>
          <p:spPr>
            <a:xfrm>
              <a:off x="288476" y="662292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5246;p55"/>
            <p:cNvSpPr/>
            <p:nvPr/>
          </p:nvSpPr>
          <p:spPr>
            <a:xfrm>
              <a:off x="376176" y="715006"/>
              <a:ext cx="34927" cy="362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5247;p55"/>
            <p:cNvSpPr/>
            <p:nvPr/>
          </p:nvSpPr>
          <p:spPr>
            <a:xfrm>
              <a:off x="441951" y="666724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5248;p55"/>
            <p:cNvSpPr/>
            <p:nvPr/>
          </p:nvSpPr>
          <p:spPr>
            <a:xfrm>
              <a:off x="503353" y="798275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5249;p55"/>
            <p:cNvSpPr/>
            <p:nvPr/>
          </p:nvSpPr>
          <p:spPr>
            <a:xfrm>
              <a:off x="542771" y="684217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5250;p55"/>
            <p:cNvSpPr/>
            <p:nvPr/>
          </p:nvSpPr>
          <p:spPr>
            <a:xfrm>
              <a:off x="683126" y="666724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5251;p55"/>
            <p:cNvSpPr/>
            <p:nvPr/>
          </p:nvSpPr>
          <p:spPr>
            <a:xfrm>
              <a:off x="617351" y="749992"/>
              <a:ext cx="34927" cy="362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5252;p55"/>
            <p:cNvSpPr/>
            <p:nvPr/>
          </p:nvSpPr>
          <p:spPr>
            <a:xfrm>
              <a:off x="735664" y="745796"/>
              <a:ext cx="35104" cy="3597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5253;p55"/>
            <p:cNvSpPr/>
            <p:nvPr/>
          </p:nvSpPr>
          <p:spPr>
            <a:xfrm>
              <a:off x="380608" y="820199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5254;p55"/>
            <p:cNvSpPr/>
            <p:nvPr/>
          </p:nvSpPr>
          <p:spPr>
            <a:xfrm>
              <a:off x="601897" y="866517"/>
              <a:ext cx="34916" cy="3596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5255;p55"/>
            <p:cNvSpPr/>
            <p:nvPr/>
          </p:nvSpPr>
          <p:spPr>
            <a:xfrm>
              <a:off x="447621" y="936959"/>
              <a:ext cx="34916" cy="35977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5256;p55"/>
            <p:cNvSpPr/>
            <p:nvPr/>
          </p:nvSpPr>
          <p:spPr>
            <a:xfrm>
              <a:off x="584405" y="1007670"/>
              <a:ext cx="34915" cy="36212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25" name="Google Shape;5257;p55"/>
          <p:cNvGrpSpPr/>
          <p:nvPr/>
        </p:nvGrpSpPr>
        <p:grpSpPr>
          <a:xfrm>
            <a:off x="1938901" y="2649366"/>
            <a:ext cx="650648" cy="1298950"/>
            <a:chOff x="0" y="0"/>
            <a:chExt cx="650646" cy="1298949"/>
          </a:xfrm>
        </p:grpSpPr>
        <p:sp>
          <p:nvSpPr>
            <p:cNvPr id="2211" name="Google Shape;5258;p55"/>
            <p:cNvSpPr/>
            <p:nvPr/>
          </p:nvSpPr>
          <p:spPr>
            <a:xfrm>
              <a:off x="148858" y="1161566"/>
              <a:ext cx="313087" cy="13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85" h="21600" fill="norm" stroke="1" extrusionOk="0">
                  <a:moveTo>
                    <a:pt x="8307" y="0"/>
                  </a:moveTo>
                  <a:cubicBezTo>
                    <a:pt x="3320" y="0"/>
                    <a:pt x="-3016" y="4311"/>
                    <a:pt x="1604" y="18509"/>
                  </a:cubicBezTo>
                  <a:cubicBezTo>
                    <a:pt x="2241" y="20644"/>
                    <a:pt x="3725" y="21600"/>
                    <a:pt x="5473" y="21600"/>
                  </a:cubicBezTo>
                  <a:cubicBezTo>
                    <a:pt x="10798" y="21600"/>
                    <a:pt x="18584" y="12735"/>
                    <a:pt x="12415" y="1255"/>
                  </a:cubicBezTo>
                  <a:cubicBezTo>
                    <a:pt x="11512" y="489"/>
                    <a:pt x="9986" y="0"/>
                    <a:pt x="8307" y="0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5259;p55"/>
            <p:cNvSpPr/>
            <p:nvPr/>
          </p:nvSpPr>
          <p:spPr>
            <a:xfrm>
              <a:off x="52414" y="277878"/>
              <a:ext cx="516807" cy="93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9986" y="17743"/>
                  </a:moveTo>
                  <a:cubicBezTo>
                    <a:pt x="10294" y="15177"/>
                    <a:pt x="10638" y="12602"/>
                    <a:pt x="10910" y="10026"/>
                  </a:cubicBezTo>
                  <a:cubicBezTo>
                    <a:pt x="11091" y="8368"/>
                    <a:pt x="11163" y="6708"/>
                    <a:pt x="11308" y="5039"/>
                  </a:cubicBezTo>
                  <a:cubicBezTo>
                    <a:pt x="11326" y="4723"/>
                    <a:pt x="11453" y="4398"/>
                    <a:pt x="11488" y="4072"/>
                  </a:cubicBezTo>
                  <a:cubicBezTo>
                    <a:pt x="11561" y="3593"/>
                    <a:pt x="11488" y="3553"/>
                    <a:pt x="10710" y="3329"/>
                  </a:cubicBezTo>
                  <a:cubicBezTo>
                    <a:pt x="10185" y="3176"/>
                    <a:pt x="9678" y="2983"/>
                    <a:pt x="9171" y="2789"/>
                  </a:cubicBezTo>
                  <a:cubicBezTo>
                    <a:pt x="9081" y="2748"/>
                    <a:pt x="8973" y="2667"/>
                    <a:pt x="8973" y="2596"/>
                  </a:cubicBezTo>
                  <a:cubicBezTo>
                    <a:pt x="8827" y="1863"/>
                    <a:pt x="10403" y="2138"/>
                    <a:pt x="11615" y="2901"/>
                  </a:cubicBezTo>
                  <a:cubicBezTo>
                    <a:pt x="11887" y="1903"/>
                    <a:pt x="11978" y="936"/>
                    <a:pt x="12375" y="0"/>
                  </a:cubicBezTo>
                  <a:cubicBezTo>
                    <a:pt x="12955" y="855"/>
                    <a:pt x="12321" y="1720"/>
                    <a:pt x="12430" y="2637"/>
                  </a:cubicBezTo>
                  <a:cubicBezTo>
                    <a:pt x="12920" y="2484"/>
                    <a:pt x="13317" y="2341"/>
                    <a:pt x="13734" y="2229"/>
                  </a:cubicBezTo>
                  <a:cubicBezTo>
                    <a:pt x="14060" y="2138"/>
                    <a:pt x="14440" y="2107"/>
                    <a:pt x="14694" y="2321"/>
                  </a:cubicBezTo>
                  <a:cubicBezTo>
                    <a:pt x="14947" y="2515"/>
                    <a:pt x="14711" y="2657"/>
                    <a:pt x="14494" y="2800"/>
                  </a:cubicBezTo>
                  <a:cubicBezTo>
                    <a:pt x="14078" y="3054"/>
                    <a:pt x="13661" y="3288"/>
                    <a:pt x="12974" y="3339"/>
                  </a:cubicBezTo>
                  <a:cubicBezTo>
                    <a:pt x="12412" y="3380"/>
                    <a:pt x="12195" y="3583"/>
                    <a:pt x="12123" y="3930"/>
                  </a:cubicBezTo>
                  <a:cubicBezTo>
                    <a:pt x="11851" y="5263"/>
                    <a:pt x="11833" y="6606"/>
                    <a:pt x="11724" y="7940"/>
                  </a:cubicBezTo>
                  <a:cubicBezTo>
                    <a:pt x="11561" y="9731"/>
                    <a:pt x="11217" y="11502"/>
                    <a:pt x="10982" y="13294"/>
                  </a:cubicBezTo>
                  <a:cubicBezTo>
                    <a:pt x="10910" y="13813"/>
                    <a:pt x="10855" y="14332"/>
                    <a:pt x="10964" y="14862"/>
                  </a:cubicBezTo>
                  <a:cubicBezTo>
                    <a:pt x="11398" y="14098"/>
                    <a:pt x="11833" y="13335"/>
                    <a:pt x="12250" y="12561"/>
                  </a:cubicBezTo>
                  <a:cubicBezTo>
                    <a:pt x="13227" y="10820"/>
                    <a:pt x="14621" y="9192"/>
                    <a:pt x="16794" y="7818"/>
                  </a:cubicBezTo>
                  <a:cubicBezTo>
                    <a:pt x="17464" y="7390"/>
                    <a:pt x="18369" y="7044"/>
                    <a:pt x="19274" y="6769"/>
                  </a:cubicBezTo>
                  <a:cubicBezTo>
                    <a:pt x="20415" y="6433"/>
                    <a:pt x="21429" y="6840"/>
                    <a:pt x="21302" y="7563"/>
                  </a:cubicBezTo>
                  <a:cubicBezTo>
                    <a:pt x="21229" y="7981"/>
                    <a:pt x="21012" y="8408"/>
                    <a:pt x="20668" y="8774"/>
                  </a:cubicBezTo>
                  <a:cubicBezTo>
                    <a:pt x="19709" y="9792"/>
                    <a:pt x="18658" y="10790"/>
                    <a:pt x="17608" y="11787"/>
                  </a:cubicBezTo>
                  <a:cubicBezTo>
                    <a:pt x="16612" y="12734"/>
                    <a:pt x="15527" y="13650"/>
                    <a:pt x="14585" y="14607"/>
                  </a:cubicBezTo>
                  <a:cubicBezTo>
                    <a:pt x="13842" y="15360"/>
                    <a:pt x="13245" y="16164"/>
                    <a:pt x="12538" y="17020"/>
                  </a:cubicBezTo>
                  <a:cubicBezTo>
                    <a:pt x="13842" y="16297"/>
                    <a:pt x="15001" y="15635"/>
                    <a:pt x="16214" y="15004"/>
                  </a:cubicBezTo>
                  <a:cubicBezTo>
                    <a:pt x="17174" y="14525"/>
                    <a:pt x="18532" y="13935"/>
                    <a:pt x="19672" y="14332"/>
                  </a:cubicBezTo>
                  <a:cubicBezTo>
                    <a:pt x="20722" y="14790"/>
                    <a:pt x="19818" y="15452"/>
                    <a:pt x="19184" y="15910"/>
                  </a:cubicBezTo>
                  <a:cubicBezTo>
                    <a:pt x="17825" y="16867"/>
                    <a:pt x="16251" y="17702"/>
                    <a:pt x="14657" y="18536"/>
                  </a:cubicBezTo>
                  <a:cubicBezTo>
                    <a:pt x="13172" y="19300"/>
                    <a:pt x="11651" y="20063"/>
                    <a:pt x="10620" y="21071"/>
                  </a:cubicBezTo>
                  <a:cubicBezTo>
                    <a:pt x="10457" y="21234"/>
                    <a:pt x="10113" y="21600"/>
                    <a:pt x="9805" y="21600"/>
                  </a:cubicBezTo>
                  <a:cubicBezTo>
                    <a:pt x="9370" y="21600"/>
                    <a:pt x="9461" y="21295"/>
                    <a:pt x="9388" y="21162"/>
                  </a:cubicBezTo>
                  <a:cubicBezTo>
                    <a:pt x="8556" y="19727"/>
                    <a:pt x="7198" y="18485"/>
                    <a:pt x="5423" y="17355"/>
                  </a:cubicBezTo>
                  <a:cubicBezTo>
                    <a:pt x="3849" y="16358"/>
                    <a:pt x="2346" y="15309"/>
                    <a:pt x="879" y="14251"/>
                  </a:cubicBezTo>
                  <a:cubicBezTo>
                    <a:pt x="480" y="13966"/>
                    <a:pt x="155" y="13589"/>
                    <a:pt x="29" y="13223"/>
                  </a:cubicBezTo>
                  <a:cubicBezTo>
                    <a:pt x="-171" y="12561"/>
                    <a:pt x="680" y="12236"/>
                    <a:pt x="1766" y="12521"/>
                  </a:cubicBezTo>
                  <a:cubicBezTo>
                    <a:pt x="3559" y="12989"/>
                    <a:pt x="5080" y="13630"/>
                    <a:pt x="6311" y="14536"/>
                  </a:cubicBezTo>
                  <a:cubicBezTo>
                    <a:pt x="7324" y="15289"/>
                    <a:pt x="8194" y="16062"/>
                    <a:pt x="8755" y="16959"/>
                  </a:cubicBezTo>
                  <a:cubicBezTo>
                    <a:pt x="8791" y="17029"/>
                    <a:pt x="8881" y="17101"/>
                    <a:pt x="8954" y="17172"/>
                  </a:cubicBezTo>
                  <a:cubicBezTo>
                    <a:pt x="8973" y="17182"/>
                    <a:pt x="9027" y="17182"/>
                    <a:pt x="9117" y="17192"/>
                  </a:cubicBezTo>
                  <a:cubicBezTo>
                    <a:pt x="8303" y="14424"/>
                    <a:pt x="7487" y="11676"/>
                    <a:pt x="6654" y="8846"/>
                  </a:cubicBezTo>
                  <a:cubicBezTo>
                    <a:pt x="6220" y="8836"/>
                    <a:pt x="5767" y="8825"/>
                    <a:pt x="5333" y="8825"/>
                  </a:cubicBezTo>
                  <a:cubicBezTo>
                    <a:pt x="5007" y="8815"/>
                    <a:pt x="4681" y="8836"/>
                    <a:pt x="4356" y="8805"/>
                  </a:cubicBezTo>
                  <a:cubicBezTo>
                    <a:pt x="3939" y="8764"/>
                    <a:pt x="3613" y="8632"/>
                    <a:pt x="3649" y="8357"/>
                  </a:cubicBezTo>
                  <a:cubicBezTo>
                    <a:pt x="3686" y="8062"/>
                    <a:pt x="4102" y="8001"/>
                    <a:pt x="4519" y="8001"/>
                  </a:cubicBezTo>
                  <a:cubicBezTo>
                    <a:pt x="4899" y="8001"/>
                    <a:pt x="5297" y="8062"/>
                    <a:pt x="5696" y="8092"/>
                  </a:cubicBezTo>
                  <a:cubicBezTo>
                    <a:pt x="5894" y="8123"/>
                    <a:pt x="6111" y="8153"/>
                    <a:pt x="6437" y="8194"/>
                  </a:cubicBezTo>
                  <a:cubicBezTo>
                    <a:pt x="6383" y="7136"/>
                    <a:pt x="5387" y="6199"/>
                    <a:pt x="5478" y="5161"/>
                  </a:cubicBezTo>
                  <a:cubicBezTo>
                    <a:pt x="6437" y="5934"/>
                    <a:pt x="6474" y="6881"/>
                    <a:pt x="7090" y="7787"/>
                  </a:cubicBezTo>
                  <a:cubicBezTo>
                    <a:pt x="7433" y="7604"/>
                    <a:pt x="7704" y="7451"/>
                    <a:pt x="7994" y="7308"/>
                  </a:cubicBezTo>
                  <a:cubicBezTo>
                    <a:pt x="8320" y="7136"/>
                    <a:pt x="8737" y="7085"/>
                    <a:pt x="9063" y="7258"/>
                  </a:cubicBezTo>
                  <a:cubicBezTo>
                    <a:pt x="9425" y="7431"/>
                    <a:pt x="9316" y="7685"/>
                    <a:pt x="9044" y="7859"/>
                  </a:cubicBezTo>
                  <a:cubicBezTo>
                    <a:pt x="8791" y="8042"/>
                    <a:pt x="8447" y="8225"/>
                    <a:pt x="8086" y="8337"/>
                  </a:cubicBezTo>
                  <a:cubicBezTo>
                    <a:pt x="7506" y="8510"/>
                    <a:pt x="7343" y="8744"/>
                    <a:pt x="7433" y="9080"/>
                  </a:cubicBezTo>
                  <a:cubicBezTo>
                    <a:pt x="7958" y="10973"/>
                    <a:pt x="8466" y="12856"/>
                    <a:pt x="8990" y="14740"/>
                  </a:cubicBezTo>
                  <a:cubicBezTo>
                    <a:pt x="9280" y="15737"/>
                    <a:pt x="9588" y="16735"/>
                    <a:pt x="9896" y="17732"/>
                  </a:cubicBezTo>
                  <a:cubicBezTo>
                    <a:pt x="9914" y="17743"/>
                    <a:pt x="9950" y="17743"/>
                    <a:pt x="9986" y="17743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5260;p55"/>
            <p:cNvSpPr/>
            <p:nvPr/>
          </p:nvSpPr>
          <p:spPr>
            <a:xfrm>
              <a:off x="459198" y="713147"/>
              <a:ext cx="191449" cy="176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70" fill="norm" stroke="1" extrusionOk="0">
                  <a:moveTo>
                    <a:pt x="0" y="21470"/>
                  </a:moveTo>
                  <a:cubicBezTo>
                    <a:pt x="3148" y="17404"/>
                    <a:pt x="7135" y="14464"/>
                    <a:pt x="11072" y="11470"/>
                  </a:cubicBezTo>
                  <a:cubicBezTo>
                    <a:pt x="13975" y="9331"/>
                    <a:pt x="16681" y="6927"/>
                    <a:pt x="19484" y="4628"/>
                  </a:cubicBezTo>
                  <a:cubicBezTo>
                    <a:pt x="20470" y="3881"/>
                    <a:pt x="21208" y="2919"/>
                    <a:pt x="21405" y="1582"/>
                  </a:cubicBezTo>
                  <a:cubicBezTo>
                    <a:pt x="21600" y="351"/>
                    <a:pt x="21258" y="-130"/>
                    <a:pt x="20074" y="30"/>
                  </a:cubicBezTo>
                  <a:cubicBezTo>
                    <a:pt x="18797" y="300"/>
                    <a:pt x="17516" y="566"/>
                    <a:pt x="16286" y="1047"/>
                  </a:cubicBezTo>
                  <a:cubicBezTo>
                    <a:pt x="11859" y="2919"/>
                    <a:pt x="8268" y="5965"/>
                    <a:pt x="5412" y="9976"/>
                  </a:cubicBezTo>
                  <a:cubicBezTo>
                    <a:pt x="3001" y="13448"/>
                    <a:pt x="1083" y="17244"/>
                    <a:pt x="0" y="2147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5261;p55"/>
            <p:cNvSpPr/>
            <p:nvPr/>
          </p:nvSpPr>
          <p:spPr>
            <a:xfrm>
              <a:off x="0" y="665602"/>
              <a:ext cx="191401" cy="176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34" fill="norm" stroke="1" extrusionOk="0">
                  <a:moveTo>
                    <a:pt x="21451" y="21434"/>
                  </a:moveTo>
                  <a:cubicBezTo>
                    <a:pt x="18303" y="17378"/>
                    <a:pt x="14316" y="14445"/>
                    <a:pt x="10379" y="11461"/>
                  </a:cubicBezTo>
                  <a:cubicBezTo>
                    <a:pt x="7526" y="9327"/>
                    <a:pt x="4770" y="6925"/>
                    <a:pt x="1967" y="4632"/>
                  </a:cubicBezTo>
                  <a:cubicBezTo>
                    <a:pt x="1031" y="3832"/>
                    <a:pt x="294" y="2927"/>
                    <a:pt x="49" y="1593"/>
                  </a:cubicBezTo>
                  <a:cubicBezTo>
                    <a:pt x="-149" y="365"/>
                    <a:pt x="243" y="-166"/>
                    <a:pt x="1377" y="45"/>
                  </a:cubicBezTo>
                  <a:cubicBezTo>
                    <a:pt x="2654" y="259"/>
                    <a:pt x="3985" y="579"/>
                    <a:pt x="5165" y="1059"/>
                  </a:cubicBezTo>
                  <a:cubicBezTo>
                    <a:pt x="9592" y="2873"/>
                    <a:pt x="13233" y="5915"/>
                    <a:pt x="16039" y="9967"/>
                  </a:cubicBezTo>
                  <a:cubicBezTo>
                    <a:pt x="18450" y="13434"/>
                    <a:pt x="20368" y="17167"/>
                    <a:pt x="21451" y="21434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5" name="Google Shape;5262;p55"/>
            <p:cNvSpPr/>
            <p:nvPr/>
          </p:nvSpPr>
          <p:spPr>
            <a:xfrm>
              <a:off x="231643" y="50653"/>
              <a:ext cx="258821" cy="272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33" fill="norm" stroke="1" extrusionOk="0">
                  <a:moveTo>
                    <a:pt x="20849" y="11356"/>
                  </a:moveTo>
                  <a:cubicBezTo>
                    <a:pt x="20777" y="11943"/>
                    <a:pt x="20668" y="12496"/>
                    <a:pt x="20559" y="13050"/>
                  </a:cubicBezTo>
                  <a:cubicBezTo>
                    <a:pt x="20487" y="13568"/>
                    <a:pt x="20341" y="14086"/>
                    <a:pt x="20231" y="14604"/>
                  </a:cubicBezTo>
                  <a:cubicBezTo>
                    <a:pt x="19976" y="16229"/>
                    <a:pt x="19285" y="17680"/>
                    <a:pt x="18013" y="18820"/>
                  </a:cubicBezTo>
                  <a:cubicBezTo>
                    <a:pt x="17577" y="19202"/>
                    <a:pt x="17032" y="19477"/>
                    <a:pt x="16631" y="19720"/>
                  </a:cubicBezTo>
                  <a:cubicBezTo>
                    <a:pt x="14559" y="20723"/>
                    <a:pt x="12485" y="21274"/>
                    <a:pt x="10267" y="21413"/>
                  </a:cubicBezTo>
                  <a:cubicBezTo>
                    <a:pt x="8703" y="21517"/>
                    <a:pt x="7285" y="21206"/>
                    <a:pt x="5903" y="20584"/>
                  </a:cubicBezTo>
                  <a:cubicBezTo>
                    <a:pt x="4485" y="19927"/>
                    <a:pt x="3211" y="19133"/>
                    <a:pt x="2158" y="18027"/>
                  </a:cubicBezTo>
                  <a:cubicBezTo>
                    <a:pt x="1249" y="17094"/>
                    <a:pt x="666" y="15952"/>
                    <a:pt x="448" y="14675"/>
                  </a:cubicBezTo>
                  <a:cubicBezTo>
                    <a:pt x="193" y="13118"/>
                    <a:pt x="-60" y="11528"/>
                    <a:pt x="12" y="9939"/>
                  </a:cubicBezTo>
                  <a:cubicBezTo>
                    <a:pt x="84" y="8938"/>
                    <a:pt x="376" y="7899"/>
                    <a:pt x="666" y="6898"/>
                  </a:cubicBezTo>
                  <a:cubicBezTo>
                    <a:pt x="1030" y="5515"/>
                    <a:pt x="1504" y="4133"/>
                    <a:pt x="1975" y="2786"/>
                  </a:cubicBezTo>
                  <a:cubicBezTo>
                    <a:pt x="2267" y="1886"/>
                    <a:pt x="2812" y="1125"/>
                    <a:pt x="3395" y="400"/>
                  </a:cubicBezTo>
                  <a:cubicBezTo>
                    <a:pt x="3794" y="-83"/>
                    <a:pt x="4049" y="-83"/>
                    <a:pt x="4666" y="157"/>
                  </a:cubicBezTo>
                  <a:cubicBezTo>
                    <a:pt x="5940" y="607"/>
                    <a:pt x="6884" y="1472"/>
                    <a:pt x="7868" y="2301"/>
                  </a:cubicBezTo>
                  <a:cubicBezTo>
                    <a:pt x="8121" y="2508"/>
                    <a:pt x="8339" y="2922"/>
                    <a:pt x="8594" y="2922"/>
                  </a:cubicBezTo>
                  <a:cubicBezTo>
                    <a:pt x="8849" y="2958"/>
                    <a:pt x="9104" y="2543"/>
                    <a:pt x="9357" y="2369"/>
                  </a:cubicBezTo>
                  <a:cubicBezTo>
                    <a:pt x="10413" y="1540"/>
                    <a:pt x="11612" y="1368"/>
                    <a:pt x="12921" y="1644"/>
                  </a:cubicBezTo>
                  <a:cubicBezTo>
                    <a:pt x="13503" y="1747"/>
                    <a:pt x="13977" y="2129"/>
                    <a:pt x="14304" y="2647"/>
                  </a:cubicBezTo>
                  <a:cubicBezTo>
                    <a:pt x="14559" y="2993"/>
                    <a:pt x="14812" y="3304"/>
                    <a:pt x="15030" y="3648"/>
                  </a:cubicBezTo>
                  <a:cubicBezTo>
                    <a:pt x="15359" y="3407"/>
                    <a:pt x="15721" y="3233"/>
                    <a:pt x="16048" y="2958"/>
                  </a:cubicBezTo>
                  <a:cubicBezTo>
                    <a:pt x="17213" y="1954"/>
                    <a:pt x="18631" y="1610"/>
                    <a:pt x="20122" y="1540"/>
                  </a:cubicBezTo>
                  <a:cubicBezTo>
                    <a:pt x="20705" y="1507"/>
                    <a:pt x="21322" y="1714"/>
                    <a:pt x="21394" y="2301"/>
                  </a:cubicBezTo>
                  <a:cubicBezTo>
                    <a:pt x="21540" y="3407"/>
                    <a:pt x="21322" y="9213"/>
                    <a:pt x="20849" y="1135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6" name="Google Shape;5263;p55"/>
            <p:cNvSpPr/>
            <p:nvPr/>
          </p:nvSpPr>
          <p:spPr>
            <a:xfrm>
              <a:off x="280899" y="64897"/>
              <a:ext cx="152452" cy="26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13202" y="0"/>
                  </a:moveTo>
                  <a:cubicBezTo>
                    <a:pt x="12307" y="0"/>
                    <a:pt x="11400" y="99"/>
                    <a:pt x="10563" y="294"/>
                  </a:cubicBezTo>
                  <a:cubicBezTo>
                    <a:pt x="8551" y="761"/>
                    <a:pt x="6962" y="1553"/>
                    <a:pt x="5927" y="2525"/>
                  </a:cubicBezTo>
                  <a:cubicBezTo>
                    <a:pt x="5682" y="2741"/>
                    <a:pt x="5440" y="2957"/>
                    <a:pt x="5195" y="3139"/>
                  </a:cubicBezTo>
                  <a:cubicBezTo>
                    <a:pt x="4584" y="3607"/>
                    <a:pt x="3915" y="4182"/>
                    <a:pt x="3486" y="4903"/>
                  </a:cubicBezTo>
                  <a:cubicBezTo>
                    <a:pt x="3303" y="5190"/>
                    <a:pt x="3058" y="5480"/>
                    <a:pt x="2817" y="5767"/>
                  </a:cubicBezTo>
                  <a:cubicBezTo>
                    <a:pt x="2389" y="6273"/>
                    <a:pt x="1898" y="6884"/>
                    <a:pt x="1657" y="7568"/>
                  </a:cubicBezTo>
                  <a:cubicBezTo>
                    <a:pt x="925" y="9188"/>
                    <a:pt x="252" y="10808"/>
                    <a:pt x="193" y="12538"/>
                  </a:cubicBezTo>
                  <a:cubicBezTo>
                    <a:pt x="193" y="12791"/>
                    <a:pt x="131" y="13041"/>
                    <a:pt x="69" y="13294"/>
                  </a:cubicBezTo>
                  <a:cubicBezTo>
                    <a:pt x="10" y="13905"/>
                    <a:pt x="-52" y="14519"/>
                    <a:pt x="69" y="15203"/>
                  </a:cubicBezTo>
                  <a:cubicBezTo>
                    <a:pt x="193" y="16212"/>
                    <a:pt x="497" y="17184"/>
                    <a:pt x="863" y="18085"/>
                  </a:cubicBezTo>
                  <a:lnTo>
                    <a:pt x="925" y="18372"/>
                  </a:lnTo>
                  <a:cubicBezTo>
                    <a:pt x="1108" y="18804"/>
                    <a:pt x="1595" y="20136"/>
                    <a:pt x="3732" y="20821"/>
                  </a:cubicBezTo>
                  <a:cubicBezTo>
                    <a:pt x="4829" y="21145"/>
                    <a:pt x="5927" y="21324"/>
                    <a:pt x="6904" y="21432"/>
                  </a:cubicBezTo>
                  <a:cubicBezTo>
                    <a:pt x="7749" y="21554"/>
                    <a:pt x="8578" y="21600"/>
                    <a:pt x="9380" y="21600"/>
                  </a:cubicBezTo>
                  <a:cubicBezTo>
                    <a:pt x="10719" y="21600"/>
                    <a:pt x="11984" y="21474"/>
                    <a:pt x="13124" y="21361"/>
                  </a:cubicBezTo>
                  <a:lnTo>
                    <a:pt x="13981" y="21290"/>
                  </a:lnTo>
                  <a:cubicBezTo>
                    <a:pt x="14775" y="21216"/>
                    <a:pt x="15507" y="21074"/>
                    <a:pt x="16176" y="20858"/>
                  </a:cubicBezTo>
                  <a:cubicBezTo>
                    <a:pt x="17398" y="20460"/>
                    <a:pt x="18313" y="19776"/>
                    <a:pt x="18741" y="18985"/>
                  </a:cubicBezTo>
                  <a:cubicBezTo>
                    <a:pt x="18862" y="18733"/>
                    <a:pt x="18983" y="18517"/>
                    <a:pt x="19107" y="18301"/>
                  </a:cubicBezTo>
                  <a:cubicBezTo>
                    <a:pt x="19473" y="17761"/>
                    <a:pt x="19777" y="17184"/>
                    <a:pt x="19960" y="16536"/>
                  </a:cubicBezTo>
                  <a:cubicBezTo>
                    <a:pt x="20812" y="13223"/>
                    <a:pt x="21548" y="9981"/>
                    <a:pt x="20995" y="6631"/>
                  </a:cubicBezTo>
                  <a:cubicBezTo>
                    <a:pt x="20812" y="5443"/>
                    <a:pt x="20388" y="3858"/>
                    <a:pt x="18983" y="2201"/>
                  </a:cubicBezTo>
                  <a:cubicBezTo>
                    <a:pt x="18372" y="1337"/>
                    <a:pt x="17274" y="689"/>
                    <a:pt x="15873" y="329"/>
                  </a:cubicBezTo>
                  <a:cubicBezTo>
                    <a:pt x="15063" y="108"/>
                    <a:pt x="14140" y="0"/>
                    <a:pt x="132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5264;p55"/>
            <p:cNvSpPr/>
            <p:nvPr/>
          </p:nvSpPr>
          <p:spPr>
            <a:xfrm>
              <a:off x="309841" y="16272"/>
              <a:ext cx="39034" cy="3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49" h="21600" fill="norm" stroke="1" extrusionOk="0">
                  <a:moveTo>
                    <a:pt x="7285" y="0"/>
                  </a:moveTo>
                  <a:cubicBezTo>
                    <a:pt x="6142" y="0"/>
                    <a:pt x="4925" y="425"/>
                    <a:pt x="3687" y="1396"/>
                  </a:cubicBezTo>
                  <a:cubicBezTo>
                    <a:pt x="-3393" y="7089"/>
                    <a:pt x="766" y="21600"/>
                    <a:pt x="7391" y="21600"/>
                  </a:cubicBezTo>
                  <a:cubicBezTo>
                    <a:pt x="8534" y="21600"/>
                    <a:pt x="9741" y="21175"/>
                    <a:pt x="10989" y="20204"/>
                  </a:cubicBezTo>
                  <a:cubicBezTo>
                    <a:pt x="18207" y="14511"/>
                    <a:pt x="13953" y="0"/>
                    <a:pt x="7285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5265;p55"/>
            <p:cNvSpPr/>
            <p:nvPr/>
          </p:nvSpPr>
          <p:spPr>
            <a:xfrm>
              <a:off x="416331" y="25011"/>
              <a:ext cx="39021" cy="39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80" h="21600" fill="norm" stroke="1" extrusionOk="0">
                  <a:moveTo>
                    <a:pt x="7409" y="0"/>
                  </a:moveTo>
                  <a:cubicBezTo>
                    <a:pt x="6253" y="0"/>
                    <a:pt x="5022" y="443"/>
                    <a:pt x="3771" y="1435"/>
                  </a:cubicBezTo>
                  <a:cubicBezTo>
                    <a:pt x="-3433" y="7113"/>
                    <a:pt x="758" y="21600"/>
                    <a:pt x="7367" y="21600"/>
                  </a:cubicBezTo>
                  <a:cubicBezTo>
                    <a:pt x="8545" y="21600"/>
                    <a:pt x="9807" y="21142"/>
                    <a:pt x="11080" y="20089"/>
                  </a:cubicBezTo>
                  <a:cubicBezTo>
                    <a:pt x="18167" y="14395"/>
                    <a:pt x="14029" y="0"/>
                    <a:pt x="7409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5266;p55"/>
            <p:cNvSpPr/>
            <p:nvPr/>
          </p:nvSpPr>
          <p:spPr>
            <a:xfrm>
              <a:off x="359445" y="0"/>
              <a:ext cx="39035" cy="3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56" h="21600" fill="norm" stroke="1" extrusionOk="0">
                  <a:moveTo>
                    <a:pt x="7332" y="0"/>
                  </a:moveTo>
                  <a:cubicBezTo>
                    <a:pt x="6167" y="0"/>
                    <a:pt x="4939" y="425"/>
                    <a:pt x="3690" y="1411"/>
                  </a:cubicBezTo>
                  <a:cubicBezTo>
                    <a:pt x="-3394" y="7099"/>
                    <a:pt x="767" y="21600"/>
                    <a:pt x="7395" y="21600"/>
                  </a:cubicBezTo>
                  <a:cubicBezTo>
                    <a:pt x="8539" y="21600"/>
                    <a:pt x="9746" y="21175"/>
                    <a:pt x="10995" y="20204"/>
                  </a:cubicBezTo>
                  <a:cubicBezTo>
                    <a:pt x="18206" y="14319"/>
                    <a:pt x="13971" y="0"/>
                    <a:pt x="7332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5267;p55"/>
            <p:cNvSpPr/>
            <p:nvPr/>
          </p:nvSpPr>
          <p:spPr>
            <a:xfrm>
              <a:off x="18780" y="276494"/>
              <a:ext cx="229862" cy="25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60" fill="norm" stroke="1" extrusionOk="0">
                  <a:moveTo>
                    <a:pt x="20016" y="8005"/>
                  </a:moveTo>
                  <a:cubicBezTo>
                    <a:pt x="20222" y="8489"/>
                    <a:pt x="20383" y="8975"/>
                    <a:pt x="20547" y="9497"/>
                  </a:cubicBezTo>
                  <a:cubicBezTo>
                    <a:pt x="20712" y="9948"/>
                    <a:pt x="20834" y="10432"/>
                    <a:pt x="20998" y="10880"/>
                  </a:cubicBezTo>
                  <a:cubicBezTo>
                    <a:pt x="21488" y="12339"/>
                    <a:pt x="21527" y="13796"/>
                    <a:pt x="20998" y="15217"/>
                  </a:cubicBezTo>
                  <a:cubicBezTo>
                    <a:pt x="20792" y="15701"/>
                    <a:pt x="20467" y="16151"/>
                    <a:pt x="20222" y="16487"/>
                  </a:cubicBezTo>
                  <a:cubicBezTo>
                    <a:pt x="18914" y="18168"/>
                    <a:pt x="17403" y="19401"/>
                    <a:pt x="15566" y="20409"/>
                  </a:cubicBezTo>
                  <a:cubicBezTo>
                    <a:pt x="14300" y="21120"/>
                    <a:pt x="12953" y="21420"/>
                    <a:pt x="11481" y="21456"/>
                  </a:cubicBezTo>
                  <a:cubicBezTo>
                    <a:pt x="9970" y="21494"/>
                    <a:pt x="8501" y="21308"/>
                    <a:pt x="7154" y="20822"/>
                  </a:cubicBezTo>
                  <a:cubicBezTo>
                    <a:pt x="5929" y="20409"/>
                    <a:pt x="4908" y="19701"/>
                    <a:pt x="4132" y="18728"/>
                  </a:cubicBezTo>
                  <a:cubicBezTo>
                    <a:pt x="3233" y="17570"/>
                    <a:pt x="2295" y="16375"/>
                    <a:pt x="1641" y="15028"/>
                  </a:cubicBezTo>
                  <a:cubicBezTo>
                    <a:pt x="1232" y="14170"/>
                    <a:pt x="987" y="13235"/>
                    <a:pt x="784" y="12301"/>
                  </a:cubicBezTo>
                  <a:cubicBezTo>
                    <a:pt x="498" y="10992"/>
                    <a:pt x="294" y="9686"/>
                    <a:pt x="49" y="8377"/>
                  </a:cubicBezTo>
                  <a:cubicBezTo>
                    <a:pt x="-73" y="7554"/>
                    <a:pt x="49" y="6696"/>
                    <a:pt x="211" y="5873"/>
                  </a:cubicBezTo>
                  <a:cubicBezTo>
                    <a:pt x="294" y="5313"/>
                    <a:pt x="539" y="5239"/>
                    <a:pt x="1151" y="5163"/>
                  </a:cubicBezTo>
                  <a:cubicBezTo>
                    <a:pt x="2457" y="5051"/>
                    <a:pt x="3642" y="5387"/>
                    <a:pt x="4827" y="5687"/>
                  </a:cubicBezTo>
                  <a:cubicBezTo>
                    <a:pt x="5153" y="5761"/>
                    <a:pt x="5520" y="5985"/>
                    <a:pt x="5765" y="5911"/>
                  </a:cubicBezTo>
                  <a:cubicBezTo>
                    <a:pt x="5969" y="5835"/>
                    <a:pt x="6052" y="5387"/>
                    <a:pt x="6174" y="5127"/>
                  </a:cubicBezTo>
                  <a:cubicBezTo>
                    <a:pt x="6664" y="4042"/>
                    <a:pt x="7644" y="3444"/>
                    <a:pt x="8868" y="3146"/>
                  </a:cubicBezTo>
                  <a:cubicBezTo>
                    <a:pt x="9441" y="2996"/>
                    <a:pt x="9970" y="3146"/>
                    <a:pt x="10502" y="3408"/>
                  </a:cubicBezTo>
                  <a:cubicBezTo>
                    <a:pt x="10869" y="3594"/>
                    <a:pt x="11236" y="3780"/>
                    <a:pt x="11565" y="3968"/>
                  </a:cubicBezTo>
                  <a:cubicBezTo>
                    <a:pt x="11768" y="3632"/>
                    <a:pt x="11974" y="3332"/>
                    <a:pt x="12135" y="2996"/>
                  </a:cubicBezTo>
                  <a:cubicBezTo>
                    <a:pt x="12667" y="1725"/>
                    <a:pt x="13688" y="867"/>
                    <a:pt x="14954" y="194"/>
                  </a:cubicBezTo>
                  <a:cubicBezTo>
                    <a:pt x="15444" y="-68"/>
                    <a:pt x="16056" y="-106"/>
                    <a:pt x="16382" y="342"/>
                  </a:cubicBezTo>
                  <a:cubicBezTo>
                    <a:pt x="16994" y="1203"/>
                    <a:pt x="19445" y="6059"/>
                    <a:pt x="20016" y="800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5268;p55"/>
            <p:cNvSpPr/>
            <p:nvPr/>
          </p:nvSpPr>
          <p:spPr>
            <a:xfrm>
              <a:off x="72136" y="308576"/>
              <a:ext cx="149979" cy="22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6907" y="0"/>
                  </a:moveTo>
                  <a:cubicBezTo>
                    <a:pt x="6811" y="0"/>
                    <a:pt x="6711" y="0"/>
                    <a:pt x="6615" y="3"/>
                  </a:cubicBezTo>
                  <a:cubicBezTo>
                    <a:pt x="5113" y="46"/>
                    <a:pt x="3548" y="556"/>
                    <a:pt x="2485" y="1408"/>
                  </a:cubicBezTo>
                  <a:cubicBezTo>
                    <a:pt x="1231" y="2343"/>
                    <a:pt x="544" y="3447"/>
                    <a:pt x="356" y="4638"/>
                  </a:cubicBezTo>
                  <a:cubicBezTo>
                    <a:pt x="356" y="4893"/>
                    <a:pt x="292" y="5104"/>
                    <a:pt x="229" y="5359"/>
                  </a:cubicBezTo>
                  <a:cubicBezTo>
                    <a:pt x="105" y="5956"/>
                    <a:pt x="-83" y="6637"/>
                    <a:pt x="41" y="7402"/>
                  </a:cubicBezTo>
                  <a:cubicBezTo>
                    <a:pt x="105" y="7697"/>
                    <a:pt x="105" y="8039"/>
                    <a:pt x="105" y="8337"/>
                  </a:cubicBezTo>
                  <a:cubicBezTo>
                    <a:pt x="169" y="8931"/>
                    <a:pt x="169" y="9612"/>
                    <a:pt x="416" y="10293"/>
                  </a:cubicBezTo>
                  <a:cubicBezTo>
                    <a:pt x="920" y="11907"/>
                    <a:pt x="1483" y="13523"/>
                    <a:pt x="2545" y="15137"/>
                  </a:cubicBezTo>
                  <a:cubicBezTo>
                    <a:pt x="2733" y="15351"/>
                    <a:pt x="2861" y="15563"/>
                    <a:pt x="2984" y="15818"/>
                  </a:cubicBezTo>
                  <a:cubicBezTo>
                    <a:pt x="3360" y="16371"/>
                    <a:pt x="3735" y="16965"/>
                    <a:pt x="4235" y="17562"/>
                  </a:cubicBezTo>
                  <a:cubicBezTo>
                    <a:pt x="5049" y="18410"/>
                    <a:pt x="5928" y="19178"/>
                    <a:pt x="6803" y="19943"/>
                  </a:cubicBezTo>
                  <a:lnTo>
                    <a:pt x="7054" y="20154"/>
                  </a:lnTo>
                  <a:cubicBezTo>
                    <a:pt x="7490" y="20493"/>
                    <a:pt x="8744" y="21557"/>
                    <a:pt x="10873" y="21600"/>
                  </a:cubicBezTo>
                  <a:cubicBezTo>
                    <a:pt x="11935" y="21600"/>
                    <a:pt x="12874" y="21429"/>
                    <a:pt x="13753" y="21302"/>
                  </a:cubicBezTo>
                  <a:cubicBezTo>
                    <a:pt x="15694" y="20963"/>
                    <a:pt x="17195" y="20238"/>
                    <a:pt x="18573" y="19560"/>
                  </a:cubicBezTo>
                  <a:lnTo>
                    <a:pt x="19200" y="19262"/>
                  </a:lnTo>
                  <a:cubicBezTo>
                    <a:pt x="19764" y="19007"/>
                    <a:pt x="20199" y="18665"/>
                    <a:pt x="20574" y="18326"/>
                  </a:cubicBezTo>
                  <a:cubicBezTo>
                    <a:pt x="21265" y="17605"/>
                    <a:pt x="21517" y="16753"/>
                    <a:pt x="21325" y="15904"/>
                  </a:cubicBezTo>
                  <a:cubicBezTo>
                    <a:pt x="21265" y="15690"/>
                    <a:pt x="21201" y="15435"/>
                    <a:pt x="21201" y="15224"/>
                  </a:cubicBezTo>
                  <a:cubicBezTo>
                    <a:pt x="21078" y="14670"/>
                    <a:pt x="20950" y="14033"/>
                    <a:pt x="20638" y="13396"/>
                  </a:cubicBezTo>
                  <a:cubicBezTo>
                    <a:pt x="19137" y="10206"/>
                    <a:pt x="17507" y="7103"/>
                    <a:pt x="14815" y="4299"/>
                  </a:cubicBezTo>
                  <a:cubicBezTo>
                    <a:pt x="13876" y="3276"/>
                    <a:pt x="12498" y="1958"/>
                    <a:pt x="10310" y="854"/>
                  </a:cubicBezTo>
                  <a:cubicBezTo>
                    <a:pt x="9319" y="260"/>
                    <a:pt x="8169" y="0"/>
                    <a:pt x="69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5269;p55"/>
            <p:cNvSpPr/>
            <p:nvPr/>
          </p:nvSpPr>
          <p:spPr>
            <a:xfrm>
              <a:off x="39486" y="292554"/>
              <a:ext cx="33794" cy="3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47" h="21600" fill="norm" stroke="1" extrusionOk="0">
                  <a:moveTo>
                    <a:pt x="7613" y="0"/>
                  </a:moveTo>
                  <a:cubicBezTo>
                    <a:pt x="5364" y="0"/>
                    <a:pt x="3103" y="1394"/>
                    <a:pt x="1470" y="4767"/>
                  </a:cubicBezTo>
                  <a:cubicBezTo>
                    <a:pt x="-2719" y="12964"/>
                    <a:pt x="2808" y="21600"/>
                    <a:pt x="8456" y="21600"/>
                  </a:cubicBezTo>
                  <a:cubicBezTo>
                    <a:pt x="10717" y="21600"/>
                    <a:pt x="13006" y="20206"/>
                    <a:pt x="14692" y="16833"/>
                  </a:cubicBezTo>
                  <a:cubicBezTo>
                    <a:pt x="18881" y="8636"/>
                    <a:pt x="13247" y="0"/>
                    <a:pt x="7613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5270;p55"/>
            <p:cNvSpPr/>
            <p:nvPr/>
          </p:nvSpPr>
          <p:spPr>
            <a:xfrm>
              <a:off x="123535" y="257879"/>
              <a:ext cx="33878" cy="33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7" h="21600" fill="norm" stroke="1" extrusionOk="0">
                  <a:moveTo>
                    <a:pt x="7631" y="0"/>
                  </a:moveTo>
                  <a:cubicBezTo>
                    <a:pt x="5361" y="0"/>
                    <a:pt x="3077" y="1375"/>
                    <a:pt x="1385" y="4704"/>
                  </a:cubicBezTo>
                  <a:cubicBezTo>
                    <a:pt x="-2672" y="13007"/>
                    <a:pt x="2929" y="21600"/>
                    <a:pt x="8612" y="21600"/>
                  </a:cubicBezTo>
                  <a:cubicBezTo>
                    <a:pt x="10895" y="21600"/>
                    <a:pt x="13179" y="20207"/>
                    <a:pt x="14858" y="16896"/>
                  </a:cubicBezTo>
                  <a:cubicBezTo>
                    <a:pt x="18928" y="8593"/>
                    <a:pt x="13313" y="0"/>
                    <a:pt x="7631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5271;p55"/>
            <p:cNvSpPr/>
            <p:nvPr/>
          </p:nvSpPr>
          <p:spPr>
            <a:xfrm>
              <a:off x="70850" y="260961"/>
              <a:ext cx="33879" cy="33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7" h="21600" fill="norm" stroke="1" extrusionOk="0">
                  <a:moveTo>
                    <a:pt x="7631" y="0"/>
                  </a:moveTo>
                  <a:cubicBezTo>
                    <a:pt x="5361" y="0"/>
                    <a:pt x="3077" y="1376"/>
                    <a:pt x="1385" y="4689"/>
                  </a:cubicBezTo>
                  <a:cubicBezTo>
                    <a:pt x="-2672" y="13000"/>
                    <a:pt x="2929" y="21600"/>
                    <a:pt x="8612" y="21600"/>
                  </a:cubicBezTo>
                  <a:cubicBezTo>
                    <a:pt x="10895" y="21600"/>
                    <a:pt x="13179" y="20224"/>
                    <a:pt x="14858" y="16893"/>
                  </a:cubicBezTo>
                  <a:cubicBezTo>
                    <a:pt x="18928" y="8582"/>
                    <a:pt x="13313" y="0"/>
                    <a:pt x="7631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226" name="Google Shape;478;p6"/>
          <p:cNvSpPr/>
          <p:nvPr/>
        </p:nvSpPr>
        <p:spPr>
          <a:xfrm>
            <a:off x="1807968" y="920799"/>
            <a:ext cx="560919" cy="484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27" name="@Maths0120"/>
          <p:cNvSpPr txBox="1"/>
          <p:nvPr/>
        </p:nvSpPr>
        <p:spPr>
          <a:xfrm>
            <a:off x="3886177" y="4503129"/>
            <a:ext cx="1072903" cy="197385"/>
          </a:xfrm>
          <a:prstGeom prst="rect">
            <a:avLst/>
          </a:prstGeom>
          <a:solidFill>
            <a:schemeClr val="accent2">
              <a:lumOff val="1470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rtl="0">
              <a:defRPr/>
            </a:lvl1pPr>
          </a:lstStyle>
          <a:p>
            <a:pPr/>
            <a:r>
              <a:t>@Maths0120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6;p24"/>
          <p:cNvSpPr txBox="1"/>
          <p:nvPr>
            <p:ph type="title"/>
          </p:nvPr>
        </p:nvSpPr>
        <p:spPr>
          <a:xfrm>
            <a:off x="1838551" y="1498965"/>
            <a:ext cx="3304801" cy="194673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algn="r" rtl="0">
              <a:lnSpc>
                <a:spcPct val="100000"/>
              </a:lnSpc>
              <a:defRPr b="0" sz="450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الخير ياوطني </a:t>
            </a:r>
          </a:p>
          <a:p>
            <a:pPr algn="r" rtl="0">
              <a:lnSpc>
                <a:spcPct val="100000"/>
              </a:lnSpc>
              <a:defRPr b="0" sz="4500">
                <a:solidFill>
                  <a:srgbClr val="89AB9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المجد والعلياء</a:t>
            </a:r>
          </a:p>
        </p:txBody>
      </p:sp>
      <p:grpSp>
        <p:nvGrpSpPr>
          <p:cNvPr id="1749" name="Google Shape;1046;p38"/>
          <p:cNvGrpSpPr/>
          <p:nvPr/>
        </p:nvGrpSpPr>
        <p:grpSpPr>
          <a:xfrm>
            <a:off x="5922729" y="1707479"/>
            <a:ext cx="2339232" cy="1955972"/>
            <a:chOff x="0" y="0"/>
            <a:chExt cx="2339231" cy="1955971"/>
          </a:xfrm>
        </p:grpSpPr>
        <p:grpSp>
          <p:nvGrpSpPr>
            <p:cNvPr id="1747" name="Google Shape;1047;p38"/>
            <p:cNvGrpSpPr/>
            <p:nvPr/>
          </p:nvGrpSpPr>
          <p:grpSpPr>
            <a:xfrm>
              <a:off x="0" y="-1"/>
              <a:ext cx="2339232" cy="1955972"/>
              <a:chOff x="0" y="0"/>
              <a:chExt cx="2339231" cy="1955971"/>
            </a:xfrm>
          </p:grpSpPr>
          <p:grpSp>
            <p:nvGrpSpPr>
              <p:cNvPr id="1743" name="Google Shape;1048;p38"/>
              <p:cNvGrpSpPr/>
              <p:nvPr/>
            </p:nvGrpSpPr>
            <p:grpSpPr>
              <a:xfrm>
                <a:off x="778783" y="1633916"/>
                <a:ext cx="785726" cy="322055"/>
                <a:chOff x="0" y="0"/>
                <a:chExt cx="785724" cy="322054"/>
              </a:xfrm>
            </p:grpSpPr>
            <p:sp>
              <p:nvSpPr>
                <p:cNvPr id="1740" name="Google Shape;1049;p38"/>
                <p:cNvSpPr/>
                <p:nvPr/>
              </p:nvSpPr>
              <p:spPr>
                <a:xfrm rot="10800000">
                  <a:off x="0" y="304408"/>
                  <a:ext cx="781693" cy="17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694" y="0"/>
                      </a:lnTo>
                      <a:lnTo>
                        <a:pt x="20906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07887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741" name="Google Shape;1050;p38"/>
                <p:cNvSpPr/>
                <p:nvPr/>
              </p:nvSpPr>
              <p:spPr>
                <a:xfrm>
                  <a:off x="75405" y="-1"/>
                  <a:ext cx="630925" cy="2519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1301" y="0"/>
                      </a:lnTo>
                      <a:lnTo>
                        <a:pt x="20299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742" name="Google Shape;1051;p38"/>
                <p:cNvSpPr/>
                <p:nvPr/>
              </p:nvSpPr>
              <p:spPr>
                <a:xfrm>
                  <a:off x="4032" y="251356"/>
                  <a:ext cx="781693" cy="55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5" y="0"/>
                      </a:lnTo>
                      <a:lnTo>
                        <a:pt x="19435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1746" name="Google Shape;1052;p38"/>
              <p:cNvGrpSpPr/>
              <p:nvPr/>
            </p:nvGrpSpPr>
            <p:grpSpPr>
              <a:xfrm>
                <a:off x="0" y="-1"/>
                <a:ext cx="2339232" cy="1633916"/>
                <a:chOff x="0" y="0"/>
                <a:chExt cx="2339231" cy="1633915"/>
              </a:xfrm>
            </p:grpSpPr>
            <p:sp>
              <p:nvSpPr>
                <p:cNvPr id="1744" name="Google Shape;1053;p38"/>
                <p:cNvSpPr/>
                <p:nvPr/>
              </p:nvSpPr>
              <p:spPr>
                <a:xfrm>
                  <a:off x="5" y="-1"/>
                  <a:ext cx="2339227" cy="1633865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>
                  <a:solidFill>
                    <a:srgbClr val="393536"/>
                  </a:solidFill>
                  <a:prstDash val="solid"/>
                  <a:miter lim="8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745" name="Google Shape;1054;p38"/>
                <p:cNvSpPr/>
                <p:nvPr/>
              </p:nvSpPr>
              <p:spPr>
                <a:xfrm rot="10800000">
                  <a:off x="0" y="1452512"/>
                  <a:ext cx="2339226" cy="181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8" y="0"/>
                      </a:moveTo>
                      <a:lnTo>
                        <a:pt x="21272" y="0"/>
                      </a:lnTo>
                      <a:cubicBezTo>
                        <a:pt x="21453" y="0"/>
                        <a:pt x="21600" y="1893"/>
                        <a:pt x="21600" y="422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227"/>
                      </a:lnTo>
                      <a:cubicBezTo>
                        <a:pt x="0" y="1893"/>
                        <a:pt x="147" y="0"/>
                        <a:pt x="3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C6CFD6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1748" name="Google Shape;1055;p38"/>
            <p:cNvSpPr/>
            <p:nvPr/>
          </p:nvSpPr>
          <p:spPr>
            <a:xfrm>
              <a:off x="1111710" y="32896"/>
              <a:ext cx="57873" cy="57916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1750" name="النشيد الوطني بدون موسيقى.mp4" descr="النشيد الوطني بدون موسيقى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922729" y="1777600"/>
            <a:ext cx="2339232" cy="1315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1" name="IMG_0575.png" descr="IMG_057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11886" y="-1409666"/>
            <a:ext cx="3967449" cy="39833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6" name="Google Shape;1146;p44"/>
          <p:cNvGrpSpPr/>
          <p:nvPr/>
        </p:nvGrpSpPr>
        <p:grpSpPr>
          <a:xfrm>
            <a:off x="11177360" y="1129803"/>
            <a:ext cx="582726" cy="599694"/>
            <a:chOff x="64" y="0"/>
            <a:chExt cx="582724" cy="599693"/>
          </a:xfrm>
        </p:grpSpPr>
        <p:sp>
          <p:nvSpPr>
            <p:cNvPr id="1752" name="Google Shape;1147;p44"/>
            <p:cNvSpPr/>
            <p:nvPr/>
          </p:nvSpPr>
          <p:spPr>
            <a:xfrm>
              <a:off x="103314" y="-1"/>
              <a:ext cx="51626" cy="10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4" y="0"/>
                  </a:moveTo>
                  <a:cubicBezTo>
                    <a:pt x="4788" y="0"/>
                    <a:pt x="0" y="2394"/>
                    <a:pt x="0" y="5514"/>
                  </a:cubicBezTo>
                  <a:lnTo>
                    <a:pt x="0" y="16072"/>
                  </a:lnTo>
                  <a:cubicBezTo>
                    <a:pt x="0" y="19193"/>
                    <a:pt x="4788" y="21600"/>
                    <a:pt x="10544" y="21600"/>
                  </a:cubicBezTo>
                  <a:cubicBezTo>
                    <a:pt x="16785" y="21600"/>
                    <a:pt x="21600" y="19193"/>
                    <a:pt x="21600" y="16072"/>
                  </a:cubicBezTo>
                  <a:lnTo>
                    <a:pt x="21600" y="5514"/>
                  </a:lnTo>
                  <a:cubicBezTo>
                    <a:pt x="21600" y="2394"/>
                    <a:pt x="16785" y="0"/>
                    <a:pt x="10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  <p:sp>
          <p:nvSpPr>
            <p:cNvPr id="1753" name="Google Shape;1148;p44"/>
            <p:cNvSpPr/>
            <p:nvPr/>
          </p:nvSpPr>
          <p:spPr>
            <a:xfrm>
              <a:off x="64" y="211742"/>
              <a:ext cx="582726" cy="38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3" y="2964"/>
                  </a:moveTo>
                  <a:lnTo>
                    <a:pt x="6973" y="6847"/>
                  </a:lnTo>
                  <a:lnTo>
                    <a:pt x="1914" y="6847"/>
                  </a:lnTo>
                  <a:lnTo>
                    <a:pt x="1914" y="2964"/>
                  </a:lnTo>
                  <a:close/>
                  <a:moveTo>
                    <a:pt x="13352" y="2964"/>
                  </a:moveTo>
                  <a:lnTo>
                    <a:pt x="13352" y="6847"/>
                  </a:lnTo>
                  <a:lnTo>
                    <a:pt x="8248" y="6847"/>
                  </a:lnTo>
                  <a:lnTo>
                    <a:pt x="8248" y="2964"/>
                  </a:lnTo>
                  <a:close/>
                  <a:moveTo>
                    <a:pt x="19686" y="2964"/>
                  </a:moveTo>
                  <a:lnTo>
                    <a:pt x="19686" y="6847"/>
                  </a:lnTo>
                  <a:lnTo>
                    <a:pt x="14584" y="6847"/>
                  </a:lnTo>
                  <a:lnTo>
                    <a:pt x="14584" y="2964"/>
                  </a:lnTo>
                  <a:close/>
                  <a:moveTo>
                    <a:pt x="6973" y="8825"/>
                  </a:moveTo>
                  <a:lnTo>
                    <a:pt x="6973" y="12775"/>
                  </a:lnTo>
                  <a:lnTo>
                    <a:pt x="1914" y="12775"/>
                  </a:lnTo>
                  <a:lnTo>
                    <a:pt x="1914" y="8825"/>
                  </a:lnTo>
                  <a:close/>
                  <a:moveTo>
                    <a:pt x="13352" y="8825"/>
                  </a:moveTo>
                  <a:lnTo>
                    <a:pt x="13352" y="12775"/>
                  </a:lnTo>
                  <a:lnTo>
                    <a:pt x="8248" y="12775"/>
                  </a:lnTo>
                  <a:lnTo>
                    <a:pt x="8248" y="8825"/>
                  </a:lnTo>
                  <a:close/>
                  <a:moveTo>
                    <a:pt x="19686" y="8825"/>
                  </a:moveTo>
                  <a:lnTo>
                    <a:pt x="19686" y="12775"/>
                  </a:lnTo>
                  <a:lnTo>
                    <a:pt x="14584" y="12775"/>
                  </a:lnTo>
                  <a:lnTo>
                    <a:pt x="14584" y="8825"/>
                  </a:lnTo>
                  <a:close/>
                  <a:moveTo>
                    <a:pt x="6973" y="14687"/>
                  </a:moveTo>
                  <a:lnTo>
                    <a:pt x="6973" y="18636"/>
                  </a:lnTo>
                  <a:lnTo>
                    <a:pt x="1914" y="18636"/>
                  </a:lnTo>
                  <a:lnTo>
                    <a:pt x="1914" y="14687"/>
                  </a:lnTo>
                  <a:close/>
                  <a:moveTo>
                    <a:pt x="13352" y="14687"/>
                  </a:moveTo>
                  <a:lnTo>
                    <a:pt x="13352" y="18636"/>
                  </a:lnTo>
                  <a:lnTo>
                    <a:pt x="8248" y="18636"/>
                  </a:lnTo>
                  <a:lnTo>
                    <a:pt x="8248" y="14687"/>
                  </a:lnTo>
                  <a:close/>
                  <a:moveTo>
                    <a:pt x="19686" y="14687"/>
                  </a:moveTo>
                  <a:lnTo>
                    <a:pt x="19686" y="18636"/>
                  </a:lnTo>
                  <a:lnTo>
                    <a:pt x="14584" y="18636"/>
                  </a:lnTo>
                  <a:lnTo>
                    <a:pt x="14584" y="14687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  <p:sp>
          <p:nvSpPr>
            <p:cNvPr id="1754" name="Google Shape;1149;p44"/>
            <p:cNvSpPr/>
            <p:nvPr/>
          </p:nvSpPr>
          <p:spPr>
            <a:xfrm>
              <a:off x="427914" y="-1"/>
              <a:ext cx="51626" cy="10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6" y="0"/>
                  </a:moveTo>
                  <a:cubicBezTo>
                    <a:pt x="4815" y="0"/>
                    <a:pt x="0" y="2394"/>
                    <a:pt x="0" y="5514"/>
                  </a:cubicBezTo>
                  <a:lnTo>
                    <a:pt x="0" y="16072"/>
                  </a:lnTo>
                  <a:cubicBezTo>
                    <a:pt x="0" y="19193"/>
                    <a:pt x="4815" y="21600"/>
                    <a:pt x="11056" y="21600"/>
                  </a:cubicBezTo>
                  <a:cubicBezTo>
                    <a:pt x="17296" y="21600"/>
                    <a:pt x="21600" y="19193"/>
                    <a:pt x="21600" y="16072"/>
                  </a:cubicBezTo>
                  <a:lnTo>
                    <a:pt x="21600" y="5514"/>
                  </a:lnTo>
                  <a:cubicBezTo>
                    <a:pt x="21600" y="2394"/>
                    <a:pt x="17296" y="0"/>
                    <a:pt x="110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  <p:sp>
          <p:nvSpPr>
            <p:cNvPr id="1755" name="Google Shape;1150;p44"/>
            <p:cNvSpPr/>
            <p:nvPr/>
          </p:nvSpPr>
          <p:spPr>
            <a:xfrm>
              <a:off x="64" y="53233"/>
              <a:ext cx="582726" cy="123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048" y="0"/>
                  </a:lnTo>
                  <a:lnTo>
                    <a:pt x="19048" y="4562"/>
                  </a:lnTo>
                  <a:cubicBezTo>
                    <a:pt x="19048" y="10800"/>
                    <a:pt x="18071" y="15362"/>
                    <a:pt x="16839" y="15362"/>
                  </a:cubicBezTo>
                  <a:cubicBezTo>
                    <a:pt x="15604" y="15362"/>
                    <a:pt x="14584" y="10800"/>
                    <a:pt x="14584" y="4562"/>
                  </a:cubicBezTo>
                  <a:lnTo>
                    <a:pt x="14584" y="0"/>
                  </a:lnTo>
                  <a:lnTo>
                    <a:pt x="6973" y="0"/>
                  </a:lnTo>
                  <a:lnTo>
                    <a:pt x="6973" y="4562"/>
                  </a:lnTo>
                  <a:cubicBezTo>
                    <a:pt x="6973" y="10800"/>
                    <a:pt x="6039" y="15362"/>
                    <a:pt x="4761" y="15362"/>
                  </a:cubicBezTo>
                  <a:cubicBezTo>
                    <a:pt x="3529" y="15362"/>
                    <a:pt x="2552" y="10800"/>
                    <a:pt x="2552" y="4562"/>
                  </a:cubicBezTo>
                  <a:lnTo>
                    <a:pt x="255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</p:grpSp>
      <p:sp>
        <p:nvSpPr>
          <p:cNvPr id="1757" name="Google Shape;306;p4"/>
          <p:cNvSpPr/>
          <p:nvPr/>
        </p:nvSpPr>
        <p:spPr>
          <a:xfrm>
            <a:off x="533190" y="238684"/>
            <a:ext cx="794685" cy="686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760" name="تجميع"/>
          <p:cNvGrpSpPr/>
          <p:nvPr/>
        </p:nvGrpSpPr>
        <p:grpSpPr>
          <a:xfrm>
            <a:off x="6541095" y="203175"/>
            <a:ext cx="2036851" cy="846042"/>
            <a:chOff x="0" y="0"/>
            <a:chExt cx="2036850" cy="846041"/>
          </a:xfrm>
        </p:grpSpPr>
        <p:pic>
          <p:nvPicPr>
            <p:cNvPr id="1758" name="Google Shape;182;p29" descr="Google Shape;182;p29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9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7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8" fill="hold"/>
                                        <p:tgtEl>
                                          <p:spTgt spid="17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50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75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5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4238;p45"/>
          <p:cNvSpPr/>
          <p:nvPr/>
        </p:nvSpPr>
        <p:spPr>
          <a:xfrm rot="599">
            <a:off x="2741272" y="1019953"/>
            <a:ext cx="3442133" cy="701996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>
                <a:lumOff val="-9411"/>
              </a:schemeClr>
            </a:solidFill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1768" name="Google Shape;4240;p45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763" name="Google Shape;4241;p45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764" name="Google Shape;4242;p45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765" name="Google Shape;4243;p45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766" name="Google Shape;4244;p45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767" name="Google Shape;4245;p45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769" name="Google Shape;4246;p45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770" name="Google Shape;4247;p45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771" name="Google Shape;4248;p45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772" name="Google Shape;4249;p45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773" name="Google Shape;4250;p45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774" name="Google Shape;4251;p45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1775" name="Google Shape;4253;p45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76" name="Google Shape;4254;p45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780" name="Google Shape;4255;p45"/>
          <p:cNvGrpSpPr/>
          <p:nvPr/>
        </p:nvGrpSpPr>
        <p:grpSpPr>
          <a:xfrm>
            <a:off x="7275597" y="1252836"/>
            <a:ext cx="683984" cy="721349"/>
            <a:chOff x="0" y="0"/>
            <a:chExt cx="683983" cy="721348"/>
          </a:xfrm>
        </p:grpSpPr>
        <p:sp>
          <p:nvSpPr>
            <p:cNvPr id="1777" name="Google Shape;4256;p45"/>
            <p:cNvSpPr/>
            <p:nvPr/>
          </p:nvSpPr>
          <p:spPr>
            <a:xfrm>
              <a:off x="0" y="0"/>
              <a:ext cx="683984" cy="72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1" h="21600" fill="norm" stroke="1" extrusionOk="0">
                  <a:moveTo>
                    <a:pt x="7198" y="0"/>
                  </a:moveTo>
                  <a:cubicBezTo>
                    <a:pt x="4306" y="0"/>
                    <a:pt x="7446" y="11298"/>
                    <a:pt x="7446" y="11298"/>
                  </a:cubicBezTo>
                  <a:cubicBezTo>
                    <a:pt x="7446" y="11298"/>
                    <a:pt x="4597" y="6422"/>
                    <a:pt x="2187" y="6422"/>
                  </a:cubicBezTo>
                  <a:cubicBezTo>
                    <a:pt x="1643" y="6422"/>
                    <a:pt x="1121" y="6671"/>
                    <a:pt x="659" y="7282"/>
                  </a:cubicBezTo>
                  <a:cubicBezTo>
                    <a:pt x="-2583" y="11591"/>
                    <a:pt x="7186" y="12277"/>
                    <a:pt x="7186" y="12277"/>
                  </a:cubicBezTo>
                  <a:cubicBezTo>
                    <a:pt x="7186" y="12277"/>
                    <a:pt x="384" y="13043"/>
                    <a:pt x="254" y="17190"/>
                  </a:cubicBezTo>
                  <a:cubicBezTo>
                    <a:pt x="227" y="18034"/>
                    <a:pt x="509" y="18370"/>
                    <a:pt x="974" y="18370"/>
                  </a:cubicBezTo>
                  <a:cubicBezTo>
                    <a:pt x="2786" y="18370"/>
                    <a:pt x="7372" y="13290"/>
                    <a:pt x="7374" y="13288"/>
                  </a:cubicBezTo>
                  <a:cubicBezTo>
                    <a:pt x="7372" y="13290"/>
                    <a:pt x="2772" y="18658"/>
                    <a:pt x="5087" y="21205"/>
                  </a:cubicBezTo>
                  <a:cubicBezTo>
                    <a:pt x="5335" y="21478"/>
                    <a:pt x="5567" y="21600"/>
                    <a:pt x="5786" y="21600"/>
                  </a:cubicBezTo>
                  <a:cubicBezTo>
                    <a:pt x="7603" y="21600"/>
                    <a:pt x="8445" y="13176"/>
                    <a:pt x="8445" y="13174"/>
                  </a:cubicBezTo>
                  <a:cubicBezTo>
                    <a:pt x="8445" y="13176"/>
                    <a:pt x="8272" y="18006"/>
                    <a:pt x="11803" y="20225"/>
                  </a:cubicBezTo>
                  <a:cubicBezTo>
                    <a:pt x="12262" y="20514"/>
                    <a:pt x="12623" y="20643"/>
                    <a:pt x="12893" y="20643"/>
                  </a:cubicBezTo>
                  <a:cubicBezTo>
                    <a:pt x="14548" y="20643"/>
                    <a:pt x="12846" y="15828"/>
                    <a:pt x="9527" y="13040"/>
                  </a:cubicBezTo>
                  <a:cubicBezTo>
                    <a:pt x="10833" y="13942"/>
                    <a:pt x="13177" y="15338"/>
                    <a:pt x="15179" y="15338"/>
                  </a:cubicBezTo>
                  <a:cubicBezTo>
                    <a:pt x="16202" y="15338"/>
                    <a:pt x="17136" y="14973"/>
                    <a:pt x="17795" y="13990"/>
                  </a:cubicBezTo>
                  <a:cubicBezTo>
                    <a:pt x="19017" y="12186"/>
                    <a:pt x="16990" y="11712"/>
                    <a:pt x="14523" y="11712"/>
                  </a:cubicBezTo>
                  <a:cubicBezTo>
                    <a:pt x="11790" y="11712"/>
                    <a:pt x="8517" y="12293"/>
                    <a:pt x="8517" y="12293"/>
                  </a:cubicBezTo>
                  <a:cubicBezTo>
                    <a:pt x="8517" y="12293"/>
                    <a:pt x="17519" y="9127"/>
                    <a:pt x="16101" y="6222"/>
                  </a:cubicBezTo>
                  <a:cubicBezTo>
                    <a:pt x="15695" y="5397"/>
                    <a:pt x="15154" y="5062"/>
                    <a:pt x="14542" y="5062"/>
                  </a:cubicBezTo>
                  <a:cubicBezTo>
                    <a:pt x="11921" y="5062"/>
                    <a:pt x="8011" y="11200"/>
                    <a:pt x="8011" y="11200"/>
                  </a:cubicBezTo>
                  <a:cubicBezTo>
                    <a:pt x="8011" y="11200"/>
                    <a:pt x="12512" y="2648"/>
                    <a:pt x="8112" y="280"/>
                  </a:cubicBezTo>
                  <a:cubicBezTo>
                    <a:pt x="7756" y="88"/>
                    <a:pt x="7453" y="0"/>
                    <a:pt x="7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4257;p45"/>
            <p:cNvSpPr/>
            <p:nvPr/>
          </p:nvSpPr>
          <p:spPr>
            <a:xfrm>
              <a:off x="82005" y="74227"/>
              <a:ext cx="540504" cy="57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600" fill="norm" stroke="1" extrusionOk="0">
                  <a:moveTo>
                    <a:pt x="7862" y="0"/>
                  </a:moveTo>
                  <a:cubicBezTo>
                    <a:pt x="7858" y="0"/>
                    <a:pt x="7853" y="0"/>
                    <a:pt x="7849" y="0"/>
                  </a:cubicBezTo>
                  <a:cubicBezTo>
                    <a:pt x="6180" y="61"/>
                    <a:pt x="8013" y="12051"/>
                    <a:pt x="8013" y="12051"/>
                  </a:cubicBezTo>
                  <a:cubicBezTo>
                    <a:pt x="8013" y="12051"/>
                    <a:pt x="1983" y="7937"/>
                    <a:pt x="385" y="7937"/>
                  </a:cubicBezTo>
                  <a:cubicBezTo>
                    <a:pt x="159" y="7937"/>
                    <a:pt x="22" y="8019"/>
                    <a:pt x="3" y="8204"/>
                  </a:cubicBezTo>
                  <a:cubicBezTo>
                    <a:pt x="-162" y="9691"/>
                    <a:pt x="7581" y="12295"/>
                    <a:pt x="7581" y="12295"/>
                  </a:cubicBezTo>
                  <a:cubicBezTo>
                    <a:pt x="7581" y="12295"/>
                    <a:pt x="-986" y="16978"/>
                    <a:pt x="435" y="17365"/>
                  </a:cubicBezTo>
                  <a:cubicBezTo>
                    <a:pt x="489" y="17379"/>
                    <a:pt x="549" y="17385"/>
                    <a:pt x="616" y="17385"/>
                  </a:cubicBezTo>
                  <a:cubicBezTo>
                    <a:pt x="2307" y="17385"/>
                    <a:pt x="8116" y="13131"/>
                    <a:pt x="8116" y="13131"/>
                  </a:cubicBezTo>
                  <a:cubicBezTo>
                    <a:pt x="8116" y="13131"/>
                    <a:pt x="3689" y="21477"/>
                    <a:pt x="5151" y="21599"/>
                  </a:cubicBezTo>
                  <a:cubicBezTo>
                    <a:pt x="5159" y="21599"/>
                    <a:pt x="5168" y="21600"/>
                    <a:pt x="5177" y="21600"/>
                  </a:cubicBezTo>
                  <a:cubicBezTo>
                    <a:pt x="6638" y="21600"/>
                    <a:pt x="8714" y="13131"/>
                    <a:pt x="8714" y="13131"/>
                  </a:cubicBezTo>
                  <a:cubicBezTo>
                    <a:pt x="8714" y="13131"/>
                    <a:pt x="12979" y="20818"/>
                    <a:pt x="14153" y="20818"/>
                  </a:cubicBezTo>
                  <a:cubicBezTo>
                    <a:pt x="14282" y="20818"/>
                    <a:pt x="14373" y="20725"/>
                    <a:pt x="14418" y="20520"/>
                  </a:cubicBezTo>
                  <a:cubicBezTo>
                    <a:pt x="14850" y="18444"/>
                    <a:pt x="9579" y="13069"/>
                    <a:pt x="9579" y="13069"/>
                  </a:cubicBezTo>
                  <a:cubicBezTo>
                    <a:pt x="9579" y="13069"/>
                    <a:pt x="15931" y="14703"/>
                    <a:pt x="18912" y="14703"/>
                  </a:cubicBezTo>
                  <a:cubicBezTo>
                    <a:pt x="19980" y="14703"/>
                    <a:pt x="20614" y="14493"/>
                    <a:pt x="20371" y="13925"/>
                  </a:cubicBezTo>
                  <a:cubicBezTo>
                    <a:pt x="19839" y="12698"/>
                    <a:pt x="16263" y="12436"/>
                    <a:pt x="13310" y="12436"/>
                  </a:cubicBezTo>
                  <a:cubicBezTo>
                    <a:pt x="11118" y="12436"/>
                    <a:pt x="9270" y="12580"/>
                    <a:pt x="9270" y="12580"/>
                  </a:cubicBezTo>
                  <a:cubicBezTo>
                    <a:pt x="9270" y="12580"/>
                    <a:pt x="19279" y="5355"/>
                    <a:pt x="17611" y="5150"/>
                  </a:cubicBezTo>
                  <a:cubicBezTo>
                    <a:pt x="17582" y="5147"/>
                    <a:pt x="17553" y="5145"/>
                    <a:pt x="17521" y="5145"/>
                  </a:cubicBezTo>
                  <a:cubicBezTo>
                    <a:pt x="15683" y="5145"/>
                    <a:pt x="8714" y="11522"/>
                    <a:pt x="8714" y="11522"/>
                  </a:cubicBezTo>
                  <a:cubicBezTo>
                    <a:pt x="8714" y="11522"/>
                    <a:pt x="9533" y="0"/>
                    <a:pt x="78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4258;p45"/>
            <p:cNvSpPr/>
            <p:nvPr/>
          </p:nvSpPr>
          <p:spPr>
            <a:xfrm>
              <a:off x="247865" y="338803"/>
              <a:ext cx="129519" cy="1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0" h="21600" fill="norm" stroke="1" extrusionOk="0">
                  <a:moveTo>
                    <a:pt x="7466" y="0"/>
                  </a:moveTo>
                  <a:cubicBezTo>
                    <a:pt x="3012" y="0"/>
                    <a:pt x="-389" y="5698"/>
                    <a:pt x="265" y="10408"/>
                  </a:cubicBezTo>
                  <a:cubicBezTo>
                    <a:pt x="265" y="10408"/>
                    <a:pt x="-1468" y="16035"/>
                    <a:pt x="3939" y="20484"/>
                  </a:cubicBezTo>
                  <a:cubicBezTo>
                    <a:pt x="4867" y="21250"/>
                    <a:pt x="5989" y="21600"/>
                    <a:pt x="7181" y="21600"/>
                  </a:cubicBezTo>
                  <a:cubicBezTo>
                    <a:pt x="12906" y="21600"/>
                    <a:pt x="20132" y="13500"/>
                    <a:pt x="14335" y="4776"/>
                  </a:cubicBezTo>
                  <a:cubicBezTo>
                    <a:pt x="12025" y="1338"/>
                    <a:pt x="9621" y="0"/>
                    <a:pt x="74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11" name="Google Shape;4259;p45"/>
          <p:cNvGrpSpPr/>
          <p:nvPr/>
        </p:nvGrpSpPr>
        <p:grpSpPr>
          <a:xfrm>
            <a:off x="1208577" y="2945535"/>
            <a:ext cx="758288" cy="663215"/>
            <a:chOff x="0" y="0"/>
            <a:chExt cx="758287" cy="663214"/>
          </a:xfrm>
        </p:grpSpPr>
        <p:sp>
          <p:nvSpPr>
            <p:cNvPr id="1781" name="Google Shape;4260;p45"/>
            <p:cNvSpPr/>
            <p:nvPr/>
          </p:nvSpPr>
          <p:spPr>
            <a:xfrm>
              <a:off x="132387" y="182146"/>
              <a:ext cx="370330" cy="34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8" h="21600" fill="norm" stroke="1" extrusionOk="0">
                  <a:moveTo>
                    <a:pt x="8885" y="0"/>
                  </a:moveTo>
                  <a:cubicBezTo>
                    <a:pt x="8743" y="0"/>
                    <a:pt x="8601" y="5"/>
                    <a:pt x="8458" y="20"/>
                  </a:cubicBezTo>
                  <a:cubicBezTo>
                    <a:pt x="6345" y="190"/>
                    <a:pt x="3879" y="1315"/>
                    <a:pt x="1741" y="4724"/>
                  </a:cubicBezTo>
                  <a:cubicBezTo>
                    <a:pt x="-3168" y="12462"/>
                    <a:pt x="3644" y="19619"/>
                    <a:pt x="5781" y="21085"/>
                  </a:cubicBezTo>
                  <a:cubicBezTo>
                    <a:pt x="6246" y="21403"/>
                    <a:pt x="7039" y="21600"/>
                    <a:pt x="7985" y="21600"/>
                  </a:cubicBezTo>
                  <a:cubicBezTo>
                    <a:pt x="11904" y="21600"/>
                    <a:pt x="18432" y="18213"/>
                    <a:pt x="14988" y="6020"/>
                  </a:cubicBezTo>
                  <a:cubicBezTo>
                    <a:pt x="13963" y="2395"/>
                    <a:pt x="11539" y="0"/>
                    <a:pt x="88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4261;p45"/>
            <p:cNvSpPr/>
            <p:nvPr/>
          </p:nvSpPr>
          <p:spPr>
            <a:xfrm>
              <a:off x="266427" y="217882"/>
              <a:ext cx="180643" cy="38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8" h="21600" fill="norm" stroke="1" extrusionOk="0">
                  <a:moveTo>
                    <a:pt x="15404" y="0"/>
                  </a:moveTo>
                  <a:cubicBezTo>
                    <a:pt x="15404" y="0"/>
                    <a:pt x="-457" y="8548"/>
                    <a:pt x="10" y="17522"/>
                  </a:cubicBezTo>
                  <a:cubicBezTo>
                    <a:pt x="167" y="20239"/>
                    <a:pt x="2407" y="21600"/>
                    <a:pt x="5222" y="21600"/>
                  </a:cubicBezTo>
                  <a:cubicBezTo>
                    <a:pt x="11676" y="21600"/>
                    <a:pt x="21143" y="14435"/>
                    <a:pt x="154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4262;p45"/>
            <p:cNvSpPr/>
            <p:nvPr/>
          </p:nvSpPr>
          <p:spPr>
            <a:xfrm>
              <a:off x="315831" y="217882"/>
              <a:ext cx="162056" cy="39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3" h="21600" fill="norm" stroke="1" extrusionOk="0">
                  <a:moveTo>
                    <a:pt x="9888" y="0"/>
                  </a:moveTo>
                  <a:cubicBezTo>
                    <a:pt x="9888" y="0"/>
                    <a:pt x="-2368" y="9652"/>
                    <a:pt x="409" y="18151"/>
                  </a:cubicBezTo>
                  <a:cubicBezTo>
                    <a:pt x="1172" y="20483"/>
                    <a:pt x="3199" y="21600"/>
                    <a:pt x="5473" y="21600"/>
                  </a:cubicBezTo>
                  <a:cubicBezTo>
                    <a:pt x="11489" y="21600"/>
                    <a:pt x="19232" y="13791"/>
                    <a:pt x="98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4263;p45"/>
            <p:cNvSpPr/>
            <p:nvPr/>
          </p:nvSpPr>
          <p:spPr>
            <a:xfrm>
              <a:off x="422172" y="217882"/>
              <a:ext cx="191015" cy="37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7" h="21600" fill="norm" stroke="1" extrusionOk="0">
                  <a:moveTo>
                    <a:pt x="487" y="0"/>
                  </a:moveTo>
                  <a:cubicBezTo>
                    <a:pt x="487" y="0"/>
                    <a:pt x="-2358" y="12717"/>
                    <a:pt x="5712" y="19666"/>
                  </a:cubicBezTo>
                  <a:cubicBezTo>
                    <a:pt x="7256" y="21001"/>
                    <a:pt x="8867" y="21600"/>
                    <a:pt x="10300" y="21600"/>
                  </a:cubicBezTo>
                  <a:cubicBezTo>
                    <a:pt x="16359" y="21600"/>
                    <a:pt x="19242" y="10911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4264;p45"/>
            <p:cNvSpPr/>
            <p:nvPr/>
          </p:nvSpPr>
          <p:spPr>
            <a:xfrm>
              <a:off x="428414" y="217882"/>
              <a:ext cx="268151" cy="32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3" h="21600" fill="norm" stroke="1" extrusionOk="0">
                  <a:moveTo>
                    <a:pt x="0" y="0"/>
                  </a:moveTo>
                  <a:cubicBezTo>
                    <a:pt x="0" y="0"/>
                    <a:pt x="2148" y="14761"/>
                    <a:pt x="11623" y="20456"/>
                  </a:cubicBezTo>
                  <a:cubicBezTo>
                    <a:pt x="12938" y="21246"/>
                    <a:pt x="14142" y="21600"/>
                    <a:pt x="15177" y="21600"/>
                  </a:cubicBezTo>
                  <a:cubicBezTo>
                    <a:pt x="21600" y="21600"/>
                    <a:pt x="21444" y="79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4265;p45"/>
            <p:cNvSpPr/>
            <p:nvPr/>
          </p:nvSpPr>
          <p:spPr>
            <a:xfrm>
              <a:off x="428414" y="217882"/>
              <a:ext cx="329874" cy="2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1" h="21600" fill="norm" stroke="1" extrusionOk="0">
                  <a:moveTo>
                    <a:pt x="0" y="0"/>
                  </a:moveTo>
                  <a:cubicBezTo>
                    <a:pt x="0" y="0"/>
                    <a:pt x="4845" y="17053"/>
                    <a:pt x="13347" y="21094"/>
                  </a:cubicBezTo>
                  <a:cubicBezTo>
                    <a:pt x="14075" y="21440"/>
                    <a:pt x="14737" y="21600"/>
                    <a:pt x="15324" y="21600"/>
                  </a:cubicBezTo>
                  <a:cubicBezTo>
                    <a:pt x="21600" y="21600"/>
                    <a:pt x="19312" y="33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4266;p45"/>
            <p:cNvSpPr/>
            <p:nvPr/>
          </p:nvSpPr>
          <p:spPr>
            <a:xfrm>
              <a:off x="118967" y="217882"/>
              <a:ext cx="309448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8603" y="0"/>
                  </a:moveTo>
                  <a:cubicBezTo>
                    <a:pt x="-1386" y="5289"/>
                    <a:pt x="-2997" y="21600"/>
                    <a:pt x="3216" y="21600"/>
                  </a:cubicBezTo>
                  <a:cubicBezTo>
                    <a:pt x="3950" y="21600"/>
                    <a:pt x="4791" y="21373"/>
                    <a:pt x="5726" y="20874"/>
                  </a:cubicBezTo>
                  <a:cubicBezTo>
                    <a:pt x="14572" y="16186"/>
                    <a:pt x="18603" y="0"/>
                    <a:pt x="186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4267;p45"/>
            <p:cNvSpPr/>
            <p:nvPr/>
          </p:nvSpPr>
          <p:spPr>
            <a:xfrm>
              <a:off x="83808" y="217882"/>
              <a:ext cx="344608" cy="24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9" h="21600" fill="norm" stroke="1" extrusionOk="0">
                  <a:moveTo>
                    <a:pt x="18289" y="0"/>
                  </a:moveTo>
                  <a:cubicBezTo>
                    <a:pt x="-479" y="1351"/>
                    <a:pt x="-3311" y="21600"/>
                    <a:pt x="3093" y="21600"/>
                  </a:cubicBezTo>
                  <a:cubicBezTo>
                    <a:pt x="3559" y="21600"/>
                    <a:pt x="4074" y="21492"/>
                    <a:pt x="4636" y="21263"/>
                  </a:cubicBezTo>
                  <a:cubicBezTo>
                    <a:pt x="12879" y="17928"/>
                    <a:pt x="18289" y="0"/>
                    <a:pt x="182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4268;p45"/>
            <p:cNvSpPr/>
            <p:nvPr/>
          </p:nvSpPr>
          <p:spPr>
            <a:xfrm>
              <a:off x="27234" y="153676"/>
              <a:ext cx="401181" cy="15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7817" y="0"/>
                  </a:moveTo>
                  <a:cubicBezTo>
                    <a:pt x="-65" y="0"/>
                    <a:pt x="-2480" y="16335"/>
                    <a:pt x="2858" y="20471"/>
                  </a:cubicBezTo>
                  <a:cubicBezTo>
                    <a:pt x="3889" y="21260"/>
                    <a:pt x="4950" y="21600"/>
                    <a:pt x="6010" y="21600"/>
                  </a:cubicBezTo>
                  <a:cubicBezTo>
                    <a:pt x="12545" y="21600"/>
                    <a:pt x="19120" y="8744"/>
                    <a:pt x="19120" y="8744"/>
                  </a:cubicBezTo>
                  <a:cubicBezTo>
                    <a:pt x="14640" y="2385"/>
                    <a:pt x="10829" y="0"/>
                    <a:pt x="7817" y="0"/>
                  </a:cubicBez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4269;p45"/>
            <p:cNvSpPr/>
            <p:nvPr/>
          </p:nvSpPr>
          <p:spPr>
            <a:xfrm>
              <a:off x="34592" y="74425"/>
              <a:ext cx="393823" cy="16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6" h="21600" fill="norm" stroke="1" extrusionOk="0">
                  <a:moveTo>
                    <a:pt x="5327" y="0"/>
                  </a:moveTo>
                  <a:cubicBezTo>
                    <a:pt x="141" y="0"/>
                    <a:pt x="-1894" y="9693"/>
                    <a:pt x="2116" y="16113"/>
                  </a:cubicBezTo>
                  <a:cubicBezTo>
                    <a:pt x="4737" y="20312"/>
                    <a:pt x="7957" y="21600"/>
                    <a:pt x="10923" y="21600"/>
                  </a:cubicBezTo>
                  <a:cubicBezTo>
                    <a:pt x="15637" y="21600"/>
                    <a:pt x="19706" y="18341"/>
                    <a:pt x="19706" y="18341"/>
                  </a:cubicBezTo>
                  <a:cubicBezTo>
                    <a:pt x="14042" y="4667"/>
                    <a:pt x="8926" y="0"/>
                    <a:pt x="532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4270;p45"/>
            <p:cNvSpPr/>
            <p:nvPr/>
          </p:nvSpPr>
          <p:spPr>
            <a:xfrm>
              <a:off x="66047" y="0"/>
              <a:ext cx="362369" cy="21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4260" y="0"/>
                  </a:moveTo>
                  <a:cubicBezTo>
                    <a:pt x="307" y="0"/>
                    <a:pt x="-1509" y="5321"/>
                    <a:pt x="1506" y="11052"/>
                  </a:cubicBezTo>
                  <a:cubicBezTo>
                    <a:pt x="6664" y="20858"/>
                    <a:pt x="16463" y="21600"/>
                    <a:pt x="19303" y="21600"/>
                  </a:cubicBezTo>
                  <a:cubicBezTo>
                    <a:pt x="19806" y="21600"/>
                    <a:pt x="20091" y="21575"/>
                    <a:pt x="20091" y="21575"/>
                  </a:cubicBezTo>
                  <a:cubicBezTo>
                    <a:pt x="14488" y="5481"/>
                    <a:pt x="8274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4271;p45"/>
            <p:cNvSpPr/>
            <p:nvPr/>
          </p:nvSpPr>
          <p:spPr>
            <a:xfrm>
              <a:off x="344480" y="165142"/>
              <a:ext cx="141856" cy="14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9668" y="0"/>
                  </a:moveTo>
                  <a:cubicBezTo>
                    <a:pt x="4802" y="0"/>
                    <a:pt x="0" y="5238"/>
                    <a:pt x="0" y="5238"/>
                  </a:cubicBezTo>
                  <a:lnTo>
                    <a:pt x="16148" y="21600"/>
                  </a:lnTo>
                  <a:cubicBezTo>
                    <a:pt x="16148" y="21600"/>
                    <a:pt x="21600" y="7829"/>
                    <a:pt x="13596" y="1400"/>
                  </a:cubicBezTo>
                  <a:cubicBezTo>
                    <a:pt x="12345" y="396"/>
                    <a:pt x="11005" y="0"/>
                    <a:pt x="966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4272;p45"/>
            <p:cNvSpPr/>
            <p:nvPr/>
          </p:nvSpPr>
          <p:spPr>
            <a:xfrm>
              <a:off x="366371" y="208090"/>
              <a:ext cx="190741" cy="45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593" h="21600" fill="norm" stroke="1" extrusionOk="0">
                  <a:moveTo>
                    <a:pt x="3448" y="0"/>
                  </a:moveTo>
                  <a:cubicBezTo>
                    <a:pt x="3448" y="0"/>
                    <a:pt x="-4473" y="10812"/>
                    <a:pt x="3695" y="21600"/>
                  </a:cubicBezTo>
                  <a:cubicBezTo>
                    <a:pt x="3695" y="21600"/>
                    <a:pt x="17127" y="14227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4273;p45"/>
            <p:cNvSpPr/>
            <p:nvPr/>
          </p:nvSpPr>
          <p:spPr>
            <a:xfrm>
              <a:off x="377800" y="361654"/>
              <a:ext cx="68787" cy="6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577" y="0"/>
                  </a:moveTo>
                  <a:cubicBezTo>
                    <a:pt x="8515" y="0"/>
                    <a:pt x="7430" y="204"/>
                    <a:pt x="6369" y="640"/>
                  </a:cubicBezTo>
                  <a:cubicBezTo>
                    <a:pt x="1347" y="2692"/>
                    <a:pt x="-1243" y="8832"/>
                    <a:pt x="587" y="14465"/>
                  </a:cubicBezTo>
                  <a:cubicBezTo>
                    <a:pt x="2012" y="18863"/>
                    <a:pt x="5680" y="21600"/>
                    <a:pt x="9608" y="21600"/>
                  </a:cubicBezTo>
                  <a:cubicBezTo>
                    <a:pt x="10702" y="21600"/>
                    <a:pt x="11810" y="21387"/>
                    <a:pt x="12904" y="20942"/>
                  </a:cubicBezTo>
                  <a:cubicBezTo>
                    <a:pt x="17775" y="18899"/>
                    <a:pt x="20357" y="12759"/>
                    <a:pt x="18686" y="7126"/>
                  </a:cubicBezTo>
                  <a:cubicBezTo>
                    <a:pt x="17244" y="2826"/>
                    <a:pt x="13545" y="0"/>
                    <a:pt x="957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4274;p45"/>
            <p:cNvSpPr/>
            <p:nvPr/>
          </p:nvSpPr>
          <p:spPr>
            <a:xfrm>
              <a:off x="471959" y="337884"/>
              <a:ext cx="33923" cy="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485" y="0"/>
                  </a:moveTo>
                  <a:cubicBezTo>
                    <a:pt x="8436" y="0"/>
                    <a:pt x="7372" y="195"/>
                    <a:pt x="6338" y="603"/>
                  </a:cubicBezTo>
                  <a:cubicBezTo>
                    <a:pt x="1409" y="2727"/>
                    <a:pt x="-1202" y="8757"/>
                    <a:pt x="541" y="14465"/>
                  </a:cubicBezTo>
                  <a:cubicBezTo>
                    <a:pt x="1915" y="18848"/>
                    <a:pt x="5636" y="21600"/>
                    <a:pt x="9636" y="21600"/>
                  </a:cubicBezTo>
                  <a:cubicBezTo>
                    <a:pt x="10707" y="21600"/>
                    <a:pt x="11794" y="21405"/>
                    <a:pt x="12858" y="20988"/>
                  </a:cubicBezTo>
                  <a:cubicBezTo>
                    <a:pt x="17787" y="18873"/>
                    <a:pt x="20398" y="12834"/>
                    <a:pt x="18655" y="7126"/>
                  </a:cubicBezTo>
                  <a:cubicBezTo>
                    <a:pt x="17168" y="2752"/>
                    <a:pt x="13417" y="0"/>
                    <a:pt x="94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4275;p45"/>
            <p:cNvSpPr/>
            <p:nvPr/>
          </p:nvSpPr>
          <p:spPr>
            <a:xfrm>
              <a:off x="423731" y="279316"/>
              <a:ext cx="46440" cy="4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9712" y="0"/>
                  </a:moveTo>
                  <a:cubicBezTo>
                    <a:pt x="8622" y="0"/>
                    <a:pt x="7521" y="211"/>
                    <a:pt x="6432" y="660"/>
                  </a:cubicBezTo>
                  <a:cubicBezTo>
                    <a:pt x="1255" y="2680"/>
                    <a:pt x="-1217" y="8767"/>
                    <a:pt x="587" y="14352"/>
                  </a:cubicBezTo>
                  <a:cubicBezTo>
                    <a:pt x="1993" y="18893"/>
                    <a:pt x="5589" y="21600"/>
                    <a:pt x="9454" y="21600"/>
                  </a:cubicBezTo>
                  <a:cubicBezTo>
                    <a:pt x="10544" y="21600"/>
                    <a:pt x="11645" y="21376"/>
                    <a:pt x="12734" y="20940"/>
                  </a:cubicBezTo>
                  <a:cubicBezTo>
                    <a:pt x="17900" y="18907"/>
                    <a:pt x="20383" y="12820"/>
                    <a:pt x="18579" y="7248"/>
                  </a:cubicBezTo>
                  <a:cubicBezTo>
                    <a:pt x="17173" y="2693"/>
                    <a:pt x="13577" y="0"/>
                    <a:pt x="971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4276;p45"/>
            <p:cNvSpPr/>
            <p:nvPr/>
          </p:nvSpPr>
          <p:spPr>
            <a:xfrm>
              <a:off x="459069" y="401737"/>
              <a:ext cx="78776" cy="7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530" y="0"/>
                  </a:moveTo>
                  <a:cubicBezTo>
                    <a:pt x="8454" y="0"/>
                    <a:pt x="7361" y="203"/>
                    <a:pt x="6292" y="638"/>
                  </a:cubicBezTo>
                  <a:cubicBezTo>
                    <a:pt x="1402" y="2657"/>
                    <a:pt x="-1227" y="8848"/>
                    <a:pt x="563" y="14498"/>
                  </a:cubicBezTo>
                  <a:cubicBezTo>
                    <a:pt x="1973" y="18838"/>
                    <a:pt x="5664" y="21600"/>
                    <a:pt x="9554" y="21600"/>
                  </a:cubicBezTo>
                  <a:cubicBezTo>
                    <a:pt x="10617" y="21600"/>
                    <a:pt x="11692" y="21397"/>
                    <a:pt x="12736" y="20962"/>
                  </a:cubicBezTo>
                  <a:cubicBezTo>
                    <a:pt x="17744" y="18943"/>
                    <a:pt x="20373" y="12752"/>
                    <a:pt x="18583" y="7095"/>
                  </a:cubicBezTo>
                  <a:cubicBezTo>
                    <a:pt x="17173" y="2755"/>
                    <a:pt x="13482" y="0"/>
                    <a:pt x="953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8" name="Google Shape;4277;p45"/>
            <p:cNvSpPr/>
            <p:nvPr/>
          </p:nvSpPr>
          <p:spPr>
            <a:xfrm>
              <a:off x="388898" y="458814"/>
              <a:ext cx="46543" cy="4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600" fill="norm" stroke="1" extrusionOk="0">
                  <a:moveTo>
                    <a:pt x="9666" y="0"/>
                  </a:moveTo>
                  <a:cubicBezTo>
                    <a:pt x="8581" y="0"/>
                    <a:pt x="7480" y="211"/>
                    <a:pt x="6410" y="643"/>
                  </a:cubicBezTo>
                  <a:cubicBezTo>
                    <a:pt x="1459" y="2678"/>
                    <a:pt x="-1243" y="8765"/>
                    <a:pt x="561" y="14517"/>
                  </a:cubicBezTo>
                  <a:cubicBezTo>
                    <a:pt x="1967" y="18887"/>
                    <a:pt x="5668" y="21600"/>
                    <a:pt x="9588" y="21600"/>
                  </a:cubicBezTo>
                  <a:cubicBezTo>
                    <a:pt x="10674" y="21600"/>
                    <a:pt x="11783" y="21389"/>
                    <a:pt x="12852" y="20948"/>
                  </a:cubicBezTo>
                  <a:cubicBezTo>
                    <a:pt x="17803" y="18913"/>
                    <a:pt x="20357" y="12826"/>
                    <a:pt x="18701" y="7241"/>
                  </a:cubicBezTo>
                  <a:cubicBezTo>
                    <a:pt x="17296" y="2740"/>
                    <a:pt x="13587" y="0"/>
                    <a:pt x="966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4278;p45"/>
            <p:cNvSpPr/>
            <p:nvPr/>
          </p:nvSpPr>
          <p:spPr>
            <a:xfrm>
              <a:off x="417296" y="511048"/>
              <a:ext cx="98265" cy="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3" h="21600" fill="norm" stroke="1" extrusionOk="0">
                  <a:moveTo>
                    <a:pt x="9542" y="0"/>
                  </a:moveTo>
                  <a:cubicBezTo>
                    <a:pt x="8473" y="0"/>
                    <a:pt x="7381" y="206"/>
                    <a:pt x="6317" y="643"/>
                  </a:cubicBezTo>
                  <a:cubicBezTo>
                    <a:pt x="1419" y="2677"/>
                    <a:pt x="-1241" y="8785"/>
                    <a:pt x="571" y="14419"/>
                  </a:cubicBezTo>
                  <a:cubicBezTo>
                    <a:pt x="2001" y="18867"/>
                    <a:pt x="5691" y="21600"/>
                    <a:pt x="9648" y="21600"/>
                  </a:cubicBezTo>
                  <a:cubicBezTo>
                    <a:pt x="10695" y="21600"/>
                    <a:pt x="11759" y="21407"/>
                    <a:pt x="12806" y="21007"/>
                  </a:cubicBezTo>
                  <a:cubicBezTo>
                    <a:pt x="17804" y="18973"/>
                    <a:pt x="20359" y="12740"/>
                    <a:pt x="18658" y="7231"/>
                  </a:cubicBezTo>
                  <a:cubicBezTo>
                    <a:pt x="17234" y="2801"/>
                    <a:pt x="13504" y="0"/>
                    <a:pt x="954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0" name="Google Shape;4279;p45"/>
            <p:cNvSpPr/>
            <p:nvPr/>
          </p:nvSpPr>
          <p:spPr>
            <a:xfrm>
              <a:off x="428414" y="78370"/>
              <a:ext cx="28358" cy="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0" y="0"/>
                  </a:moveTo>
                  <a:lnTo>
                    <a:pt x="0" y="21344"/>
                  </a:lnTo>
                  <a:lnTo>
                    <a:pt x="2897" y="21600"/>
                  </a:lnTo>
                  <a:lnTo>
                    <a:pt x="21600" y="256"/>
                  </a:lnTo>
                  <a:lnTo>
                    <a:pt x="1827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1" name="Google Shape;4280;p45"/>
            <p:cNvSpPr/>
            <p:nvPr/>
          </p:nvSpPr>
          <p:spPr>
            <a:xfrm>
              <a:off x="445867" y="70196"/>
              <a:ext cx="17423" cy="1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818" y="0"/>
                  </a:moveTo>
                  <a:cubicBezTo>
                    <a:pt x="8756" y="0"/>
                    <a:pt x="7662" y="211"/>
                    <a:pt x="6599" y="668"/>
                  </a:cubicBezTo>
                  <a:cubicBezTo>
                    <a:pt x="1191" y="2674"/>
                    <a:pt x="-1216" y="8760"/>
                    <a:pt x="597" y="14846"/>
                  </a:cubicBezTo>
                  <a:cubicBezTo>
                    <a:pt x="1972" y="19032"/>
                    <a:pt x="5536" y="21600"/>
                    <a:pt x="9318" y="21600"/>
                  </a:cubicBezTo>
                  <a:cubicBezTo>
                    <a:pt x="10412" y="21600"/>
                    <a:pt x="11506" y="21389"/>
                    <a:pt x="12600" y="20932"/>
                  </a:cubicBezTo>
                  <a:cubicBezTo>
                    <a:pt x="18008" y="18891"/>
                    <a:pt x="20384" y="12805"/>
                    <a:pt x="18602" y="7423"/>
                  </a:cubicBezTo>
                  <a:cubicBezTo>
                    <a:pt x="17196" y="2674"/>
                    <a:pt x="13601" y="0"/>
                    <a:pt x="9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2" name="Google Shape;4281;p45"/>
            <p:cNvSpPr/>
            <p:nvPr/>
          </p:nvSpPr>
          <p:spPr>
            <a:xfrm>
              <a:off x="464378" y="123587"/>
              <a:ext cx="68153" cy="6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6" y="0"/>
                  </a:moveTo>
                  <a:lnTo>
                    <a:pt x="0" y="20750"/>
                  </a:lnTo>
                  <a:lnTo>
                    <a:pt x="864" y="21600"/>
                  </a:lnTo>
                  <a:lnTo>
                    <a:pt x="21600" y="85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3" name="Google Shape;4282;p45"/>
            <p:cNvSpPr/>
            <p:nvPr/>
          </p:nvSpPr>
          <p:spPr>
            <a:xfrm>
              <a:off x="522111" y="116292"/>
              <a:ext cx="17704" cy="1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fill="norm" stroke="1" extrusionOk="0">
                  <a:moveTo>
                    <a:pt x="9644" y="0"/>
                  </a:moveTo>
                  <a:cubicBezTo>
                    <a:pt x="5016" y="0"/>
                    <a:pt x="1126" y="3704"/>
                    <a:pt x="66" y="8896"/>
                  </a:cubicBezTo>
                  <a:cubicBezTo>
                    <a:pt x="-545" y="14885"/>
                    <a:pt x="3151" y="20215"/>
                    <a:pt x="8069" y="21531"/>
                  </a:cubicBezTo>
                  <a:cubicBezTo>
                    <a:pt x="8487" y="21600"/>
                    <a:pt x="8905" y="21600"/>
                    <a:pt x="9291" y="21600"/>
                  </a:cubicBezTo>
                  <a:cubicBezTo>
                    <a:pt x="14434" y="21600"/>
                    <a:pt x="19255" y="17792"/>
                    <a:pt x="19801" y="12219"/>
                  </a:cubicBezTo>
                  <a:cubicBezTo>
                    <a:pt x="21055" y="6923"/>
                    <a:pt x="17359" y="935"/>
                    <a:pt x="11798" y="277"/>
                  </a:cubicBezTo>
                  <a:cubicBezTo>
                    <a:pt x="11059" y="104"/>
                    <a:pt x="10351" y="0"/>
                    <a:pt x="964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4" name="Google Shape;4283;p45"/>
            <p:cNvSpPr/>
            <p:nvPr/>
          </p:nvSpPr>
          <p:spPr>
            <a:xfrm>
              <a:off x="0" y="158188"/>
              <a:ext cx="434944" cy="20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0" y="0"/>
                  </a:moveTo>
                  <a:cubicBezTo>
                    <a:pt x="1999" y="0"/>
                    <a:pt x="0" y="19592"/>
                    <a:pt x="0" y="19592"/>
                  </a:cubicBezTo>
                  <a:cubicBezTo>
                    <a:pt x="2119" y="21008"/>
                    <a:pt x="4113" y="21600"/>
                    <a:pt x="5968" y="21600"/>
                  </a:cubicBezTo>
                  <a:cubicBezTo>
                    <a:pt x="15701" y="21600"/>
                    <a:pt x="21600" y="5252"/>
                    <a:pt x="21600" y="5252"/>
                  </a:cubicBezTo>
                  <a:cubicBezTo>
                    <a:pt x="17645" y="1479"/>
                    <a:pt x="14391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4284;p45"/>
            <p:cNvSpPr/>
            <p:nvPr/>
          </p:nvSpPr>
          <p:spPr>
            <a:xfrm>
              <a:off x="193487" y="252256"/>
              <a:ext cx="68721" cy="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0663" y="0"/>
                  </a:moveTo>
                  <a:cubicBezTo>
                    <a:pt x="4899" y="0"/>
                    <a:pt x="171" y="4729"/>
                    <a:pt x="4" y="10457"/>
                  </a:cubicBezTo>
                  <a:cubicBezTo>
                    <a:pt x="-163" y="16452"/>
                    <a:pt x="4565" y="21422"/>
                    <a:pt x="10294" y="21591"/>
                  </a:cubicBezTo>
                  <a:cubicBezTo>
                    <a:pt x="10409" y="21591"/>
                    <a:pt x="10514" y="21600"/>
                    <a:pt x="10619" y="21600"/>
                  </a:cubicBezTo>
                  <a:cubicBezTo>
                    <a:pt x="16375" y="21600"/>
                    <a:pt x="21103" y="17032"/>
                    <a:pt x="21270" y="11143"/>
                  </a:cubicBezTo>
                  <a:cubicBezTo>
                    <a:pt x="21437" y="5148"/>
                    <a:pt x="16876" y="178"/>
                    <a:pt x="10971" y="9"/>
                  </a:cubicBezTo>
                  <a:cubicBezTo>
                    <a:pt x="10874" y="0"/>
                    <a:pt x="10769" y="0"/>
                    <a:pt x="1066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4285;p45"/>
            <p:cNvSpPr/>
            <p:nvPr/>
          </p:nvSpPr>
          <p:spPr>
            <a:xfrm>
              <a:off x="248260" y="178841"/>
              <a:ext cx="71984" cy="7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10389" y="0"/>
                  </a:moveTo>
                  <a:cubicBezTo>
                    <a:pt x="4689" y="0"/>
                    <a:pt x="164" y="4632"/>
                    <a:pt x="5" y="10481"/>
                  </a:cubicBezTo>
                  <a:cubicBezTo>
                    <a:pt x="-155" y="16364"/>
                    <a:pt x="4361" y="21438"/>
                    <a:pt x="10322" y="21600"/>
                  </a:cubicBezTo>
                  <a:cubicBezTo>
                    <a:pt x="10423" y="21600"/>
                    <a:pt x="10515" y="21600"/>
                    <a:pt x="10616" y="21600"/>
                  </a:cubicBezTo>
                  <a:cubicBezTo>
                    <a:pt x="16291" y="21600"/>
                    <a:pt x="21126" y="16926"/>
                    <a:pt x="21285" y="11136"/>
                  </a:cubicBezTo>
                  <a:cubicBezTo>
                    <a:pt x="21445" y="5083"/>
                    <a:pt x="16769" y="179"/>
                    <a:pt x="10968" y="17"/>
                  </a:cubicBezTo>
                  <a:cubicBezTo>
                    <a:pt x="10775" y="9"/>
                    <a:pt x="10582" y="0"/>
                    <a:pt x="1038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4286;p45"/>
            <p:cNvSpPr/>
            <p:nvPr/>
          </p:nvSpPr>
          <p:spPr>
            <a:xfrm>
              <a:off x="348876" y="185425"/>
              <a:ext cx="46395" cy="4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0493" y="0"/>
                  </a:moveTo>
                  <a:cubicBezTo>
                    <a:pt x="4728" y="0"/>
                    <a:pt x="10" y="4732"/>
                    <a:pt x="10" y="10417"/>
                  </a:cubicBezTo>
                  <a:cubicBezTo>
                    <a:pt x="-236" y="16511"/>
                    <a:pt x="4237" y="21587"/>
                    <a:pt x="10196" y="21587"/>
                  </a:cubicBezTo>
                  <a:cubicBezTo>
                    <a:pt x="10338" y="21600"/>
                    <a:pt x="10493" y="21600"/>
                    <a:pt x="10635" y="21600"/>
                  </a:cubicBezTo>
                  <a:cubicBezTo>
                    <a:pt x="16387" y="21600"/>
                    <a:pt x="20873" y="16868"/>
                    <a:pt x="21118" y="11183"/>
                  </a:cubicBezTo>
                  <a:cubicBezTo>
                    <a:pt x="21364" y="5089"/>
                    <a:pt x="16646" y="264"/>
                    <a:pt x="10932" y="13"/>
                  </a:cubicBezTo>
                  <a:cubicBezTo>
                    <a:pt x="10790" y="13"/>
                    <a:pt x="10635" y="0"/>
                    <a:pt x="1049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4287;p45"/>
            <p:cNvSpPr/>
            <p:nvPr/>
          </p:nvSpPr>
          <p:spPr>
            <a:xfrm>
              <a:off x="110346" y="184823"/>
              <a:ext cx="87790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10520" y="0"/>
                  </a:moveTo>
                  <a:cubicBezTo>
                    <a:pt x="4785" y="0"/>
                    <a:pt x="265" y="4624"/>
                    <a:pt x="3" y="10399"/>
                  </a:cubicBezTo>
                  <a:cubicBezTo>
                    <a:pt x="-128" y="16471"/>
                    <a:pt x="4509" y="21466"/>
                    <a:pt x="10341" y="21600"/>
                  </a:cubicBezTo>
                  <a:cubicBezTo>
                    <a:pt x="10424" y="21600"/>
                    <a:pt x="10506" y="21600"/>
                    <a:pt x="10589" y="21600"/>
                  </a:cubicBezTo>
                  <a:cubicBezTo>
                    <a:pt x="16310" y="21600"/>
                    <a:pt x="21079" y="17061"/>
                    <a:pt x="21341" y="11074"/>
                  </a:cubicBezTo>
                  <a:cubicBezTo>
                    <a:pt x="21472" y="5136"/>
                    <a:pt x="16835" y="148"/>
                    <a:pt x="11003" y="14"/>
                  </a:cubicBezTo>
                  <a:cubicBezTo>
                    <a:pt x="10845" y="7"/>
                    <a:pt x="10679" y="0"/>
                    <a:pt x="1052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4288;p45"/>
            <p:cNvSpPr/>
            <p:nvPr/>
          </p:nvSpPr>
          <p:spPr>
            <a:xfrm>
              <a:off x="97004" y="295289"/>
              <a:ext cx="69261" cy="6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10582" y="0"/>
                  </a:moveTo>
                  <a:cubicBezTo>
                    <a:pt x="4862" y="0"/>
                    <a:pt x="170" y="4657"/>
                    <a:pt x="5" y="10466"/>
                  </a:cubicBezTo>
                  <a:cubicBezTo>
                    <a:pt x="-161" y="16371"/>
                    <a:pt x="4356" y="21433"/>
                    <a:pt x="10390" y="21600"/>
                  </a:cubicBezTo>
                  <a:cubicBezTo>
                    <a:pt x="10486" y="21600"/>
                    <a:pt x="10591" y="21600"/>
                    <a:pt x="10687" y="21600"/>
                  </a:cubicBezTo>
                  <a:cubicBezTo>
                    <a:pt x="16416" y="21600"/>
                    <a:pt x="21108" y="16943"/>
                    <a:pt x="21273" y="11134"/>
                  </a:cubicBezTo>
                  <a:cubicBezTo>
                    <a:pt x="21439" y="5229"/>
                    <a:pt x="16913" y="167"/>
                    <a:pt x="10888" y="0"/>
                  </a:cubicBezTo>
                  <a:cubicBezTo>
                    <a:pt x="10792" y="0"/>
                    <a:pt x="10687" y="0"/>
                    <a:pt x="1058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4289;p45"/>
            <p:cNvSpPr/>
            <p:nvPr/>
          </p:nvSpPr>
          <p:spPr>
            <a:xfrm>
              <a:off x="53067" y="256958"/>
              <a:ext cx="38304" cy="3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0818" y="0"/>
                  </a:moveTo>
                  <a:cubicBezTo>
                    <a:pt x="4984" y="0"/>
                    <a:pt x="120" y="4635"/>
                    <a:pt x="2" y="10556"/>
                  </a:cubicBezTo>
                  <a:cubicBezTo>
                    <a:pt x="-115" y="16434"/>
                    <a:pt x="4514" y="21469"/>
                    <a:pt x="10330" y="21588"/>
                  </a:cubicBezTo>
                  <a:cubicBezTo>
                    <a:pt x="10472" y="21594"/>
                    <a:pt x="10620" y="21600"/>
                    <a:pt x="10762" y="21600"/>
                  </a:cubicBezTo>
                  <a:cubicBezTo>
                    <a:pt x="16504" y="21600"/>
                    <a:pt x="21250" y="17003"/>
                    <a:pt x="21368" y="11156"/>
                  </a:cubicBezTo>
                  <a:cubicBezTo>
                    <a:pt x="21485" y="5160"/>
                    <a:pt x="16856" y="237"/>
                    <a:pt x="11040" y="0"/>
                  </a:cubicBezTo>
                  <a:cubicBezTo>
                    <a:pt x="10966" y="0"/>
                    <a:pt x="10892" y="0"/>
                    <a:pt x="10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15" name="Google Shape;4290;p45"/>
          <p:cNvGrpSpPr/>
          <p:nvPr/>
        </p:nvGrpSpPr>
        <p:grpSpPr>
          <a:xfrm>
            <a:off x="7797082" y="2889706"/>
            <a:ext cx="273734" cy="333917"/>
            <a:chOff x="13" y="0"/>
            <a:chExt cx="273733" cy="333915"/>
          </a:xfrm>
        </p:grpSpPr>
        <p:sp>
          <p:nvSpPr>
            <p:cNvPr id="1812" name="Google Shape;4291;p45"/>
            <p:cNvSpPr/>
            <p:nvPr/>
          </p:nvSpPr>
          <p:spPr>
            <a:xfrm>
              <a:off x="13" y="-1"/>
              <a:ext cx="273734" cy="3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35" y="0"/>
                  </a:moveTo>
                  <a:cubicBezTo>
                    <a:pt x="8204" y="4953"/>
                    <a:pt x="9275" y="9342"/>
                    <a:pt x="9275" y="9342"/>
                  </a:cubicBezTo>
                  <a:cubicBezTo>
                    <a:pt x="5851" y="5049"/>
                    <a:pt x="1512" y="4869"/>
                    <a:pt x="806" y="4869"/>
                  </a:cubicBezTo>
                  <a:cubicBezTo>
                    <a:pt x="742" y="4869"/>
                    <a:pt x="707" y="4870"/>
                    <a:pt x="707" y="4870"/>
                  </a:cubicBezTo>
                  <a:cubicBezTo>
                    <a:pt x="1273" y="10933"/>
                    <a:pt x="7698" y="12225"/>
                    <a:pt x="7698" y="12225"/>
                  </a:cubicBezTo>
                  <a:cubicBezTo>
                    <a:pt x="7214" y="12151"/>
                    <a:pt x="6751" y="12118"/>
                    <a:pt x="6312" y="12118"/>
                  </a:cubicBezTo>
                  <a:cubicBezTo>
                    <a:pt x="2193" y="12118"/>
                    <a:pt x="0" y="15024"/>
                    <a:pt x="0" y="15024"/>
                  </a:cubicBezTo>
                  <a:cubicBezTo>
                    <a:pt x="1010" y="15316"/>
                    <a:pt x="1930" y="15434"/>
                    <a:pt x="2756" y="15434"/>
                  </a:cubicBezTo>
                  <a:cubicBezTo>
                    <a:pt x="5953" y="15434"/>
                    <a:pt x="7756" y="13663"/>
                    <a:pt x="8073" y="13324"/>
                  </a:cubicBezTo>
                  <a:cubicBezTo>
                    <a:pt x="3607" y="18295"/>
                    <a:pt x="5011" y="21600"/>
                    <a:pt x="5011" y="21600"/>
                  </a:cubicBezTo>
                  <a:cubicBezTo>
                    <a:pt x="9376" y="19845"/>
                    <a:pt x="10245" y="14080"/>
                    <a:pt x="10245" y="14080"/>
                  </a:cubicBezTo>
                  <a:cubicBezTo>
                    <a:pt x="10406" y="21170"/>
                    <a:pt x="14831" y="21402"/>
                    <a:pt x="14831" y="21402"/>
                  </a:cubicBezTo>
                  <a:cubicBezTo>
                    <a:pt x="15820" y="16489"/>
                    <a:pt x="11731" y="13723"/>
                    <a:pt x="11719" y="13716"/>
                  </a:cubicBezTo>
                  <a:cubicBezTo>
                    <a:pt x="14969" y="15906"/>
                    <a:pt x="17254" y="16528"/>
                    <a:pt x="18803" y="16528"/>
                  </a:cubicBezTo>
                  <a:cubicBezTo>
                    <a:pt x="20838" y="16528"/>
                    <a:pt x="21600" y="15455"/>
                    <a:pt x="21600" y="15455"/>
                  </a:cubicBezTo>
                  <a:cubicBezTo>
                    <a:pt x="18185" y="13186"/>
                    <a:pt x="12710" y="12225"/>
                    <a:pt x="12709" y="12225"/>
                  </a:cubicBezTo>
                  <a:cubicBezTo>
                    <a:pt x="13213" y="12296"/>
                    <a:pt x="13691" y="12329"/>
                    <a:pt x="14144" y="12329"/>
                  </a:cubicBezTo>
                  <a:cubicBezTo>
                    <a:pt x="19821" y="12329"/>
                    <a:pt x="21519" y="7156"/>
                    <a:pt x="21519" y="7156"/>
                  </a:cubicBezTo>
                  <a:cubicBezTo>
                    <a:pt x="21294" y="7147"/>
                    <a:pt x="21072" y="7142"/>
                    <a:pt x="20855" y="7142"/>
                  </a:cubicBezTo>
                  <a:cubicBezTo>
                    <a:pt x="16092" y="7142"/>
                    <a:pt x="13436" y="9248"/>
                    <a:pt x="12488" y="10189"/>
                  </a:cubicBezTo>
                  <a:cubicBezTo>
                    <a:pt x="18324" y="3614"/>
                    <a:pt x="15135" y="1"/>
                    <a:pt x="151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4292;p45"/>
            <p:cNvSpPr/>
            <p:nvPr/>
          </p:nvSpPr>
          <p:spPr>
            <a:xfrm>
              <a:off x="33044" y="33551"/>
              <a:ext cx="212032" cy="26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9" y="0"/>
                  </a:moveTo>
                  <a:cubicBezTo>
                    <a:pt x="11582" y="2985"/>
                    <a:pt x="8844" y="12134"/>
                    <a:pt x="8844" y="12134"/>
                  </a:cubicBezTo>
                  <a:cubicBezTo>
                    <a:pt x="7852" y="10186"/>
                    <a:pt x="1" y="5125"/>
                    <a:pt x="0" y="5125"/>
                  </a:cubicBezTo>
                  <a:cubicBezTo>
                    <a:pt x="1591" y="8745"/>
                    <a:pt x="8348" y="12791"/>
                    <a:pt x="8348" y="12791"/>
                  </a:cubicBezTo>
                  <a:cubicBezTo>
                    <a:pt x="5687" y="13596"/>
                    <a:pt x="130" y="15607"/>
                    <a:pt x="130" y="15607"/>
                  </a:cubicBezTo>
                  <a:cubicBezTo>
                    <a:pt x="213" y="15609"/>
                    <a:pt x="296" y="15611"/>
                    <a:pt x="379" y="15611"/>
                  </a:cubicBezTo>
                  <a:cubicBezTo>
                    <a:pt x="4258" y="15611"/>
                    <a:pt x="8607" y="13236"/>
                    <a:pt x="8609" y="13235"/>
                  </a:cubicBezTo>
                  <a:cubicBezTo>
                    <a:pt x="7330" y="14611"/>
                    <a:pt x="5088" y="21346"/>
                    <a:pt x="5088" y="21346"/>
                  </a:cubicBezTo>
                  <a:cubicBezTo>
                    <a:pt x="7670" y="18106"/>
                    <a:pt x="9600" y="13362"/>
                    <a:pt x="9600" y="13362"/>
                  </a:cubicBezTo>
                  <a:cubicBezTo>
                    <a:pt x="10304" y="16581"/>
                    <a:pt x="14165" y="21600"/>
                    <a:pt x="14165" y="21600"/>
                  </a:cubicBezTo>
                  <a:cubicBezTo>
                    <a:pt x="13930" y="17746"/>
                    <a:pt x="10069" y="13130"/>
                    <a:pt x="10069" y="13129"/>
                  </a:cubicBezTo>
                  <a:cubicBezTo>
                    <a:pt x="16305" y="15777"/>
                    <a:pt x="21600" y="16857"/>
                    <a:pt x="21600" y="16857"/>
                  </a:cubicBezTo>
                  <a:cubicBezTo>
                    <a:pt x="18443" y="14929"/>
                    <a:pt x="10018" y="12473"/>
                    <a:pt x="10018" y="12473"/>
                  </a:cubicBezTo>
                  <a:cubicBezTo>
                    <a:pt x="15469" y="12240"/>
                    <a:pt x="21025" y="8089"/>
                    <a:pt x="21025" y="8089"/>
                  </a:cubicBezTo>
                  <a:cubicBezTo>
                    <a:pt x="18417" y="8174"/>
                    <a:pt x="10356" y="11732"/>
                    <a:pt x="10356" y="11732"/>
                  </a:cubicBezTo>
                  <a:cubicBezTo>
                    <a:pt x="12938" y="7369"/>
                    <a:pt x="14869" y="0"/>
                    <a:pt x="14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4293;p45"/>
            <p:cNvSpPr/>
            <p:nvPr/>
          </p:nvSpPr>
          <p:spPr>
            <a:xfrm>
              <a:off x="109081" y="153395"/>
              <a:ext cx="48135" cy="5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8683" y="0"/>
                  </a:moveTo>
                  <a:cubicBezTo>
                    <a:pt x="4131" y="0"/>
                    <a:pt x="-175" y="3603"/>
                    <a:pt x="5" y="11542"/>
                  </a:cubicBezTo>
                  <a:cubicBezTo>
                    <a:pt x="5" y="11542"/>
                    <a:pt x="699" y="19924"/>
                    <a:pt x="8107" y="21456"/>
                  </a:cubicBezTo>
                  <a:cubicBezTo>
                    <a:pt x="8575" y="21552"/>
                    <a:pt x="9043" y="21600"/>
                    <a:pt x="9501" y="21600"/>
                  </a:cubicBezTo>
                  <a:cubicBezTo>
                    <a:pt x="16260" y="21600"/>
                    <a:pt x="21425" y="11478"/>
                    <a:pt x="16800" y="4491"/>
                  </a:cubicBezTo>
                  <a:cubicBezTo>
                    <a:pt x="14794" y="1570"/>
                    <a:pt x="11682" y="0"/>
                    <a:pt x="8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36" name="Google Shape;4294;p45"/>
          <p:cNvGrpSpPr/>
          <p:nvPr/>
        </p:nvGrpSpPr>
        <p:grpSpPr>
          <a:xfrm>
            <a:off x="7340456" y="3946798"/>
            <a:ext cx="678810" cy="760832"/>
            <a:chOff x="0" y="0"/>
            <a:chExt cx="678809" cy="760831"/>
          </a:xfrm>
        </p:grpSpPr>
        <p:sp>
          <p:nvSpPr>
            <p:cNvPr id="1816" name="Google Shape;4295;p45"/>
            <p:cNvSpPr/>
            <p:nvPr/>
          </p:nvSpPr>
          <p:spPr>
            <a:xfrm>
              <a:off x="468678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4296;p45"/>
            <p:cNvSpPr/>
            <p:nvPr/>
          </p:nvSpPr>
          <p:spPr>
            <a:xfrm>
              <a:off x="462212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4297;p45"/>
            <p:cNvSpPr/>
            <p:nvPr/>
          </p:nvSpPr>
          <p:spPr>
            <a:xfrm>
              <a:off x="439791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4298;p45"/>
            <p:cNvSpPr/>
            <p:nvPr/>
          </p:nvSpPr>
          <p:spPr>
            <a:xfrm>
              <a:off x="433324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4299;p45"/>
            <p:cNvSpPr/>
            <p:nvPr/>
          </p:nvSpPr>
          <p:spPr>
            <a:xfrm>
              <a:off x="504173" y="275730"/>
              <a:ext cx="38179" cy="11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22" y="0"/>
                  </a:moveTo>
                  <a:lnTo>
                    <a:pt x="0" y="21401"/>
                  </a:lnTo>
                  <a:lnTo>
                    <a:pt x="2778" y="21600"/>
                  </a:lnTo>
                  <a:lnTo>
                    <a:pt x="21600" y="199"/>
                  </a:lnTo>
                  <a:lnTo>
                    <a:pt x="18822" y="0"/>
                  </a:ln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4300;p45"/>
            <p:cNvSpPr/>
            <p:nvPr/>
          </p:nvSpPr>
          <p:spPr>
            <a:xfrm>
              <a:off x="528305" y="260573"/>
              <a:ext cx="23382" cy="2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8" h="21600" fill="norm" stroke="1" extrusionOk="0">
                  <a:moveTo>
                    <a:pt x="9719" y="0"/>
                  </a:moveTo>
                  <a:cubicBezTo>
                    <a:pt x="5361" y="0"/>
                    <a:pt x="1449" y="2961"/>
                    <a:pt x="348" y="8011"/>
                  </a:cubicBezTo>
                  <a:cubicBezTo>
                    <a:pt x="-1011" y="13589"/>
                    <a:pt x="1683" y="19696"/>
                    <a:pt x="7095" y="21203"/>
                  </a:cubicBezTo>
                  <a:cubicBezTo>
                    <a:pt x="7938" y="21468"/>
                    <a:pt x="8805" y="21600"/>
                    <a:pt x="9648" y="21600"/>
                  </a:cubicBezTo>
                  <a:cubicBezTo>
                    <a:pt x="13772" y="21600"/>
                    <a:pt x="17661" y="18639"/>
                    <a:pt x="18785" y="13589"/>
                  </a:cubicBezTo>
                  <a:cubicBezTo>
                    <a:pt x="20589" y="8011"/>
                    <a:pt x="17426" y="1930"/>
                    <a:pt x="12483" y="397"/>
                  </a:cubicBezTo>
                  <a:cubicBezTo>
                    <a:pt x="11546" y="132"/>
                    <a:pt x="10632" y="0"/>
                    <a:pt x="9719" y="0"/>
                  </a:cubicBezTo>
                  <a:close/>
                </a:path>
              </a:pathLst>
            </a:custGeom>
            <a:solidFill>
              <a:srgbClr val="4D237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4301;p45"/>
            <p:cNvSpPr/>
            <p:nvPr/>
          </p:nvSpPr>
          <p:spPr>
            <a:xfrm>
              <a:off x="0" y="77320"/>
              <a:ext cx="420780" cy="55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4621" y="0"/>
                  </a:moveTo>
                  <a:cubicBezTo>
                    <a:pt x="3990" y="0"/>
                    <a:pt x="3313" y="142"/>
                    <a:pt x="2550" y="426"/>
                  </a:cubicBezTo>
                  <a:cubicBezTo>
                    <a:pt x="-1912" y="2108"/>
                    <a:pt x="4285" y="12756"/>
                    <a:pt x="4285" y="12756"/>
                  </a:cubicBezTo>
                  <a:cubicBezTo>
                    <a:pt x="4285" y="12756"/>
                    <a:pt x="0" y="15589"/>
                    <a:pt x="0" y="18634"/>
                  </a:cubicBezTo>
                  <a:cubicBezTo>
                    <a:pt x="0" y="20874"/>
                    <a:pt x="2096" y="21600"/>
                    <a:pt x="4739" y="21600"/>
                  </a:cubicBezTo>
                  <a:cubicBezTo>
                    <a:pt x="9010" y="21600"/>
                    <a:pt x="14713" y="19705"/>
                    <a:pt x="15328" y="19231"/>
                  </a:cubicBezTo>
                  <a:cubicBezTo>
                    <a:pt x="16323" y="18464"/>
                    <a:pt x="19688" y="12821"/>
                    <a:pt x="19688" y="12821"/>
                  </a:cubicBezTo>
                  <a:cubicBezTo>
                    <a:pt x="19688" y="12821"/>
                    <a:pt x="19614" y="12835"/>
                    <a:pt x="19470" y="12835"/>
                  </a:cubicBezTo>
                  <a:cubicBezTo>
                    <a:pt x="18748" y="12835"/>
                    <a:pt x="16291" y="12464"/>
                    <a:pt x="13033" y="7965"/>
                  </a:cubicBezTo>
                  <a:cubicBezTo>
                    <a:pt x="9180" y="2655"/>
                    <a:pt x="7346" y="0"/>
                    <a:pt x="46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4302;p45"/>
            <p:cNvSpPr/>
            <p:nvPr/>
          </p:nvSpPr>
          <p:spPr>
            <a:xfrm>
              <a:off x="6530" y="0"/>
              <a:ext cx="486206" cy="45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4663" y="0"/>
                  </a:moveTo>
                  <a:cubicBezTo>
                    <a:pt x="4577" y="0"/>
                    <a:pt x="4494" y="7"/>
                    <a:pt x="4416" y="22"/>
                  </a:cubicBezTo>
                  <a:cubicBezTo>
                    <a:pt x="1070" y="665"/>
                    <a:pt x="-654" y="6000"/>
                    <a:pt x="230" y="6000"/>
                  </a:cubicBezTo>
                  <a:cubicBezTo>
                    <a:pt x="389" y="6000"/>
                    <a:pt x="631" y="5829"/>
                    <a:pt x="964" y="5428"/>
                  </a:cubicBezTo>
                  <a:cubicBezTo>
                    <a:pt x="1734" y="4497"/>
                    <a:pt x="2593" y="3937"/>
                    <a:pt x="3501" y="3937"/>
                  </a:cubicBezTo>
                  <a:cubicBezTo>
                    <a:pt x="5168" y="3937"/>
                    <a:pt x="7005" y="5821"/>
                    <a:pt x="8783" y="10756"/>
                  </a:cubicBezTo>
                  <a:cubicBezTo>
                    <a:pt x="12479" y="21057"/>
                    <a:pt x="16590" y="21600"/>
                    <a:pt x="17416" y="21600"/>
                  </a:cubicBezTo>
                  <a:cubicBezTo>
                    <a:pt x="17514" y="21600"/>
                    <a:pt x="17565" y="21593"/>
                    <a:pt x="17565" y="21593"/>
                  </a:cubicBezTo>
                  <a:lnTo>
                    <a:pt x="20946" y="17780"/>
                  </a:lnTo>
                  <a:cubicBezTo>
                    <a:pt x="20946" y="17780"/>
                    <a:pt x="8860" y="0"/>
                    <a:pt x="46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4303;p45"/>
            <p:cNvSpPr/>
            <p:nvPr/>
          </p:nvSpPr>
          <p:spPr>
            <a:xfrm>
              <a:off x="33805" y="562959"/>
              <a:ext cx="20694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cubicBezTo>
                    <a:pt x="5126" y="0"/>
                    <a:pt x="0" y="4678"/>
                    <a:pt x="0" y="11089"/>
                  </a:cubicBezTo>
                  <a:cubicBezTo>
                    <a:pt x="0" y="16922"/>
                    <a:pt x="5126" y="21600"/>
                    <a:pt x="10815" y="21600"/>
                  </a:cubicBezTo>
                  <a:cubicBezTo>
                    <a:pt x="16504" y="21600"/>
                    <a:pt x="21600" y="16922"/>
                    <a:pt x="21600" y="11089"/>
                  </a:cubicBezTo>
                  <a:cubicBezTo>
                    <a:pt x="21600" y="4678"/>
                    <a:pt x="16504" y="0"/>
                    <a:pt x="10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4304;p45"/>
            <p:cNvSpPr/>
            <p:nvPr/>
          </p:nvSpPr>
          <p:spPr>
            <a:xfrm>
              <a:off x="78484" y="570055"/>
              <a:ext cx="31083" cy="3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4932" y="0"/>
                    <a:pt x="0" y="4916"/>
                    <a:pt x="0" y="10622"/>
                  </a:cubicBezTo>
                  <a:cubicBezTo>
                    <a:pt x="0" y="16684"/>
                    <a:pt x="4932" y="21600"/>
                    <a:pt x="10613" y="21600"/>
                  </a:cubicBezTo>
                  <a:cubicBezTo>
                    <a:pt x="16668" y="21600"/>
                    <a:pt x="21600" y="16684"/>
                    <a:pt x="21600" y="10622"/>
                  </a:cubicBezTo>
                  <a:cubicBezTo>
                    <a:pt x="21600" y="4916"/>
                    <a:pt x="16668" y="0"/>
                    <a:pt x="106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4305;p45"/>
            <p:cNvSpPr/>
            <p:nvPr/>
          </p:nvSpPr>
          <p:spPr>
            <a:xfrm>
              <a:off x="136275" y="556970"/>
              <a:ext cx="44680" cy="4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34" y="0"/>
                    <a:pt x="0" y="4745"/>
                    <a:pt x="0" y="10793"/>
                  </a:cubicBezTo>
                  <a:cubicBezTo>
                    <a:pt x="0" y="16855"/>
                    <a:pt x="4734" y="21600"/>
                    <a:pt x="10800" y="21600"/>
                  </a:cubicBezTo>
                  <a:cubicBezTo>
                    <a:pt x="16866" y="21600"/>
                    <a:pt x="21600" y="16855"/>
                    <a:pt x="21600" y="10793"/>
                  </a:cubicBezTo>
                  <a:cubicBezTo>
                    <a:pt x="21600" y="4745"/>
                    <a:pt x="16866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4306;p45"/>
            <p:cNvSpPr/>
            <p:nvPr/>
          </p:nvSpPr>
          <p:spPr>
            <a:xfrm>
              <a:off x="215299" y="554244"/>
              <a:ext cx="26712" cy="2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8" y="0"/>
                  </a:moveTo>
                  <a:cubicBezTo>
                    <a:pt x="4843" y="0"/>
                    <a:pt x="0" y="4943"/>
                    <a:pt x="0" y="10800"/>
                  </a:cubicBezTo>
                  <a:cubicBezTo>
                    <a:pt x="0" y="17102"/>
                    <a:pt x="4843" y="21600"/>
                    <a:pt x="11018" y="21600"/>
                  </a:cubicBezTo>
                  <a:cubicBezTo>
                    <a:pt x="16757" y="21600"/>
                    <a:pt x="21600" y="17102"/>
                    <a:pt x="21600" y="10800"/>
                  </a:cubicBezTo>
                  <a:cubicBezTo>
                    <a:pt x="21600" y="4943"/>
                    <a:pt x="16757" y="0"/>
                    <a:pt x="110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4307;p45"/>
            <p:cNvSpPr/>
            <p:nvPr/>
          </p:nvSpPr>
          <p:spPr>
            <a:xfrm>
              <a:off x="267074" y="542266"/>
              <a:ext cx="13626" cy="1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5" y="0"/>
                  </a:moveTo>
                  <a:cubicBezTo>
                    <a:pt x="4320" y="0"/>
                    <a:pt x="0" y="5175"/>
                    <a:pt x="0" y="11205"/>
                  </a:cubicBezTo>
                  <a:cubicBezTo>
                    <a:pt x="0" y="16380"/>
                    <a:pt x="4320" y="21600"/>
                    <a:pt x="10395" y="21600"/>
                  </a:cubicBezTo>
                  <a:cubicBezTo>
                    <a:pt x="16425" y="21600"/>
                    <a:pt x="21600" y="16380"/>
                    <a:pt x="21600" y="11205"/>
                  </a:cubicBezTo>
                  <a:cubicBezTo>
                    <a:pt x="21600" y="5175"/>
                    <a:pt x="16425" y="0"/>
                    <a:pt x="103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4308;p45"/>
            <p:cNvSpPr/>
            <p:nvPr/>
          </p:nvSpPr>
          <p:spPr>
            <a:xfrm>
              <a:off x="424716" y="144904"/>
              <a:ext cx="254094" cy="49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44" h="21600" fill="norm" stroke="1" extrusionOk="0">
                  <a:moveTo>
                    <a:pt x="13062" y="0"/>
                  </a:moveTo>
                  <a:cubicBezTo>
                    <a:pt x="13049" y="0"/>
                    <a:pt x="13038" y="0"/>
                    <a:pt x="13025" y="0"/>
                  </a:cubicBezTo>
                  <a:cubicBezTo>
                    <a:pt x="10097" y="72"/>
                    <a:pt x="9954" y="2879"/>
                    <a:pt x="9312" y="8158"/>
                  </a:cubicBezTo>
                  <a:cubicBezTo>
                    <a:pt x="8758" y="12703"/>
                    <a:pt x="5668" y="13018"/>
                    <a:pt x="4816" y="13018"/>
                  </a:cubicBezTo>
                  <a:cubicBezTo>
                    <a:pt x="4679" y="13018"/>
                    <a:pt x="4599" y="13011"/>
                    <a:pt x="4599" y="13011"/>
                  </a:cubicBezTo>
                  <a:cubicBezTo>
                    <a:pt x="4599" y="13011"/>
                    <a:pt x="-1578" y="17649"/>
                    <a:pt x="385" y="19124"/>
                  </a:cubicBezTo>
                  <a:cubicBezTo>
                    <a:pt x="1886" y="20251"/>
                    <a:pt x="4368" y="21600"/>
                    <a:pt x="7734" y="21600"/>
                  </a:cubicBezTo>
                  <a:cubicBezTo>
                    <a:pt x="8771" y="21600"/>
                    <a:pt x="9894" y="21471"/>
                    <a:pt x="11097" y="21169"/>
                  </a:cubicBezTo>
                  <a:cubicBezTo>
                    <a:pt x="16203" y="19908"/>
                    <a:pt x="11633" y="15485"/>
                    <a:pt x="11633" y="15485"/>
                  </a:cubicBezTo>
                  <a:cubicBezTo>
                    <a:pt x="20022" y="10819"/>
                    <a:pt x="15987" y="0"/>
                    <a:pt x="130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4309;p45"/>
            <p:cNvSpPr/>
            <p:nvPr/>
          </p:nvSpPr>
          <p:spPr>
            <a:xfrm>
              <a:off x="476385" y="53334"/>
              <a:ext cx="174736" cy="4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5" h="21600" fill="norm" stroke="1" extrusionOk="0">
                  <a:moveTo>
                    <a:pt x="7217" y="0"/>
                  </a:moveTo>
                  <a:lnTo>
                    <a:pt x="1778" y="9493"/>
                  </a:lnTo>
                  <a:lnTo>
                    <a:pt x="0" y="21360"/>
                  </a:lnTo>
                  <a:cubicBezTo>
                    <a:pt x="0" y="21360"/>
                    <a:pt x="1198" y="21600"/>
                    <a:pt x="2805" y="21600"/>
                  </a:cubicBezTo>
                  <a:cubicBezTo>
                    <a:pt x="5436" y="21600"/>
                    <a:pt x="9170" y="20958"/>
                    <a:pt x="10564" y="17574"/>
                  </a:cubicBezTo>
                  <a:cubicBezTo>
                    <a:pt x="12814" y="12121"/>
                    <a:pt x="8525" y="5538"/>
                    <a:pt x="15061" y="4747"/>
                  </a:cubicBezTo>
                  <a:cubicBezTo>
                    <a:pt x="21600" y="3927"/>
                    <a:pt x="7217" y="0"/>
                    <a:pt x="72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4310;p45"/>
            <p:cNvSpPr/>
            <p:nvPr/>
          </p:nvSpPr>
          <p:spPr>
            <a:xfrm>
              <a:off x="467670" y="579848"/>
              <a:ext cx="19076" cy="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1" y="0"/>
                  </a:moveTo>
                  <a:cubicBezTo>
                    <a:pt x="4918" y="0"/>
                    <a:pt x="0" y="4943"/>
                    <a:pt x="0" y="11105"/>
                  </a:cubicBezTo>
                  <a:cubicBezTo>
                    <a:pt x="0" y="16657"/>
                    <a:pt x="4918" y="21600"/>
                    <a:pt x="11121" y="21600"/>
                  </a:cubicBezTo>
                  <a:cubicBezTo>
                    <a:pt x="16650" y="21600"/>
                    <a:pt x="21600" y="16657"/>
                    <a:pt x="21600" y="11105"/>
                  </a:cubicBezTo>
                  <a:cubicBezTo>
                    <a:pt x="21600" y="4943"/>
                    <a:pt x="16650" y="0"/>
                    <a:pt x="111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4311;p45"/>
            <p:cNvSpPr/>
            <p:nvPr/>
          </p:nvSpPr>
          <p:spPr>
            <a:xfrm>
              <a:off x="501448" y="596227"/>
              <a:ext cx="26712" cy="2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2" y="0"/>
                  </a:moveTo>
                  <a:cubicBezTo>
                    <a:pt x="4866" y="0"/>
                    <a:pt x="0" y="4747"/>
                    <a:pt x="0" y="10800"/>
                  </a:cubicBezTo>
                  <a:cubicBezTo>
                    <a:pt x="0" y="16830"/>
                    <a:pt x="4866" y="21600"/>
                    <a:pt x="10582" y="21600"/>
                  </a:cubicBezTo>
                  <a:cubicBezTo>
                    <a:pt x="16757" y="21600"/>
                    <a:pt x="21600" y="16830"/>
                    <a:pt x="21600" y="10800"/>
                  </a:cubicBezTo>
                  <a:cubicBezTo>
                    <a:pt x="21600" y="4747"/>
                    <a:pt x="16757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4312;p45"/>
            <p:cNvSpPr/>
            <p:nvPr/>
          </p:nvSpPr>
          <p:spPr>
            <a:xfrm>
              <a:off x="547233" y="596765"/>
              <a:ext cx="28358" cy="2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cubicBezTo>
                    <a:pt x="4995" y="0"/>
                    <a:pt x="0" y="4978"/>
                    <a:pt x="0" y="10800"/>
                  </a:cubicBezTo>
                  <a:cubicBezTo>
                    <a:pt x="0" y="17033"/>
                    <a:pt x="4995" y="21600"/>
                    <a:pt x="10811" y="21600"/>
                  </a:cubicBezTo>
                  <a:cubicBezTo>
                    <a:pt x="17038" y="21600"/>
                    <a:pt x="21600" y="17033"/>
                    <a:pt x="21600" y="10800"/>
                  </a:cubicBezTo>
                  <a:cubicBezTo>
                    <a:pt x="21600" y="4978"/>
                    <a:pt x="17038" y="0"/>
                    <a:pt x="108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4313;p45"/>
            <p:cNvSpPr/>
            <p:nvPr/>
          </p:nvSpPr>
          <p:spPr>
            <a:xfrm>
              <a:off x="592479" y="587483"/>
              <a:ext cx="14165" cy="1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4978" y="0"/>
                    <a:pt x="0" y="5011"/>
                    <a:pt x="0" y="10800"/>
                  </a:cubicBezTo>
                  <a:cubicBezTo>
                    <a:pt x="0" y="16589"/>
                    <a:pt x="4978" y="21600"/>
                    <a:pt x="10822" y="21600"/>
                  </a:cubicBezTo>
                  <a:cubicBezTo>
                    <a:pt x="16622" y="21600"/>
                    <a:pt x="21600" y="16589"/>
                    <a:pt x="21600" y="10800"/>
                  </a:cubicBezTo>
                  <a:cubicBezTo>
                    <a:pt x="21600" y="5011"/>
                    <a:pt x="1662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4314;p45"/>
            <p:cNvSpPr/>
            <p:nvPr/>
          </p:nvSpPr>
          <p:spPr>
            <a:xfrm>
              <a:off x="242059" y="364888"/>
              <a:ext cx="281411" cy="39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2" h="21600" fill="norm" stroke="1" extrusionOk="0">
                  <a:moveTo>
                    <a:pt x="14779" y="0"/>
                  </a:moveTo>
                  <a:cubicBezTo>
                    <a:pt x="12938" y="0"/>
                    <a:pt x="9551" y="1112"/>
                    <a:pt x="5042" y="7357"/>
                  </a:cubicBezTo>
                  <a:cubicBezTo>
                    <a:pt x="-1957" y="17020"/>
                    <a:pt x="-288" y="21481"/>
                    <a:pt x="1880" y="21600"/>
                  </a:cubicBezTo>
                  <a:cubicBezTo>
                    <a:pt x="1893" y="21600"/>
                    <a:pt x="1906" y="21600"/>
                    <a:pt x="1919" y="21600"/>
                  </a:cubicBezTo>
                  <a:cubicBezTo>
                    <a:pt x="4119" y="21600"/>
                    <a:pt x="13055" y="14221"/>
                    <a:pt x="16339" y="8605"/>
                  </a:cubicBezTo>
                  <a:cubicBezTo>
                    <a:pt x="19643" y="2986"/>
                    <a:pt x="18292" y="636"/>
                    <a:pt x="16339" y="339"/>
                  </a:cubicBezTo>
                  <a:cubicBezTo>
                    <a:pt x="16339" y="339"/>
                    <a:pt x="15795" y="0"/>
                    <a:pt x="1477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40" name="Google Shape;4315;p45"/>
          <p:cNvGrpSpPr/>
          <p:nvPr/>
        </p:nvGrpSpPr>
        <p:grpSpPr>
          <a:xfrm>
            <a:off x="1597803" y="715245"/>
            <a:ext cx="439113" cy="456514"/>
            <a:chOff x="0" y="0"/>
            <a:chExt cx="439111" cy="456512"/>
          </a:xfrm>
        </p:grpSpPr>
        <p:sp>
          <p:nvSpPr>
            <p:cNvPr id="1837" name="Google Shape;4316;p45"/>
            <p:cNvSpPr/>
            <p:nvPr/>
          </p:nvSpPr>
          <p:spPr>
            <a:xfrm>
              <a:off x="-1" y="0"/>
              <a:ext cx="439113" cy="4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6" h="21600" fill="norm" stroke="1" extrusionOk="0">
                  <a:moveTo>
                    <a:pt x="8027" y="0"/>
                  </a:moveTo>
                  <a:cubicBezTo>
                    <a:pt x="7922" y="0"/>
                    <a:pt x="7812" y="7"/>
                    <a:pt x="7699" y="24"/>
                  </a:cubicBezTo>
                  <a:cubicBezTo>
                    <a:pt x="2319" y="795"/>
                    <a:pt x="7879" y="10781"/>
                    <a:pt x="7879" y="10781"/>
                  </a:cubicBezTo>
                  <a:cubicBezTo>
                    <a:pt x="7879" y="10781"/>
                    <a:pt x="6023" y="10374"/>
                    <a:pt x="4113" y="10374"/>
                  </a:cubicBezTo>
                  <a:cubicBezTo>
                    <a:pt x="1921" y="10374"/>
                    <a:pt x="-342" y="10910"/>
                    <a:pt x="43" y="13214"/>
                  </a:cubicBezTo>
                  <a:cubicBezTo>
                    <a:pt x="300" y="14752"/>
                    <a:pt x="1430" y="15247"/>
                    <a:pt x="2781" y="15247"/>
                  </a:cubicBezTo>
                  <a:cubicBezTo>
                    <a:pt x="5235" y="15247"/>
                    <a:pt x="8421" y="13609"/>
                    <a:pt x="8421" y="13609"/>
                  </a:cubicBezTo>
                  <a:cubicBezTo>
                    <a:pt x="8421" y="13609"/>
                    <a:pt x="2048" y="20867"/>
                    <a:pt x="7139" y="21559"/>
                  </a:cubicBezTo>
                  <a:cubicBezTo>
                    <a:pt x="7344" y="21587"/>
                    <a:pt x="7540" y="21600"/>
                    <a:pt x="7725" y="21600"/>
                  </a:cubicBezTo>
                  <a:cubicBezTo>
                    <a:pt x="12155" y="21600"/>
                    <a:pt x="11057" y="13985"/>
                    <a:pt x="11057" y="13985"/>
                  </a:cubicBezTo>
                  <a:cubicBezTo>
                    <a:pt x="11057" y="13985"/>
                    <a:pt x="14868" y="19432"/>
                    <a:pt x="17270" y="19432"/>
                  </a:cubicBezTo>
                  <a:cubicBezTo>
                    <a:pt x="17863" y="19432"/>
                    <a:pt x="18370" y="19102"/>
                    <a:pt x="18712" y="18277"/>
                  </a:cubicBezTo>
                  <a:cubicBezTo>
                    <a:pt x="20464" y="14084"/>
                    <a:pt x="12610" y="11790"/>
                    <a:pt x="12610" y="11790"/>
                  </a:cubicBezTo>
                  <a:cubicBezTo>
                    <a:pt x="12610" y="11790"/>
                    <a:pt x="21258" y="9101"/>
                    <a:pt x="17972" y="5798"/>
                  </a:cubicBezTo>
                  <a:cubicBezTo>
                    <a:pt x="17341" y="5165"/>
                    <a:pt x="16704" y="4909"/>
                    <a:pt x="16084" y="4909"/>
                  </a:cubicBezTo>
                  <a:cubicBezTo>
                    <a:pt x="13495" y="4909"/>
                    <a:pt x="11238" y="9378"/>
                    <a:pt x="11238" y="9378"/>
                  </a:cubicBezTo>
                  <a:cubicBezTo>
                    <a:pt x="11238" y="9378"/>
                    <a:pt x="11698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4317;p45"/>
            <p:cNvSpPr/>
            <p:nvPr/>
          </p:nvSpPr>
          <p:spPr>
            <a:xfrm>
              <a:off x="35901" y="47057"/>
              <a:ext cx="374576" cy="37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7855" y="0"/>
                  </a:moveTo>
                  <a:cubicBezTo>
                    <a:pt x="7776" y="0"/>
                    <a:pt x="7696" y="13"/>
                    <a:pt x="7615" y="39"/>
                  </a:cubicBezTo>
                  <a:cubicBezTo>
                    <a:pt x="5088" y="861"/>
                    <a:pt x="10463" y="11977"/>
                    <a:pt x="10463" y="11977"/>
                  </a:cubicBezTo>
                  <a:cubicBezTo>
                    <a:pt x="10463" y="11977"/>
                    <a:pt x="7720" y="11731"/>
                    <a:pt x="5042" y="11731"/>
                  </a:cubicBezTo>
                  <a:cubicBezTo>
                    <a:pt x="2269" y="11731"/>
                    <a:pt x="-433" y="11994"/>
                    <a:pt x="59" y="13064"/>
                  </a:cubicBezTo>
                  <a:cubicBezTo>
                    <a:pt x="374" y="13754"/>
                    <a:pt x="1566" y="13986"/>
                    <a:pt x="3023" y="13986"/>
                  </a:cubicBezTo>
                  <a:cubicBezTo>
                    <a:pt x="6002" y="13986"/>
                    <a:pt x="10095" y="13016"/>
                    <a:pt x="10095" y="13015"/>
                  </a:cubicBezTo>
                  <a:cubicBezTo>
                    <a:pt x="10095" y="13016"/>
                    <a:pt x="5203" y="21328"/>
                    <a:pt x="7867" y="21594"/>
                  </a:cubicBezTo>
                  <a:cubicBezTo>
                    <a:pt x="7908" y="21597"/>
                    <a:pt x="7947" y="21600"/>
                    <a:pt x="7987" y="21600"/>
                  </a:cubicBezTo>
                  <a:cubicBezTo>
                    <a:pt x="10557" y="21600"/>
                    <a:pt x="11381" y="13136"/>
                    <a:pt x="11381" y="13136"/>
                  </a:cubicBezTo>
                  <a:cubicBezTo>
                    <a:pt x="11381" y="13136"/>
                    <a:pt x="17721" y="18440"/>
                    <a:pt x="19878" y="18440"/>
                  </a:cubicBezTo>
                  <a:cubicBezTo>
                    <a:pt x="20256" y="18440"/>
                    <a:pt x="20504" y="18278"/>
                    <a:pt x="20569" y="17896"/>
                  </a:cubicBezTo>
                  <a:cubicBezTo>
                    <a:pt x="20983" y="15359"/>
                    <a:pt x="11979" y="11977"/>
                    <a:pt x="11979" y="11977"/>
                  </a:cubicBezTo>
                  <a:cubicBezTo>
                    <a:pt x="11979" y="11977"/>
                    <a:pt x="21167" y="5959"/>
                    <a:pt x="18617" y="5162"/>
                  </a:cubicBezTo>
                  <a:cubicBezTo>
                    <a:pt x="18486" y="5121"/>
                    <a:pt x="18349" y="5100"/>
                    <a:pt x="18208" y="5100"/>
                  </a:cubicBezTo>
                  <a:cubicBezTo>
                    <a:pt x="15616" y="5100"/>
                    <a:pt x="11381" y="11662"/>
                    <a:pt x="11381" y="11662"/>
                  </a:cubicBezTo>
                  <a:cubicBezTo>
                    <a:pt x="11381" y="11662"/>
                    <a:pt x="10241" y="0"/>
                    <a:pt x="78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4318;p45"/>
            <p:cNvSpPr/>
            <p:nvPr/>
          </p:nvSpPr>
          <p:spPr>
            <a:xfrm>
              <a:off x="194956" y="208036"/>
              <a:ext cx="86036" cy="9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10844" y="0"/>
                  </a:moveTo>
                  <a:cubicBezTo>
                    <a:pt x="5728" y="0"/>
                    <a:pt x="711" y="3637"/>
                    <a:pt x="99" y="9228"/>
                  </a:cubicBezTo>
                  <a:cubicBezTo>
                    <a:pt x="0" y="9716"/>
                    <a:pt x="0" y="10301"/>
                    <a:pt x="0" y="10886"/>
                  </a:cubicBezTo>
                  <a:cubicBezTo>
                    <a:pt x="0" y="17179"/>
                    <a:pt x="5880" y="21600"/>
                    <a:pt x="11289" y="21600"/>
                  </a:cubicBezTo>
                  <a:cubicBezTo>
                    <a:pt x="14365" y="21600"/>
                    <a:pt x="17284" y="20171"/>
                    <a:pt x="18885" y="16844"/>
                  </a:cubicBezTo>
                  <a:cubicBezTo>
                    <a:pt x="21600" y="11080"/>
                    <a:pt x="21197" y="5804"/>
                    <a:pt x="17881" y="2778"/>
                  </a:cubicBezTo>
                  <a:cubicBezTo>
                    <a:pt x="15846" y="860"/>
                    <a:pt x="13329" y="0"/>
                    <a:pt x="108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44" name="Google Shape;4319;p45"/>
          <p:cNvGrpSpPr/>
          <p:nvPr/>
        </p:nvGrpSpPr>
        <p:grpSpPr>
          <a:xfrm>
            <a:off x="1338666" y="1974163"/>
            <a:ext cx="335551" cy="333860"/>
            <a:chOff x="0" y="0"/>
            <a:chExt cx="335550" cy="333858"/>
          </a:xfrm>
        </p:grpSpPr>
        <p:sp>
          <p:nvSpPr>
            <p:cNvPr id="1841" name="Google Shape;4320;p45"/>
            <p:cNvSpPr/>
            <p:nvPr/>
          </p:nvSpPr>
          <p:spPr>
            <a:xfrm>
              <a:off x="0" y="0"/>
              <a:ext cx="335551" cy="33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4" h="21600" fill="norm" stroke="1" extrusionOk="0">
                  <a:moveTo>
                    <a:pt x="13272" y="0"/>
                  </a:moveTo>
                  <a:cubicBezTo>
                    <a:pt x="9508" y="0"/>
                    <a:pt x="9048" y="6462"/>
                    <a:pt x="9048" y="6462"/>
                  </a:cubicBezTo>
                  <a:cubicBezTo>
                    <a:pt x="9048" y="6462"/>
                    <a:pt x="7489" y="134"/>
                    <a:pt x="4990" y="134"/>
                  </a:cubicBezTo>
                  <a:cubicBezTo>
                    <a:pt x="4607" y="134"/>
                    <a:pt x="4203" y="283"/>
                    <a:pt x="3777" y="626"/>
                  </a:cubicBezTo>
                  <a:cubicBezTo>
                    <a:pt x="580" y="3224"/>
                    <a:pt x="5692" y="9870"/>
                    <a:pt x="5692" y="9870"/>
                  </a:cubicBezTo>
                  <a:cubicBezTo>
                    <a:pt x="5692" y="9870"/>
                    <a:pt x="3473" y="8956"/>
                    <a:pt x="1805" y="8956"/>
                  </a:cubicBezTo>
                  <a:cubicBezTo>
                    <a:pt x="786" y="8956"/>
                    <a:pt x="-26" y="9297"/>
                    <a:pt x="1" y="10397"/>
                  </a:cubicBezTo>
                  <a:cubicBezTo>
                    <a:pt x="70" y="13296"/>
                    <a:pt x="4779" y="13937"/>
                    <a:pt x="4779" y="13937"/>
                  </a:cubicBezTo>
                  <a:cubicBezTo>
                    <a:pt x="3426" y="14182"/>
                    <a:pt x="1142" y="19622"/>
                    <a:pt x="3918" y="20225"/>
                  </a:cubicBezTo>
                  <a:cubicBezTo>
                    <a:pt x="4118" y="20269"/>
                    <a:pt x="4312" y="20290"/>
                    <a:pt x="4499" y="20290"/>
                  </a:cubicBezTo>
                  <a:cubicBezTo>
                    <a:pt x="6920" y="20290"/>
                    <a:pt x="8327" y="16837"/>
                    <a:pt x="8328" y="16836"/>
                  </a:cubicBezTo>
                  <a:cubicBezTo>
                    <a:pt x="8328" y="16837"/>
                    <a:pt x="8047" y="21525"/>
                    <a:pt x="10822" y="21600"/>
                  </a:cubicBezTo>
                  <a:cubicBezTo>
                    <a:pt x="10847" y="21600"/>
                    <a:pt x="10871" y="21600"/>
                    <a:pt x="10893" y="21600"/>
                  </a:cubicBezTo>
                  <a:cubicBezTo>
                    <a:pt x="13582" y="21600"/>
                    <a:pt x="12667" y="17363"/>
                    <a:pt x="12667" y="17363"/>
                  </a:cubicBezTo>
                  <a:cubicBezTo>
                    <a:pt x="12667" y="17363"/>
                    <a:pt x="15600" y="19889"/>
                    <a:pt x="17586" y="19889"/>
                  </a:cubicBezTo>
                  <a:cubicBezTo>
                    <a:pt x="18333" y="19889"/>
                    <a:pt x="18946" y="19532"/>
                    <a:pt x="19220" y="18550"/>
                  </a:cubicBezTo>
                  <a:cubicBezTo>
                    <a:pt x="20222" y="14972"/>
                    <a:pt x="15443" y="12525"/>
                    <a:pt x="15443" y="12525"/>
                  </a:cubicBezTo>
                  <a:cubicBezTo>
                    <a:pt x="15443" y="12525"/>
                    <a:pt x="21574" y="11696"/>
                    <a:pt x="19993" y="8289"/>
                  </a:cubicBezTo>
                  <a:cubicBezTo>
                    <a:pt x="19472" y="7153"/>
                    <a:pt x="18595" y="6774"/>
                    <a:pt x="17658" y="6774"/>
                  </a:cubicBezTo>
                  <a:cubicBezTo>
                    <a:pt x="15784" y="6774"/>
                    <a:pt x="13668" y="8289"/>
                    <a:pt x="13668" y="8289"/>
                  </a:cubicBezTo>
                  <a:cubicBezTo>
                    <a:pt x="13668" y="8289"/>
                    <a:pt x="17797" y="476"/>
                    <a:pt x="13668" y="24"/>
                  </a:cubicBezTo>
                  <a:cubicBezTo>
                    <a:pt x="13532" y="8"/>
                    <a:pt x="13400" y="0"/>
                    <a:pt x="132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4321;p45"/>
            <p:cNvSpPr/>
            <p:nvPr/>
          </p:nvSpPr>
          <p:spPr>
            <a:xfrm>
              <a:off x="58717" y="75440"/>
              <a:ext cx="228392" cy="22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11696" y="0"/>
                  </a:moveTo>
                  <a:cubicBezTo>
                    <a:pt x="8693" y="0"/>
                    <a:pt x="9686" y="8735"/>
                    <a:pt x="9686" y="8735"/>
                  </a:cubicBezTo>
                  <a:cubicBezTo>
                    <a:pt x="9686" y="8735"/>
                    <a:pt x="5719" y="1104"/>
                    <a:pt x="4522" y="1104"/>
                  </a:cubicBezTo>
                  <a:cubicBezTo>
                    <a:pt x="4283" y="1104"/>
                    <a:pt x="4154" y="1410"/>
                    <a:pt x="4189" y="2141"/>
                  </a:cubicBezTo>
                  <a:cubicBezTo>
                    <a:pt x="4378" y="6537"/>
                    <a:pt x="7942" y="9653"/>
                    <a:pt x="7942" y="9653"/>
                  </a:cubicBezTo>
                  <a:cubicBezTo>
                    <a:pt x="7942" y="9653"/>
                    <a:pt x="4480" y="8785"/>
                    <a:pt x="2127" y="8785"/>
                  </a:cubicBezTo>
                  <a:cubicBezTo>
                    <a:pt x="783" y="8785"/>
                    <a:pt x="-200" y="9069"/>
                    <a:pt x="35" y="9959"/>
                  </a:cubicBezTo>
                  <a:cubicBezTo>
                    <a:pt x="705" y="12380"/>
                    <a:pt x="7272" y="12491"/>
                    <a:pt x="7272" y="12491"/>
                  </a:cubicBezTo>
                  <a:cubicBezTo>
                    <a:pt x="7272" y="12491"/>
                    <a:pt x="329" y="19028"/>
                    <a:pt x="2205" y="19696"/>
                  </a:cubicBezTo>
                  <a:cubicBezTo>
                    <a:pt x="2302" y="19733"/>
                    <a:pt x="2405" y="19748"/>
                    <a:pt x="2515" y="19748"/>
                  </a:cubicBezTo>
                  <a:cubicBezTo>
                    <a:pt x="4568" y="19748"/>
                    <a:pt x="8961" y="13939"/>
                    <a:pt x="8961" y="13937"/>
                  </a:cubicBezTo>
                  <a:cubicBezTo>
                    <a:pt x="8961" y="13939"/>
                    <a:pt x="8881" y="20893"/>
                    <a:pt x="11320" y="21561"/>
                  </a:cubicBezTo>
                  <a:cubicBezTo>
                    <a:pt x="11413" y="21587"/>
                    <a:pt x="11500" y="21600"/>
                    <a:pt x="11584" y="21600"/>
                  </a:cubicBezTo>
                  <a:cubicBezTo>
                    <a:pt x="13690" y="21600"/>
                    <a:pt x="12821" y="13465"/>
                    <a:pt x="12821" y="13465"/>
                  </a:cubicBezTo>
                  <a:cubicBezTo>
                    <a:pt x="12823" y="13465"/>
                    <a:pt x="18065" y="17116"/>
                    <a:pt x="20174" y="17116"/>
                  </a:cubicBezTo>
                  <a:cubicBezTo>
                    <a:pt x="20642" y="17116"/>
                    <a:pt x="20956" y="16936"/>
                    <a:pt x="21024" y="16497"/>
                  </a:cubicBezTo>
                  <a:cubicBezTo>
                    <a:pt x="21400" y="14049"/>
                    <a:pt x="12071" y="10433"/>
                    <a:pt x="12071" y="10433"/>
                  </a:cubicBezTo>
                  <a:cubicBezTo>
                    <a:pt x="12071" y="10433"/>
                    <a:pt x="21293" y="9569"/>
                    <a:pt x="20060" y="6621"/>
                  </a:cubicBezTo>
                  <a:cubicBezTo>
                    <a:pt x="19743" y="5852"/>
                    <a:pt x="19007" y="5569"/>
                    <a:pt x="18096" y="5569"/>
                  </a:cubicBezTo>
                  <a:cubicBezTo>
                    <a:pt x="15545" y="5569"/>
                    <a:pt x="11615" y="7790"/>
                    <a:pt x="11615" y="7790"/>
                  </a:cubicBezTo>
                  <a:cubicBezTo>
                    <a:pt x="11615" y="7790"/>
                    <a:pt x="14697" y="0"/>
                    <a:pt x="116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4322;p45"/>
            <p:cNvSpPr/>
            <p:nvPr/>
          </p:nvSpPr>
          <p:spPr>
            <a:xfrm>
              <a:off x="120517" y="136544"/>
              <a:ext cx="87167" cy="9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5" h="21600" fill="norm" stroke="1" extrusionOk="0">
                  <a:moveTo>
                    <a:pt x="13359" y="0"/>
                  </a:moveTo>
                  <a:cubicBezTo>
                    <a:pt x="11567" y="0"/>
                    <a:pt x="9578" y="673"/>
                    <a:pt x="7769" y="1510"/>
                  </a:cubicBezTo>
                  <a:cubicBezTo>
                    <a:pt x="3590" y="3477"/>
                    <a:pt x="519" y="7412"/>
                    <a:pt x="63" y="12135"/>
                  </a:cubicBezTo>
                  <a:cubicBezTo>
                    <a:pt x="-331" y="16005"/>
                    <a:pt x="975" y="20203"/>
                    <a:pt x="7701" y="21381"/>
                  </a:cubicBezTo>
                  <a:cubicBezTo>
                    <a:pt x="8555" y="21532"/>
                    <a:pt x="9357" y="21600"/>
                    <a:pt x="10105" y="21600"/>
                  </a:cubicBezTo>
                  <a:cubicBezTo>
                    <a:pt x="21269" y="21600"/>
                    <a:pt x="21021" y="6001"/>
                    <a:pt x="17103" y="1575"/>
                  </a:cubicBezTo>
                  <a:cubicBezTo>
                    <a:pt x="16114" y="434"/>
                    <a:pt x="14801" y="0"/>
                    <a:pt x="133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845" name="Google Shape;4323;p45"/>
          <p:cNvSpPr txBox="1"/>
          <p:nvPr/>
        </p:nvSpPr>
        <p:spPr>
          <a:xfrm>
            <a:off x="3276706" y="1168135"/>
            <a:ext cx="2488501" cy="541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200">
                <a:latin typeface="Quicksand Light"/>
                <a:ea typeface="Quicksand Light"/>
                <a:cs typeface="Quicksand Light"/>
                <a:sym typeface="Quicksand Light"/>
              </a:defRPr>
            </a:lvl1pPr>
          </a:lstStyle>
          <a:p>
            <a:pPr/>
            <a:r>
              <a:t>قوانين الصف</a:t>
            </a:r>
          </a:p>
        </p:txBody>
      </p:sp>
      <p:sp>
        <p:nvSpPr>
          <p:cNvPr id="1846" name="Google Shape;4324;p45"/>
          <p:cNvSpPr/>
          <p:nvPr/>
        </p:nvSpPr>
        <p:spPr>
          <a:xfrm rot="2153969">
            <a:off x="3914938" y="576304"/>
            <a:ext cx="1088222" cy="94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47" name="Google Shape;4329;p45"/>
          <p:cNvSpPr txBox="1"/>
          <p:nvPr/>
        </p:nvSpPr>
        <p:spPr>
          <a:xfrm>
            <a:off x="3370350" y="4252438"/>
            <a:ext cx="2403301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pic>
        <p:nvPicPr>
          <p:cNvPr id="1848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09113" y="-1476534"/>
            <a:ext cx="4106374" cy="4122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9" name="تجميع" descr="تجميع"/>
          <p:cNvPicPr>
            <a:picLocks noChangeAspect="1"/>
          </p:cNvPicPr>
          <p:nvPr/>
        </p:nvPicPr>
        <p:blipFill>
          <a:blip r:embed="rId5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  <p:sp>
        <p:nvSpPr>
          <p:cNvPr id="1850" name="الاحترام والتقدير بين الجميع…"/>
          <p:cNvSpPr txBox="1"/>
          <p:nvPr/>
        </p:nvSpPr>
        <p:spPr>
          <a:xfrm>
            <a:off x="2595290" y="2080544"/>
            <a:ext cx="3988950" cy="1279526"/>
          </a:xfrm>
          <a:prstGeom prst="rect">
            <a:avLst/>
          </a:prstGeom>
          <a:solidFill>
            <a:srgbClr val="F7FADB"/>
          </a:solidFill>
          <a:ln>
            <a:solidFill>
              <a:srgbClr val="B67176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0">
              <a:defRPr sz="20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الاحترام والتقدير بين الجميع</a:t>
            </a:r>
          </a:p>
          <a:p>
            <a:pPr algn="r" rtl="0">
              <a:defRPr sz="20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الاقتداء بأخلاقيات الرسول صلى الله عليه وسلم </a:t>
            </a:r>
          </a:p>
          <a:p>
            <a:pPr algn="r" rtl="0">
              <a:defRPr sz="20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الاصغاء والانتباه لمعلمتك وزميلاتك </a:t>
            </a:r>
          </a:p>
          <a:p>
            <a:pPr algn="r" rtl="0">
              <a:defRPr sz="20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الاجتهاد في حل الأنشطة </a:t>
            </a:r>
          </a:p>
          <a:p>
            <a:pPr algn="r" rtl="0">
              <a:defRPr sz="20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إحضار الادوات المدرسية والكتاب المدرسي يوميًا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765;p26"/>
          <p:cNvSpPr/>
          <p:nvPr/>
        </p:nvSpPr>
        <p:spPr>
          <a:xfrm rot="126755">
            <a:off x="2155237" y="1012759"/>
            <a:ext cx="4703898" cy="195886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53" name="Google Shape;1766;p26"/>
          <p:cNvSpPr/>
          <p:nvPr/>
        </p:nvSpPr>
        <p:spPr>
          <a:xfrm rot="21464125">
            <a:off x="1909858" y="721888"/>
            <a:ext cx="1088230" cy="940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54" name="Google Shape;1767;p26"/>
          <p:cNvSpPr/>
          <p:nvPr/>
        </p:nvSpPr>
        <p:spPr>
          <a:xfrm rot="4829594">
            <a:off x="6015307" y="875361"/>
            <a:ext cx="1088246" cy="94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55" name="Google Shape;1770;p26"/>
          <p:cNvSpPr txBox="1"/>
          <p:nvPr>
            <p:ph type="body" sz="quarter" idx="1"/>
          </p:nvPr>
        </p:nvSpPr>
        <p:spPr>
          <a:xfrm>
            <a:off x="2233700" y="1138407"/>
            <a:ext cx="4496701" cy="1528656"/>
          </a:xfrm>
          <a:prstGeom prst="rect">
            <a:avLst/>
          </a:prstGeom>
        </p:spPr>
        <p:txBody>
          <a:bodyPr/>
          <a:lstStyle/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مرحبًا بكم</a:t>
            </a:r>
          </a:p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صناع المستقبل</a:t>
            </a:r>
          </a:p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في رحلة جديدة يملئها الابداع والانجاز</a:t>
            </a:r>
          </a:p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لبناء الذات وبناء الوطن </a:t>
            </a:r>
          </a:p>
        </p:txBody>
      </p:sp>
      <p:grpSp>
        <p:nvGrpSpPr>
          <p:cNvPr id="1861" name="Google Shape;1771;p2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856" name="Google Shape;1772;p2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57" name="Google Shape;1773;p2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58" name="Google Shape;1774;p2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59" name="Google Shape;1775;p2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60" name="Google Shape;1776;p2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862" name="Google Shape;1777;p2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863" name="Google Shape;1778;p26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864" name="Google Shape;1779;p26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865" name="Google Shape;1780;p26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866" name="Google Shape;1781;p26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867" name="Google Shape;1782;p2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1868" name="Google Shape;1784;p26">
            <a:hlinkClick r:id="rId4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69" name="Google Shape;1785;p26">
            <a:hlinkClick r:id="rId5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70" name="Google Shape;1786;p26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3280400" y="3752588"/>
            <a:ext cx="2403301" cy="4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pic>
        <p:nvPicPr>
          <p:cNvPr id="1871" name="IMG_0575.png" descr="IMG_057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11886" y="-1412029"/>
            <a:ext cx="3967449" cy="39833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4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872" name="Google Shape;182;p29" descr="Google Shape;182;p29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3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8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6" name="IMG_0575.png" descr="IMG_057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886" y="-1412029"/>
            <a:ext cx="3967449" cy="39833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6" name="تجميع"/>
          <p:cNvGrpSpPr/>
          <p:nvPr/>
        </p:nvGrpSpPr>
        <p:grpSpPr>
          <a:xfrm>
            <a:off x="947299" y="4530197"/>
            <a:ext cx="6772043" cy="143249"/>
            <a:chOff x="0" y="0"/>
            <a:chExt cx="6772041" cy="143247"/>
          </a:xfrm>
        </p:grpSpPr>
        <p:sp>
          <p:nvSpPr>
            <p:cNvPr id="1877" name="Google Shape;4671;p50"/>
            <p:cNvSpPr/>
            <p:nvPr/>
          </p:nvSpPr>
          <p:spPr>
            <a:xfrm>
              <a:off x="0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4672;p50"/>
            <p:cNvSpPr/>
            <p:nvPr/>
          </p:nvSpPr>
          <p:spPr>
            <a:xfrm>
              <a:off x="67985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4673;p50"/>
            <p:cNvSpPr/>
            <p:nvPr/>
          </p:nvSpPr>
          <p:spPr>
            <a:xfrm>
              <a:off x="1359705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4674;p50"/>
            <p:cNvSpPr/>
            <p:nvPr/>
          </p:nvSpPr>
          <p:spPr>
            <a:xfrm>
              <a:off x="2039558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4675;p50"/>
            <p:cNvSpPr/>
            <p:nvPr/>
          </p:nvSpPr>
          <p:spPr>
            <a:xfrm>
              <a:off x="2719409" y="15906"/>
              <a:ext cx="1390932" cy="11913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4676;p50"/>
            <p:cNvSpPr/>
            <p:nvPr/>
          </p:nvSpPr>
          <p:spPr>
            <a:xfrm>
              <a:off x="339926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4677;p50"/>
            <p:cNvSpPr/>
            <p:nvPr/>
          </p:nvSpPr>
          <p:spPr>
            <a:xfrm>
              <a:off x="4079113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4678;p50"/>
            <p:cNvSpPr/>
            <p:nvPr/>
          </p:nvSpPr>
          <p:spPr>
            <a:xfrm>
              <a:off x="4758967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4679;p50"/>
            <p:cNvSpPr/>
            <p:nvPr/>
          </p:nvSpPr>
          <p:spPr>
            <a:xfrm>
              <a:off x="5438819" y="-1"/>
              <a:ext cx="1333223" cy="14324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89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887" name="Google Shape;182;p29" descr="Google Shape;182;p2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8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pic>
        <p:nvPicPr>
          <p:cNvPr id="1890" name="IMG_1584.png" descr="IMG_158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4147" y="975135"/>
            <a:ext cx="5122927" cy="5143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6" name="Google Shape;9380;p64"/>
          <p:cNvGrpSpPr/>
          <p:nvPr/>
        </p:nvGrpSpPr>
        <p:grpSpPr>
          <a:xfrm>
            <a:off x="1569468" y="1337635"/>
            <a:ext cx="3038624" cy="2195747"/>
            <a:chOff x="0" y="0"/>
            <a:chExt cx="3038623" cy="2195746"/>
          </a:xfrm>
        </p:grpSpPr>
        <p:sp>
          <p:nvSpPr>
            <p:cNvPr id="1891" name="Google Shape;9381;p64"/>
            <p:cNvSpPr/>
            <p:nvPr/>
          </p:nvSpPr>
          <p:spPr>
            <a:xfrm>
              <a:off x="1426453" y="0"/>
              <a:ext cx="1612171" cy="15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10763" y="0"/>
                  </a:moveTo>
                  <a:cubicBezTo>
                    <a:pt x="10667" y="0"/>
                    <a:pt x="10571" y="37"/>
                    <a:pt x="10497" y="110"/>
                  </a:cubicBezTo>
                  <a:lnTo>
                    <a:pt x="6256" y="4366"/>
                  </a:lnTo>
                  <a:cubicBezTo>
                    <a:pt x="6185" y="4436"/>
                    <a:pt x="6090" y="4476"/>
                    <a:pt x="5990" y="4476"/>
                  </a:cubicBezTo>
                  <a:cubicBezTo>
                    <a:pt x="5889" y="4476"/>
                    <a:pt x="5794" y="4436"/>
                    <a:pt x="5725" y="4366"/>
                  </a:cubicBezTo>
                  <a:lnTo>
                    <a:pt x="5720" y="4362"/>
                  </a:lnTo>
                  <a:cubicBezTo>
                    <a:pt x="5574" y="4214"/>
                    <a:pt x="5438" y="3926"/>
                    <a:pt x="5419" y="3719"/>
                  </a:cubicBezTo>
                  <a:cubicBezTo>
                    <a:pt x="5419" y="3719"/>
                    <a:pt x="5362" y="3141"/>
                    <a:pt x="5005" y="2783"/>
                  </a:cubicBezTo>
                  <a:cubicBezTo>
                    <a:pt x="4695" y="2456"/>
                    <a:pt x="4279" y="2292"/>
                    <a:pt x="3863" y="2292"/>
                  </a:cubicBezTo>
                  <a:cubicBezTo>
                    <a:pt x="3460" y="2292"/>
                    <a:pt x="3056" y="2445"/>
                    <a:pt x="2748" y="2754"/>
                  </a:cubicBezTo>
                  <a:cubicBezTo>
                    <a:pt x="2121" y="3383"/>
                    <a:pt x="2133" y="4407"/>
                    <a:pt x="2773" y="5021"/>
                  </a:cubicBezTo>
                  <a:cubicBezTo>
                    <a:pt x="3132" y="5380"/>
                    <a:pt x="3706" y="5438"/>
                    <a:pt x="3706" y="5438"/>
                  </a:cubicBezTo>
                  <a:cubicBezTo>
                    <a:pt x="3911" y="5457"/>
                    <a:pt x="4199" y="5593"/>
                    <a:pt x="4346" y="5739"/>
                  </a:cubicBezTo>
                  <a:lnTo>
                    <a:pt x="4351" y="5744"/>
                  </a:lnTo>
                  <a:cubicBezTo>
                    <a:pt x="4497" y="5892"/>
                    <a:pt x="4497" y="6130"/>
                    <a:pt x="4351" y="6278"/>
                  </a:cubicBezTo>
                  <a:lnTo>
                    <a:pt x="109" y="10533"/>
                  </a:lnTo>
                  <a:cubicBezTo>
                    <a:pt x="-37" y="10680"/>
                    <a:pt x="-37" y="10919"/>
                    <a:pt x="109" y="11067"/>
                  </a:cubicBezTo>
                  <a:lnTo>
                    <a:pt x="4351" y="15323"/>
                  </a:lnTo>
                  <a:cubicBezTo>
                    <a:pt x="4378" y="15349"/>
                    <a:pt x="4410" y="15369"/>
                    <a:pt x="4444" y="15385"/>
                  </a:cubicBezTo>
                  <a:cubicBezTo>
                    <a:pt x="4498" y="15415"/>
                    <a:pt x="4556" y="15430"/>
                    <a:pt x="4616" y="15433"/>
                  </a:cubicBezTo>
                  <a:cubicBezTo>
                    <a:pt x="4717" y="15433"/>
                    <a:pt x="4812" y="15394"/>
                    <a:pt x="4883" y="15324"/>
                  </a:cubicBezTo>
                  <a:lnTo>
                    <a:pt x="4929" y="15277"/>
                  </a:lnTo>
                  <a:cubicBezTo>
                    <a:pt x="5075" y="15130"/>
                    <a:pt x="5211" y="14840"/>
                    <a:pt x="5233" y="14632"/>
                  </a:cubicBezTo>
                  <a:cubicBezTo>
                    <a:pt x="5233" y="14632"/>
                    <a:pt x="5288" y="14056"/>
                    <a:pt x="5644" y="13696"/>
                  </a:cubicBezTo>
                  <a:cubicBezTo>
                    <a:pt x="5781" y="13558"/>
                    <a:pt x="5942" y="13447"/>
                    <a:pt x="6119" y="13368"/>
                  </a:cubicBezTo>
                  <a:cubicBezTo>
                    <a:pt x="6329" y="13273"/>
                    <a:pt x="6550" y="13228"/>
                    <a:pt x="6768" y="13228"/>
                  </a:cubicBezTo>
                  <a:cubicBezTo>
                    <a:pt x="7274" y="13228"/>
                    <a:pt x="7766" y="13473"/>
                    <a:pt x="8068" y="13915"/>
                  </a:cubicBezTo>
                  <a:cubicBezTo>
                    <a:pt x="8500" y="14547"/>
                    <a:pt x="8419" y="15398"/>
                    <a:pt x="7876" y="15936"/>
                  </a:cubicBezTo>
                  <a:cubicBezTo>
                    <a:pt x="7641" y="16173"/>
                    <a:pt x="7312" y="16277"/>
                    <a:pt x="7115" y="16320"/>
                  </a:cubicBezTo>
                  <a:cubicBezTo>
                    <a:pt x="7032" y="16343"/>
                    <a:pt x="6947" y="16361"/>
                    <a:pt x="6861" y="16372"/>
                  </a:cubicBezTo>
                  <a:cubicBezTo>
                    <a:pt x="6825" y="16377"/>
                    <a:pt x="6790" y="16384"/>
                    <a:pt x="6756" y="16394"/>
                  </a:cubicBezTo>
                  <a:cubicBezTo>
                    <a:pt x="6588" y="16449"/>
                    <a:pt x="6408" y="16548"/>
                    <a:pt x="6304" y="16654"/>
                  </a:cubicBezTo>
                  <a:lnTo>
                    <a:pt x="6256" y="16700"/>
                  </a:lnTo>
                  <a:cubicBezTo>
                    <a:pt x="6108" y="16847"/>
                    <a:pt x="6108" y="17087"/>
                    <a:pt x="6256" y="17234"/>
                  </a:cubicBezTo>
                  <a:lnTo>
                    <a:pt x="7193" y="18174"/>
                  </a:lnTo>
                  <a:lnTo>
                    <a:pt x="10497" y="21489"/>
                  </a:lnTo>
                  <a:cubicBezTo>
                    <a:pt x="10567" y="21559"/>
                    <a:pt x="10663" y="21600"/>
                    <a:pt x="10761" y="21600"/>
                  </a:cubicBezTo>
                  <a:cubicBezTo>
                    <a:pt x="10860" y="21599"/>
                    <a:pt x="10954" y="21561"/>
                    <a:pt x="11025" y="21492"/>
                  </a:cubicBezTo>
                  <a:lnTo>
                    <a:pt x="13038" y="19473"/>
                  </a:lnTo>
                  <a:lnTo>
                    <a:pt x="15216" y="17287"/>
                  </a:lnTo>
                  <a:cubicBezTo>
                    <a:pt x="15360" y="17138"/>
                    <a:pt x="15360" y="16901"/>
                    <a:pt x="15216" y="16752"/>
                  </a:cubicBezTo>
                  <a:lnTo>
                    <a:pt x="15140" y="16678"/>
                  </a:lnTo>
                  <a:cubicBezTo>
                    <a:pt x="14993" y="16532"/>
                    <a:pt x="14705" y="16393"/>
                    <a:pt x="14499" y="16375"/>
                  </a:cubicBezTo>
                  <a:cubicBezTo>
                    <a:pt x="14499" y="16375"/>
                    <a:pt x="13923" y="16318"/>
                    <a:pt x="13567" y="15959"/>
                  </a:cubicBezTo>
                  <a:cubicBezTo>
                    <a:pt x="12970" y="15314"/>
                    <a:pt x="12996" y="14308"/>
                    <a:pt x="13624" y="13695"/>
                  </a:cubicBezTo>
                  <a:cubicBezTo>
                    <a:pt x="13938" y="13388"/>
                    <a:pt x="14345" y="13235"/>
                    <a:pt x="14751" y="13235"/>
                  </a:cubicBezTo>
                  <a:cubicBezTo>
                    <a:pt x="15160" y="13235"/>
                    <a:pt x="15568" y="13389"/>
                    <a:pt x="15882" y="13698"/>
                  </a:cubicBezTo>
                  <a:cubicBezTo>
                    <a:pt x="16239" y="14056"/>
                    <a:pt x="16294" y="14634"/>
                    <a:pt x="16294" y="14634"/>
                  </a:cubicBezTo>
                  <a:cubicBezTo>
                    <a:pt x="16315" y="14840"/>
                    <a:pt x="16450" y="15130"/>
                    <a:pt x="16597" y="15277"/>
                  </a:cubicBezTo>
                  <a:lnTo>
                    <a:pt x="16643" y="15324"/>
                  </a:lnTo>
                  <a:cubicBezTo>
                    <a:pt x="16716" y="15397"/>
                    <a:pt x="16812" y="15434"/>
                    <a:pt x="16908" y="15434"/>
                  </a:cubicBezTo>
                  <a:cubicBezTo>
                    <a:pt x="17001" y="15434"/>
                    <a:pt x="17095" y="15399"/>
                    <a:pt x="17167" y="15329"/>
                  </a:cubicBezTo>
                  <a:lnTo>
                    <a:pt x="18894" y="13596"/>
                  </a:lnTo>
                  <a:lnTo>
                    <a:pt x="21363" y="11118"/>
                  </a:lnTo>
                  <a:cubicBezTo>
                    <a:pt x="21366" y="11115"/>
                    <a:pt x="21370" y="11115"/>
                    <a:pt x="21374" y="11111"/>
                  </a:cubicBezTo>
                  <a:lnTo>
                    <a:pt x="21417" y="11068"/>
                  </a:lnTo>
                  <a:cubicBezTo>
                    <a:pt x="21563" y="10919"/>
                    <a:pt x="21563" y="10680"/>
                    <a:pt x="21417" y="10533"/>
                  </a:cubicBezTo>
                  <a:lnTo>
                    <a:pt x="17176" y="6278"/>
                  </a:lnTo>
                  <a:cubicBezTo>
                    <a:pt x="17029" y="6131"/>
                    <a:pt x="17029" y="5892"/>
                    <a:pt x="17176" y="5745"/>
                  </a:cubicBezTo>
                  <a:lnTo>
                    <a:pt x="17250" y="5667"/>
                  </a:lnTo>
                  <a:cubicBezTo>
                    <a:pt x="17396" y="5521"/>
                    <a:pt x="17687" y="5384"/>
                    <a:pt x="17892" y="5364"/>
                  </a:cubicBezTo>
                  <a:cubicBezTo>
                    <a:pt x="17892" y="5364"/>
                    <a:pt x="18466" y="5308"/>
                    <a:pt x="18826" y="4950"/>
                  </a:cubicBezTo>
                  <a:cubicBezTo>
                    <a:pt x="19459" y="4334"/>
                    <a:pt x="19467" y="3318"/>
                    <a:pt x="18844" y="2692"/>
                  </a:cubicBezTo>
                  <a:cubicBezTo>
                    <a:pt x="18535" y="2382"/>
                    <a:pt x="18131" y="2228"/>
                    <a:pt x="17727" y="2228"/>
                  </a:cubicBezTo>
                  <a:cubicBezTo>
                    <a:pt x="17314" y="2228"/>
                    <a:pt x="16903" y="2389"/>
                    <a:pt x="16593" y="2710"/>
                  </a:cubicBezTo>
                  <a:cubicBezTo>
                    <a:pt x="16237" y="3068"/>
                    <a:pt x="16180" y="3646"/>
                    <a:pt x="16180" y="3646"/>
                  </a:cubicBezTo>
                  <a:cubicBezTo>
                    <a:pt x="16160" y="3853"/>
                    <a:pt x="16025" y="4141"/>
                    <a:pt x="15879" y="4289"/>
                  </a:cubicBezTo>
                  <a:lnTo>
                    <a:pt x="15802" y="4365"/>
                  </a:lnTo>
                  <a:cubicBezTo>
                    <a:pt x="15729" y="4439"/>
                    <a:pt x="15633" y="4476"/>
                    <a:pt x="15536" y="4476"/>
                  </a:cubicBezTo>
                  <a:cubicBezTo>
                    <a:pt x="15440" y="4476"/>
                    <a:pt x="15344" y="4439"/>
                    <a:pt x="15270" y="4365"/>
                  </a:cubicBezTo>
                  <a:lnTo>
                    <a:pt x="11029" y="110"/>
                  </a:lnTo>
                  <a:cubicBezTo>
                    <a:pt x="10956" y="37"/>
                    <a:pt x="10860" y="0"/>
                    <a:pt x="10763" y="0"/>
                  </a:cubicBezTo>
                  <a:close/>
                </a:path>
              </a:pathLst>
            </a:custGeom>
            <a:solidFill>
              <a:srgbClr val="DFEED4"/>
            </a:solidFill>
            <a:ln w="12700" cap="flat">
              <a:solidFill>
                <a:srgbClr val="669D34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pPr>
              <a:r>
                <a:t>الفصل الأول </a:t>
              </a:r>
            </a:p>
            <a:p>
              <a:pPr algn="ctr" rtl="0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pPr>
              <a:r>
                <a:t>الأعداد النسبية </a:t>
              </a:r>
            </a:p>
          </p:txBody>
        </p:sp>
        <p:sp>
          <p:nvSpPr>
            <p:cNvPr id="1892" name="Google Shape;9382;p64"/>
            <p:cNvSpPr/>
            <p:nvPr/>
          </p:nvSpPr>
          <p:spPr>
            <a:xfrm>
              <a:off x="884732" y="1981194"/>
              <a:ext cx="45022" cy="4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72" y="28"/>
                    <a:pt x="21534" y="39"/>
                    <a:pt x="21506" y="66"/>
                  </a:cubicBezTo>
                  <a:lnTo>
                    <a:pt x="0" y="21572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7E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9386;p64"/>
            <p:cNvSpPr/>
            <p:nvPr/>
          </p:nvSpPr>
          <p:spPr>
            <a:xfrm flipH="1">
              <a:off x="712059" y="793140"/>
              <a:ext cx="1495756" cy="140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0763" y="0"/>
                  </a:moveTo>
                  <a:cubicBezTo>
                    <a:pt x="10667" y="1"/>
                    <a:pt x="10576" y="38"/>
                    <a:pt x="10507" y="104"/>
                  </a:cubicBezTo>
                  <a:lnTo>
                    <a:pt x="8028" y="2591"/>
                  </a:lnTo>
                  <a:lnTo>
                    <a:pt x="8028" y="2588"/>
                  </a:lnTo>
                  <a:lnTo>
                    <a:pt x="6302" y="4319"/>
                  </a:lnTo>
                  <a:cubicBezTo>
                    <a:pt x="6229" y="4390"/>
                    <a:pt x="6136" y="4425"/>
                    <a:pt x="6042" y="4425"/>
                  </a:cubicBezTo>
                  <a:cubicBezTo>
                    <a:pt x="5947" y="4425"/>
                    <a:pt x="5851" y="4388"/>
                    <a:pt x="5778" y="4315"/>
                  </a:cubicBezTo>
                  <a:lnTo>
                    <a:pt x="5731" y="4268"/>
                  </a:lnTo>
                  <a:cubicBezTo>
                    <a:pt x="5586" y="4121"/>
                    <a:pt x="5450" y="3831"/>
                    <a:pt x="5428" y="3625"/>
                  </a:cubicBezTo>
                  <a:cubicBezTo>
                    <a:pt x="5428" y="3625"/>
                    <a:pt x="5373" y="3047"/>
                    <a:pt x="5017" y="2689"/>
                  </a:cubicBezTo>
                  <a:cubicBezTo>
                    <a:pt x="4701" y="2369"/>
                    <a:pt x="4285" y="2209"/>
                    <a:pt x="3869" y="2209"/>
                  </a:cubicBezTo>
                  <a:cubicBezTo>
                    <a:pt x="3463" y="2209"/>
                    <a:pt x="3057" y="2361"/>
                    <a:pt x="2743" y="2668"/>
                  </a:cubicBezTo>
                  <a:cubicBezTo>
                    <a:pt x="2107" y="3288"/>
                    <a:pt x="2088" y="4308"/>
                    <a:pt x="2701" y="4950"/>
                  </a:cubicBezTo>
                  <a:cubicBezTo>
                    <a:pt x="3057" y="5309"/>
                    <a:pt x="3634" y="5366"/>
                    <a:pt x="3634" y="5366"/>
                  </a:cubicBezTo>
                  <a:cubicBezTo>
                    <a:pt x="3839" y="5384"/>
                    <a:pt x="4127" y="5523"/>
                    <a:pt x="4274" y="5669"/>
                  </a:cubicBezTo>
                  <a:lnTo>
                    <a:pt x="4350" y="5743"/>
                  </a:lnTo>
                  <a:cubicBezTo>
                    <a:pt x="4495" y="5892"/>
                    <a:pt x="4495" y="6130"/>
                    <a:pt x="4350" y="6278"/>
                  </a:cubicBezTo>
                  <a:lnTo>
                    <a:pt x="2173" y="8462"/>
                  </a:lnTo>
                  <a:lnTo>
                    <a:pt x="159" y="10482"/>
                  </a:lnTo>
                  <a:lnTo>
                    <a:pt x="110" y="10533"/>
                  </a:lnTo>
                  <a:cubicBezTo>
                    <a:pt x="-37" y="10680"/>
                    <a:pt x="-37" y="10919"/>
                    <a:pt x="110" y="11066"/>
                  </a:cubicBezTo>
                  <a:lnTo>
                    <a:pt x="4351" y="15322"/>
                  </a:lnTo>
                  <a:cubicBezTo>
                    <a:pt x="4497" y="15470"/>
                    <a:pt x="4497" y="15708"/>
                    <a:pt x="4351" y="15856"/>
                  </a:cubicBezTo>
                  <a:lnTo>
                    <a:pt x="4347" y="15860"/>
                  </a:lnTo>
                  <a:cubicBezTo>
                    <a:pt x="4200" y="16008"/>
                    <a:pt x="3912" y="16144"/>
                    <a:pt x="3706" y="16162"/>
                  </a:cubicBezTo>
                  <a:cubicBezTo>
                    <a:pt x="3706" y="16162"/>
                    <a:pt x="3130" y="16220"/>
                    <a:pt x="2773" y="16578"/>
                  </a:cubicBezTo>
                  <a:cubicBezTo>
                    <a:pt x="2166" y="17196"/>
                    <a:pt x="2171" y="18192"/>
                    <a:pt x="2783" y="18806"/>
                  </a:cubicBezTo>
                  <a:cubicBezTo>
                    <a:pt x="3091" y="19115"/>
                    <a:pt x="3495" y="19270"/>
                    <a:pt x="3899" y="19270"/>
                  </a:cubicBezTo>
                  <a:cubicBezTo>
                    <a:pt x="4299" y="19270"/>
                    <a:pt x="4698" y="19120"/>
                    <a:pt x="5005" y="18817"/>
                  </a:cubicBezTo>
                  <a:cubicBezTo>
                    <a:pt x="5363" y="18458"/>
                    <a:pt x="5417" y="17882"/>
                    <a:pt x="5417" y="17882"/>
                  </a:cubicBezTo>
                  <a:cubicBezTo>
                    <a:pt x="5439" y="17673"/>
                    <a:pt x="5575" y="17383"/>
                    <a:pt x="5721" y="17237"/>
                  </a:cubicBezTo>
                  <a:lnTo>
                    <a:pt x="5722" y="17235"/>
                  </a:lnTo>
                  <a:cubicBezTo>
                    <a:pt x="5795" y="17164"/>
                    <a:pt x="5890" y="17125"/>
                    <a:pt x="5990" y="17125"/>
                  </a:cubicBezTo>
                  <a:cubicBezTo>
                    <a:pt x="6089" y="17125"/>
                    <a:pt x="6185" y="17164"/>
                    <a:pt x="6255" y="17235"/>
                  </a:cubicBezTo>
                  <a:lnTo>
                    <a:pt x="10496" y="21491"/>
                  </a:lnTo>
                  <a:cubicBezTo>
                    <a:pt x="10571" y="21564"/>
                    <a:pt x="10667" y="21600"/>
                    <a:pt x="10763" y="21600"/>
                  </a:cubicBezTo>
                  <a:cubicBezTo>
                    <a:pt x="10860" y="21600"/>
                    <a:pt x="10957" y="21564"/>
                    <a:pt x="11031" y="21491"/>
                  </a:cubicBezTo>
                  <a:lnTo>
                    <a:pt x="15273" y="17235"/>
                  </a:lnTo>
                  <a:cubicBezTo>
                    <a:pt x="15418" y="17086"/>
                    <a:pt x="15418" y="16849"/>
                    <a:pt x="15273" y="16700"/>
                  </a:cubicBezTo>
                  <a:lnTo>
                    <a:pt x="15222" y="16653"/>
                  </a:lnTo>
                  <a:cubicBezTo>
                    <a:pt x="15077" y="16507"/>
                    <a:pt x="14788" y="16369"/>
                    <a:pt x="14583" y="16349"/>
                  </a:cubicBezTo>
                  <a:cubicBezTo>
                    <a:pt x="14583" y="16349"/>
                    <a:pt x="14009" y="16294"/>
                    <a:pt x="13650" y="15935"/>
                  </a:cubicBezTo>
                  <a:cubicBezTo>
                    <a:pt x="13032" y="15318"/>
                    <a:pt x="13036" y="14314"/>
                    <a:pt x="13650" y="13696"/>
                  </a:cubicBezTo>
                  <a:cubicBezTo>
                    <a:pt x="13958" y="13387"/>
                    <a:pt x="14363" y="13232"/>
                    <a:pt x="14766" y="13232"/>
                  </a:cubicBezTo>
                  <a:cubicBezTo>
                    <a:pt x="15171" y="13232"/>
                    <a:pt x="15574" y="13387"/>
                    <a:pt x="15883" y="13696"/>
                  </a:cubicBezTo>
                  <a:cubicBezTo>
                    <a:pt x="16238" y="14054"/>
                    <a:pt x="16296" y="14634"/>
                    <a:pt x="16296" y="14634"/>
                  </a:cubicBezTo>
                  <a:cubicBezTo>
                    <a:pt x="16314" y="14838"/>
                    <a:pt x="16452" y="15128"/>
                    <a:pt x="16598" y="15275"/>
                  </a:cubicBezTo>
                  <a:lnTo>
                    <a:pt x="16644" y="15322"/>
                  </a:lnTo>
                  <a:cubicBezTo>
                    <a:pt x="16715" y="15392"/>
                    <a:pt x="16810" y="15431"/>
                    <a:pt x="16911" y="15431"/>
                  </a:cubicBezTo>
                  <a:cubicBezTo>
                    <a:pt x="17009" y="15431"/>
                    <a:pt x="17105" y="15392"/>
                    <a:pt x="17176" y="15322"/>
                  </a:cubicBezTo>
                  <a:lnTo>
                    <a:pt x="21417" y="11066"/>
                  </a:lnTo>
                  <a:cubicBezTo>
                    <a:pt x="21563" y="10918"/>
                    <a:pt x="21562" y="10680"/>
                    <a:pt x="21415" y="10533"/>
                  </a:cubicBezTo>
                  <a:lnTo>
                    <a:pt x="17848" y="6954"/>
                  </a:lnTo>
                  <a:lnTo>
                    <a:pt x="17175" y="6278"/>
                  </a:lnTo>
                  <a:cubicBezTo>
                    <a:pt x="17104" y="6207"/>
                    <a:pt x="17008" y="6168"/>
                    <a:pt x="16908" y="6168"/>
                  </a:cubicBezTo>
                  <a:cubicBezTo>
                    <a:pt x="16809" y="6168"/>
                    <a:pt x="16713" y="6207"/>
                    <a:pt x="16642" y="6278"/>
                  </a:cubicBezTo>
                  <a:lnTo>
                    <a:pt x="16598" y="6323"/>
                  </a:lnTo>
                  <a:cubicBezTo>
                    <a:pt x="16452" y="6470"/>
                    <a:pt x="16316" y="6759"/>
                    <a:pt x="16294" y="6968"/>
                  </a:cubicBezTo>
                  <a:cubicBezTo>
                    <a:pt x="16294" y="6968"/>
                    <a:pt x="16240" y="7544"/>
                    <a:pt x="15883" y="7903"/>
                  </a:cubicBezTo>
                  <a:cubicBezTo>
                    <a:pt x="15587" y="8200"/>
                    <a:pt x="15186" y="8366"/>
                    <a:pt x="14767" y="8366"/>
                  </a:cubicBezTo>
                  <a:cubicBezTo>
                    <a:pt x="14759" y="8366"/>
                    <a:pt x="14753" y="8365"/>
                    <a:pt x="14745" y="8365"/>
                  </a:cubicBezTo>
                  <a:cubicBezTo>
                    <a:pt x="14735" y="8365"/>
                    <a:pt x="14723" y="8368"/>
                    <a:pt x="14712" y="8368"/>
                  </a:cubicBezTo>
                  <a:cubicBezTo>
                    <a:pt x="14073" y="8368"/>
                    <a:pt x="13496" y="7981"/>
                    <a:pt x="13253" y="7390"/>
                  </a:cubicBezTo>
                  <a:cubicBezTo>
                    <a:pt x="13008" y="6797"/>
                    <a:pt x="13143" y="6116"/>
                    <a:pt x="13595" y="5664"/>
                  </a:cubicBezTo>
                  <a:cubicBezTo>
                    <a:pt x="13951" y="5306"/>
                    <a:pt x="14529" y="5250"/>
                    <a:pt x="14529" y="5250"/>
                  </a:cubicBezTo>
                  <a:cubicBezTo>
                    <a:pt x="14733" y="5231"/>
                    <a:pt x="15022" y="5093"/>
                    <a:pt x="15168" y="4946"/>
                  </a:cubicBezTo>
                  <a:lnTo>
                    <a:pt x="15245" y="4871"/>
                  </a:lnTo>
                  <a:cubicBezTo>
                    <a:pt x="15389" y="4725"/>
                    <a:pt x="15390" y="4491"/>
                    <a:pt x="15248" y="4343"/>
                  </a:cubicBezTo>
                  <a:lnTo>
                    <a:pt x="14764" y="3857"/>
                  </a:lnTo>
                  <a:lnTo>
                    <a:pt x="11029" y="111"/>
                  </a:lnTo>
                  <a:cubicBezTo>
                    <a:pt x="10958" y="41"/>
                    <a:pt x="10863" y="0"/>
                    <a:pt x="10763" y="0"/>
                  </a:cubicBezTo>
                  <a:close/>
                </a:path>
              </a:pathLst>
            </a:custGeom>
            <a:solidFill>
              <a:srgbClr val="FFECD4"/>
            </a:solidFill>
            <a:ln w="12700" cap="flat">
              <a:solidFill>
                <a:srgbClr val="FDC700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9388;p64"/>
            <p:cNvSpPr/>
            <p:nvPr/>
          </p:nvSpPr>
          <p:spPr>
            <a:xfrm flipH="1">
              <a:off x="-1" y="176765"/>
              <a:ext cx="1435963" cy="128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0763" y="0"/>
                  </a:moveTo>
                  <a:cubicBezTo>
                    <a:pt x="10664" y="0"/>
                    <a:pt x="10568" y="38"/>
                    <a:pt x="10497" y="109"/>
                  </a:cubicBezTo>
                  <a:lnTo>
                    <a:pt x="6257" y="4365"/>
                  </a:lnTo>
                  <a:cubicBezTo>
                    <a:pt x="6110" y="4513"/>
                    <a:pt x="6110" y="4752"/>
                    <a:pt x="6257" y="4901"/>
                  </a:cubicBezTo>
                  <a:lnTo>
                    <a:pt x="6302" y="4946"/>
                  </a:lnTo>
                  <a:cubicBezTo>
                    <a:pt x="6449" y="5092"/>
                    <a:pt x="6737" y="5228"/>
                    <a:pt x="6942" y="5248"/>
                  </a:cubicBezTo>
                  <a:cubicBezTo>
                    <a:pt x="6942" y="5248"/>
                    <a:pt x="7519" y="5306"/>
                    <a:pt x="7875" y="5663"/>
                  </a:cubicBezTo>
                  <a:cubicBezTo>
                    <a:pt x="8473" y="6284"/>
                    <a:pt x="8467" y="7271"/>
                    <a:pt x="7858" y="7882"/>
                  </a:cubicBezTo>
                  <a:cubicBezTo>
                    <a:pt x="7550" y="8192"/>
                    <a:pt x="7146" y="8348"/>
                    <a:pt x="6742" y="8348"/>
                  </a:cubicBezTo>
                  <a:cubicBezTo>
                    <a:pt x="6347" y="8348"/>
                    <a:pt x="5951" y="8199"/>
                    <a:pt x="5646" y="7903"/>
                  </a:cubicBezTo>
                  <a:cubicBezTo>
                    <a:pt x="5287" y="7543"/>
                    <a:pt x="5232" y="6967"/>
                    <a:pt x="5232" y="6967"/>
                  </a:cubicBezTo>
                  <a:cubicBezTo>
                    <a:pt x="5210" y="6760"/>
                    <a:pt x="5075" y="6471"/>
                    <a:pt x="4928" y="6325"/>
                  </a:cubicBezTo>
                  <a:lnTo>
                    <a:pt x="4884" y="6277"/>
                  </a:lnTo>
                  <a:cubicBezTo>
                    <a:pt x="4813" y="6207"/>
                    <a:pt x="4717" y="6168"/>
                    <a:pt x="4617" y="6167"/>
                  </a:cubicBezTo>
                  <a:cubicBezTo>
                    <a:pt x="4517" y="6167"/>
                    <a:pt x="4422" y="6207"/>
                    <a:pt x="4352" y="6277"/>
                  </a:cubicBezTo>
                  <a:lnTo>
                    <a:pt x="110" y="10533"/>
                  </a:lnTo>
                  <a:cubicBezTo>
                    <a:pt x="-37" y="10682"/>
                    <a:pt x="-37" y="10920"/>
                    <a:pt x="110" y="11067"/>
                  </a:cubicBezTo>
                  <a:lnTo>
                    <a:pt x="3873" y="14845"/>
                  </a:lnTo>
                  <a:lnTo>
                    <a:pt x="3871" y="14845"/>
                  </a:lnTo>
                  <a:lnTo>
                    <a:pt x="4354" y="15329"/>
                  </a:lnTo>
                  <a:cubicBezTo>
                    <a:pt x="4496" y="15478"/>
                    <a:pt x="4495" y="15713"/>
                    <a:pt x="4351" y="15859"/>
                  </a:cubicBezTo>
                  <a:lnTo>
                    <a:pt x="4275" y="15933"/>
                  </a:lnTo>
                  <a:cubicBezTo>
                    <a:pt x="4129" y="16080"/>
                    <a:pt x="3841" y="16219"/>
                    <a:pt x="3635" y="16237"/>
                  </a:cubicBezTo>
                  <a:cubicBezTo>
                    <a:pt x="3635" y="16237"/>
                    <a:pt x="3057" y="16293"/>
                    <a:pt x="2702" y="16651"/>
                  </a:cubicBezTo>
                  <a:cubicBezTo>
                    <a:pt x="2251" y="17104"/>
                    <a:pt x="2116" y="17785"/>
                    <a:pt x="2359" y="18377"/>
                  </a:cubicBezTo>
                  <a:cubicBezTo>
                    <a:pt x="2604" y="18969"/>
                    <a:pt x="3179" y="19355"/>
                    <a:pt x="3818" y="19355"/>
                  </a:cubicBezTo>
                  <a:cubicBezTo>
                    <a:pt x="3830" y="19355"/>
                    <a:pt x="3841" y="19352"/>
                    <a:pt x="3853" y="19352"/>
                  </a:cubicBezTo>
                  <a:cubicBezTo>
                    <a:pt x="3859" y="19352"/>
                    <a:pt x="3865" y="19353"/>
                    <a:pt x="3873" y="19353"/>
                  </a:cubicBezTo>
                  <a:cubicBezTo>
                    <a:pt x="3875" y="19353"/>
                    <a:pt x="3876" y="19353"/>
                    <a:pt x="3877" y="19353"/>
                  </a:cubicBezTo>
                  <a:cubicBezTo>
                    <a:pt x="4294" y="19353"/>
                    <a:pt x="4694" y="19186"/>
                    <a:pt x="4990" y="18891"/>
                  </a:cubicBezTo>
                  <a:cubicBezTo>
                    <a:pt x="5346" y="18531"/>
                    <a:pt x="5401" y="17955"/>
                    <a:pt x="5401" y="17955"/>
                  </a:cubicBezTo>
                  <a:cubicBezTo>
                    <a:pt x="5422" y="17747"/>
                    <a:pt x="5558" y="17457"/>
                    <a:pt x="5704" y="17311"/>
                  </a:cubicBezTo>
                  <a:lnTo>
                    <a:pt x="5748" y="17265"/>
                  </a:lnTo>
                  <a:cubicBezTo>
                    <a:pt x="5820" y="17195"/>
                    <a:pt x="5916" y="17155"/>
                    <a:pt x="6015" y="17155"/>
                  </a:cubicBezTo>
                  <a:cubicBezTo>
                    <a:pt x="6115" y="17155"/>
                    <a:pt x="6211" y="17195"/>
                    <a:pt x="6281" y="17265"/>
                  </a:cubicBezTo>
                  <a:lnTo>
                    <a:pt x="6955" y="17941"/>
                  </a:lnTo>
                  <a:lnTo>
                    <a:pt x="6955" y="17937"/>
                  </a:lnTo>
                  <a:lnTo>
                    <a:pt x="10496" y="21491"/>
                  </a:lnTo>
                  <a:cubicBezTo>
                    <a:pt x="10567" y="21561"/>
                    <a:pt x="10663" y="21600"/>
                    <a:pt x="10763" y="21600"/>
                  </a:cubicBezTo>
                  <a:cubicBezTo>
                    <a:pt x="10857" y="21599"/>
                    <a:pt x="10949" y="21563"/>
                    <a:pt x="11018" y="21498"/>
                  </a:cubicBezTo>
                  <a:cubicBezTo>
                    <a:pt x="11021" y="21494"/>
                    <a:pt x="11025" y="21493"/>
                    <a:pt x="11029" y="21491"/>
                  </a:cubicBezTo>
                  <a:lnTo>
                    <a:pt x="14594" y="17913"/>
                  </a:lnTo>
                  <a:lnTo>
                    <a:pt x="15269" y="17235"/>
                  </a:lnTo>
                  <a:cubicBezTo>
                    <a:pt x="15304" y="17201"/>
                    <a:pt x="15345" y="17174"/>
                    <a:pt x="15391" y="17155"/>
                  </a:cubicBezTo>
                  <a:cubicBezTo>
                    <a:pt x="15436" y="17136"/>
                    <a:pt x="15485" y="17127"/>
                    <a:pt x="15532" y="17127"/>
                  </a:cubicBezTo>
                  <a:cubicBezTo>
                    <a:pt x="15630" y="17127"/>
                    <a:pt x="15727" y="17166"/>
                    <a:pt x="15799" y="17239"/>
                  </a:cubicBezTo>
                  <a:lnTo>
                    <a:pt x="15845" y="17286"/>
                  </a:lnTo>
                  <a:cubicBezTo>
                    <a:pt x="15848" y="17288"/>
                    <a:pt x="15850" y="17291"/>
                    <a:pt x="15852" y="17294"/>
                  </a:cubicBezTo>
                  <a:cubicBezTo>
                    <a:pt x="15979" y="17450"/>
                    <a:pt x="16090" y="17698"/>
                    <a:pt x="16109" y="17882"/>
                  </a:cubicBezTo>
                  <a:cubicBezTo>
                    <a:pt x="16109" y="17882"/>
                    <a:pt x="16158" y="18353"/>
                    <a:pt x="16429" y="18708"/>
                  </a:cubicBezTo>
                  <a:cubicBezTo>
                    <a:pt x="16470" y="18767"/>
                    <a:pt x="16514" y="18823"/>
                    <a:pt x="16564" y="18874"/>
                  </a:cubicBezTo>
                  <a:cubicBezTo>
                    <a:pt x="16876" y="19191"/>
                    <a:pt x="17286" y="19349"/>
                    <a:pt x="17696" y="19349"/>
                  </a:cubicBezTo>
                  <a:cubicBezTo>
                    <a:pt x="18102" y="19349"/>
                    <a:pt x="18508" y="19194"/>
                    <a:pt x="18818" y="18883"/>
                  </a:cubicBezTo>
                  <a:cubicBezTo>
                    <a:pt x="19441" y="18259"/>
                    <a:pt x="19438" y="17244"/>
                    <a:pt x="18810" y="16623"/>
                  </a:cubicBezTo>
                  <a:cubicBezTo>
                    <a:pt x="18763" y="16575"/>
                    <a:pt x="18710" y="16532"/>
                    <a:pt x="18655" y="16494"/>
                  </a:cubicBezTo>
                  <a:cubicBezTo>
                    <a:pt x="18300" y="16214"/>
                    <a:pt x="17822" y="16163"/>
                    <a:pt x="17822" y="16163"/>
                  </a:cubicBezTo>
                  <a:cubicBezTo>
                    <a:pt x="17629" y="16145"/>
                    <a:pt x="17370" y="16025"/>
                    <a:pt x="17216" y="15889"/>
                  </a:cubicBezTo>
                  <a:lnTo>
                    <a:pt x="17179" y="15853"/>
                  </a:lnTo>
                  <a:cubicBezTo>
                    <a:pt x="17033" y="15707"/>
                    <a:pt x="17032" y="15470"/>
                    <a:pt x="17177" y="15323"/>
                  </a:cubicBezTo>
                  <a:lnTo>
                    <a:pt x="18433" y="14061"/>
                  </a:lnTo>
                  <a:lnTo>
                    <a:pt x="21417" y="11068"/>
                  </a:lnTo>
                  <a:cubicBezTo>
                    <a:pt x="21420" y="11065"/>
                    <a:pt x="21420" y="11061"/>
                    <a:pt x="21424" y="11058"/>
                  </a:cubicBezTo>
                  <a:cubicBezTo>
                    <a:pt x="21563" y="10911"/>
                    <a:pt x="21560" y="10679"/>
                    <a:pt x="21417" y="10533"/>
                  </a:cubicBezTo>
                  <a:lnTo>
                    <a:pt x="17175" y="6277"/>
                  </a:lnTo>
                  <a:cubicBezTo>
                    <a:pt x="17106" y="6208"/>
                    <a:pt x="17012" y="6168"/>
                    <a:pt x="16914" y="6168"/>
                  </a:cubicBezTo>
                  <a:cubicBezTo>
                    <a:pt x="16913" y="6168"/>
                    <a:pt x="16912" y="6168"/>
                    <a:pt x="16910" y="6168"/>
                  </a:cubicBezTo>
                  <a:cubicBezTo>
                    <a:pt x="16810" y="6168"/>
                    <a:pt x="16715" y="6207"/>
                    <a:pt x="16644" y="6277"/>
                  </a:cubicBezTo>
                  <a:lnTo>
                    <a:pt x="16597" y="6325"/>
                  </a:lnTo>
                  <a:cubicBezTo>
                    <a:pt x="16451" y="6471"/>
                    <a:pt x="16314" y="6762"/>
                    <a:pt x="16296" y="6969"/>
                  </a:cubicBezTo>
                  <a:cubicBezTo>
                    <a:pt x="16296" y="6969"/>
                    <a:pt x="16239" y="7546"/>
                    <a:pt x="15883" y="7906"/>
                  </a:cubicBezTo>
                  <a:cubicBezTo>
                    <a:pt x="15573" y="8220"/>
                    <a:pt x="15165" y="8377"/>
                    <a:pt x="14758" y="8377"/>
                  </a:cubicBezTo>
                  <a:cubicBezTo>
                    <a:pt x="14353" y="8377"/>
                    <a:pt x="13950" y="8222"/>
                    <a:pt x="13642" y="7913"/>
                  </a:cubicBezTo>
                  <a:cubicBezTo>
                    <a:pt x="13022" y="7291"/>
                    <a:pt x="13025" y="6282"/>
                    <a:pt x="13649" y="5665"/>
                  </a:cubicBezTo>
                  <a:cubicBezTo>
                    <a:pt x="14007" y="5307"/>
                    <a:pt x="14583" y="5250"/>
                    <a:pt x="14583" y="5250"/>
                  </a:cubicBezTo>
                  <a:cubicBezTo>
                    <a:pt x="14788" y="5231"/>
                    <a:pt x="15077" y="5095"/>
                    <a:pt x="15222" y="4948"/>
                  </a:cubicBezTo>
                  <a:lnTo>
                    <a:pt x="15272" y="4901"/>
                  </a:lnTo>
                  <a:cubicBezTo>
                    <a:pt x="15418" y="4752"/>
                    <a:pt x="15418" y="4513"/>
                    <a:pt x="15272" y="4365"/>
                  </a:cubicBezTo>
                  <a:lnTo>
                    <a:pt x="11030" y="109"/>
                  </a:lnTo>
                  <a:cubicBezTo>
                    <a:pt x="10959" y="39"/>
                    <a:pt x="10863" y="0"/>
                    <a:pt x="10763" y="0"/>
                  </a:cubicBezTo>
                  <a:close/>
                </a:path>
              </a:pathLst>
            </a:custGeom>
            <a:solidFill>
              <a:srgbClr val="FEFCDD"/>
            </a:solidFill>
            <a:ln w="12700" cap="flat">
              <a:solidFill>
                <a:srgbClr val="F5EC00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5" name="الفصل الثاني…"/>
            <p:cNvSpPr/>
            <p:nvPr/>
          </p:nvSpPr>
          <p:spPr>
            <a:xfrm>
              <a:off x="1092384" y="1243081"/>
              <a:ext cx="9094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1200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pPr>
              <a:r>
                <a:t>الفصل الثاني </a:t>
              </a:r>
            </a:p>
            <a:p>
              <a:pPr algn="ctr" rtl="0">
                <a:defRPr b="1" sz="1200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pPr>
              <a:r>
                <a:t>الأعداد الحقيقية </a:t>
              </a:r>
            </a:p>
            <a:p>
              <a:pPr algn="ctr" rtl="0">
                <a:defRPr b="1" sz="1200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pPr>
              <a:r>
                <a:t>ونظرية فيثاغورس </a:t>
              </a:r>
            </a:p>
          </p:txBody>
        </p:sp>
      </p:grpSp>
      <p:pic>
        <p:nvPicPr>
          <p:cNvPr id="1897" name="Google Shape;563;p53" descr="Google Shape;563;p5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40870" y="1615564"/>
            <a:ext cx="1589294" cy="1232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8" name="Google Shape;567;p53" descr="Google Shape;567;p5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3996097">
            <a:off x="4805120" y="1356083"/>
            <a:ext cx="1213386" cy="550410"/>
          </a:xfrm>
          <a:prstGeom prst="rect">
            <a:avLst/>
          </a:prstGeom>
          <a:ln w="12700">
            <a:miter lim="400000"/>
          </a:ln>
        </p:spPr>
      </p:pic>
      <p:sp>
        <p:nvSpPr>
          <p:cNvPr id="1899" name="فصول المنهج"/>
          <p:cNvSpPr txBox="1"/>
          <p:nvPr/>
        </p:nvSpPr>
        <p:spPr>
          <a:xfrm>
            <a:off x="6094055" y="2102402"/>
            <a:ext cx="1082924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1800">
                <a:blipFill rotWithShape="1">
                  <a:blip r:embed="rId9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 rtl="0">
              <a:defRPr/>
            </a:pPr>
            <a:r>
              <a:t>فصول المنهج </a:t>
            </a:r>
          </a:p>
        </p:txBody>
      </p:sp>
      <p:sp>
        <p:nvSpPr>
          <p:cNvPr id="1900" name="الفصل الثالث…"/>
          <p:cNvSpPr txBox="1"/>
          <p:nvPr/>
        </p:nvSpPr>
        <p:spPr>
          <a:xfrm>
            <a:off x="1852787" y="2056706"/>
            <a:ext cx="909473" cy="35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b="1" sz="12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الفصل الثالث </a:t>
            </a:r>
          </a:p>
          <a:p>
            <a:pPr algn="ctr" rtl="0">
              <a:defRPr b="1" sz="12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defRPr>
            </a:pPr>
            <a:r>
              <a:t>التناسب والتشابه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2" name="IMG_0575.png" descr="IMG_057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886" y="-1412029"/>
            <a:ext cx="3967449" cy="39833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2" name="تجميع"/>
          <p:cNvGrpSpPr/>
          <p:nvPr/>
        </p:nvGrpSpPr>
        <p:grpSpPr>
          <a:xfrm>
            <a:off x="947299" y="4530197"/>
            <a:ext cx="6772043" cy="143249"/>
            <a:chOff x="0" y="0"/>
            <a:chExt cx="6772041" cy="143247"/>
          </a:xfrm>
        </p:grpSpPr>
        <p:sp>
          <p:nvSpPr>
            <p:cNvPr id="1903" name="Google Shape;4671;p50"/>
            <p:cNvSpPr/>
            <p:nvPr/>
          </p:nvSpPr>
          <p:spPr>
            <a:xfrm>
              <a:off x="0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4672;p50"/>
            <p:cNvSpPr/>
            <p:nvPr/>
          </p:nvSpPr>
          <p:spPr>
            <a:xfrm>
              <a:off x="67985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4673;p50"/>
            <p:cNvSpPr/>
            <p:nvPr/>
          </p:nvSpPr>
          <p:spPr>
            <a:xfrm>
              <a:off x="1359705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4674;p50"/>
            <p:cNvSpPr/>
            <p:nvPr/>
          </p:nvSpPr>
          <p:spPr>
            <a:xfrm>
              <a:off x="2039558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4675;p50"/>
            <p:cNvSpPr/>
            <p:nvPr/>
          </p:nvSpPr>
          <p:spPr>
            <a:xfrm>
              <a:off x="2719409" y="15906"/>
              <a:ext cx="1390932" cy="11913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4676;p50"/>
            <p:cNvSpPr/>
            <p:nvPr/>
          </p:nvSpPr>
          <p:spPr>
            <a:xfrm>
              <a:off x="339926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4677;p50"/>
            <p:cNvSpPr/>
            <p:nvPr/>
          </p:nvSpPr>
          <p:spPr>
            <a:xfrm>
              <a:off x="4079113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4678;p50"/>
            <p:cNvSpPr/>
            <p:nvPr/>
          </p:nvSpPr>
          <p:spPr>
            <a:xfrm>
              <a:off x="4758967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4679;p50"/>
            <p:cNvSpPr/>
            <p:nvPr/>
          </p:nvSpPr>
          <p:spPr>
            <a:xfrm>
              <a:off x="5438819" y="-1"/>
              <a:ext cx="1333223" cy="14324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15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913" name="Google Shape;182;p29" descr="Google Shape;182;p2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4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4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pic>
        <p:nvPicPr>
          <p:cNvPr id="1916" name="IMG_1584.png" descr="IMG_158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4147" y="975135"/>
            <a:ext cx="5122927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7" name="IMG_0484.jpeg" descr="IMG_048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45572" y="1405219"/>
            <a:ext cx="2560491" cy="2560491"/>
          </a:xfrm>
          <a:prstGeom prst="rect">
            <a:avLst/>
          </a:prstGeom>
          <a:ln w="12700">
            <a:miter lim="400000"/>
          </a:ln>
        </p:spPr>
      </p:pic>
      <p:sp>
        <p:nvSpPr>
          <p:cNvPr id="1918" name="شجرة التذكر"/>
          <p:cNvSpPr txBox="1"/>
          <p:nvPr/>
        </p:nvSpPr>
        <p:spPr>
          <a:xfrm>
            <a:off x="5988217" y="4051029"/>
            <a:ext cx="1591782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blipFill rotWithShape="1">
                  <a:blip r:embed="rId7"/>
                  <a:srcRect l="0" t="0" r="0" b="0"/>
                  <a:tile tx="0" ty="0" sx="100000" sy="100000" flip="none" algn="tl"/>
                </a:blipFill>
              </a:defRPr>
            </a:lvl1pPr>
          </a:lstStyle>
          <a:p>
            <a:pPr rtl="0">
              <a:defRPr/>
            </a:pPr>
            <a:r>
              <a:t>شجرة التذكر</a:t>
            </a:r>
          </a:p>
        </p:txBody>
      </p:sp>
      <p:pic>
        <p:nvPicPr>
          <p:cNvPr id="1919" name="IMG_1079.jpeg" descr="IMG_1079.jpeg"/>
          <p:cNvPicPr>
            <a:picLocks noChangeAspect="1"/>
          </p:cNvPicPr>
          <p:nvPr/>
        </p:nvPicPr>
        <p:blipFill>
          <a:blip r:embed="rId8">
            <a:extLst/>
          </a:blip>
          <a:srcRect l="13831" t="21284" r="26547" b="29694"/>
          <a:stretch>
            <a:fillRect/>
          </a:stretch>
        </p:blipFill>
        <p:spPr>
          <a:xfrm>
            <a:off x="7579900" y="1798328"/>
            <a:ext cx="760101" cy="641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4" h="21404" fill="norm" stroke="1" extrusionOk="0">
                <a:moveTo>
                  <a:pt x="12951" y="9"/>
                </a:moveTo>
                <a:cubicBezTo>
                  <a:pt x="11746" y="76"/>
                  <a:pt x="10986" y="391"/>
                  <a:pt x="10290" y="1120"/>
                </a:cubicBezTo>
                <a:cubicBezTo>
                  <a:pt x="10019" y="1405"/>
                  <a:pt x="9341" y="1979"/>
                  <a:pt x="8776" y="2404"/>
                </a:cubicBezTo>
                <a:cubicBezTo>
                  <a:pt x="6875" y="3832"/>
                  <a:pt x="6007" y="4941"/>
                  <a:pt x="5169" y="7009"/>
                </a:cubicBezTo>
                <a:lnTo>
                  <a:pt x="4712" y="8121"/>
                </a:lnTo>
                <a:lnTo>
                  <a:pt x="4222" y="7949"/>
                </a:lnTo>
                <a:cubicBezTo>
                  <a:pt x="3148" y="7552"/>
                  <a:pt x="1620" y="7974"/>
                  <a:pt x="815" y="8902"/>
                </a:cubicBezTo>
                <a:cubicBezTo>
                  <a:pt x="-24" y="9869"/>
                  <a:pt x="-269" y="11513"/>
                  <a:pt x="336" y="12131"/>
                </a:cubicBezTo>
                <a:cubicBezTo>
                  <a:pt x="675" y="12477"/>
                  <a:pt x="962" y="12491"/>
                  <a:pt x="1405" y="12170"/>
                </a:cubicBezTo>
                <a:cubicBezTo>
                  <a:pt x="1902" y="11811"/>
                  <a:pt x="2093" y="11196"/>
                  <a:pt x="1940" y="10437"/>
                </a:cubicBezTo>
                <a:cubicBezTo>
                  <a:pt x="1833" y="9908"/>
                  <a:pt x="1835" y="9813"/>
                  <a:pt x="1995" y="9603"/>
                </a:cubicBezTo>
                <a:cubicBezTo>
                  <a:pt x="2245" y="9275"/>
                  <a:pt x="2387" y="9312"/>
                  <a:pt x="2697" y="9749"/>
                </a:cubicBezTo>
                <a:cubicBezTo>
                  <a:pt x="3002" y="10180"/>
                  <a:pt x="3049" y="10735"/>
                  <a:pt x="2853" y="11998"/>
                </a:cubicBezTo>
                <a:cubicBezTo>
                  <a:pt x="2712" y="12903"/>
                  <a:pt x="2847" y="13675"/>
                  <a:pt x="3187" y="13891"/>
                </a:cubicBezTo>
                <a:cubicBezTo>
                  <a:pt x="3454" y="14061"/>
                  <a:pt x="3951" y="13929"/>
                  <a:pt x="4189" y="13626"/>
                </a:cubicBezTo>
                <a:cubicBezTo>
                  <a:pt x="4414" y="13338"/>
                  <a:pt x="4516" y="13455"/>
                  <a:pt x="4701" y="14221"/>
                </a:cubicBezTo>
                <a:cubicBezTo>
                  <a:pt x="4848" y="14830"/>
                  <a:pt x="4795" y="14976"/>
                  <a:pt x="4445" y="14976"/>
                </a:cubicBezTo>
                <a:cubicBezTo>
                  <a:pt x="3559" y="14976"/>
                  <a:pt x="3003" y="16188"/>
                  <a:pt x="3432" y="17172"/>
                </a:cubicBezTo>
                <a:cubicBezTo>
                  <a:pt x="3652" y="17679"/>
                  <a:pt x="3979" y="17900"/>
                  <a:pt x="4489" y="17900"/>
                </a:cubicBezTo>
                <a:cubicBezTo>
                  <a:pt x="4998" y="17900"/>
                  <a:pt x="5297" y="17754"/>
                  <a:pt x="5592" y="17344"/>
                </a:cubicBezTo>
                <a:lnTo>
                  <a:pt x="5792" y="17053"/>
                </a:lnTo>
                <a:lnTo>
                  <a:pt x="6360" y="17874"/>
                </a:lnTo>
                <a:cubicBezTo>
                  <a:pt x="7546" y="19575"/>
                  <a:pt x="9792" y="21106"/>
                  <a:pt x="11493" y="21367"/>
                </a:cubicBezTo>
                <a:cubicBezTo>
                  <a:pt x="12213" y="21478"/>
                  <a:pt x="14528" y="21325"/>
                  <a:pt x="15134" y="21129"/>
                </a:cubicBezTo>
                <a:cubicBezTo>
                  <a:pt x="15811" y="20910"/>
                  <a:pt x="16954" y="20268"/>
                  <a:pt x="17661" y="19700"/>
                </a:cubicBezTo>
                <a:cubicBezTo>
                  <a:pt x="19305" y="18378"/>
                  <a:pt x="20511" y="16380"/>
                  <a:pt x="21079" y="14036"/>
                </a:cubicBezTo>
                <a:cubicBezTo>
                  <a:pt x="21235" y="13392"/>
                  <a:pt x="21317" y="12417"/>
                  <a:pt x="21324" y="11429"/>
                </a:cubicBezTo>
                <a:cubicBezTo>
                  <a:pt x="21331" y="10441"/>
                  <a:pt x="21259" y="9437"/>
                  <a:pt x="21113" y="8756"/>
                </a:cubicBezTo>
                <a:cubicBezTo>
                  <a:pt x="20890" y="7726"/>
                  <a:pt x="19634" y="4713"/>
                  <a:pt x="18941" y="3555"/>
                </a:cubicBezTo>
                <a:cubicBezTo>
                  <a:pt x="17537" y="1208"/>
                  <a:pt x="15286" y="-122"/>
                  <a:pt x="12951" y="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22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1920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1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sp>
        <p:nvSpPr>
          <p:cNvPr id="1923" name="تعلمنا بالصف الأول متوسط"/>
          <p:cNvSpPr txBox="1"/>
          <p:nvPr/>
        </p:nvSpPr>
        <p:spPr>
          <a:xfrm>
            <a:off x="3391720" y="1311462"/>
            <a:ext cx="206181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>
                <a:solidFill>
                  <a:srgbClr val="016E8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تعلمنا بالصف الأول متوسط </a:t>
            </a:r>
          </a:p>
        </p:txBody>
      </p:sp>
      <p:sp>
        <p:nvSpPr>
          <p:cNvPr id="1924" name="Google Shape;1765;p26"/>
          <p:cNvSpPr/>
          <p:nvPr/>
        </p:nvSpPr>
        <p:spPr>
          <a:xfrm>
            <a:off x="1947435" y="1701734"/>
            <a:ext cx="1787392" cy="29143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000"/>
            </a:lvl1pPr>
          </a:lstStyle>
          <a:p>
            <a:pPr rtl="0">
              <a:defRPr/>
            </a:pPr>
            <a:r>
              <a:t>العمليات الحسابية على الأعداد الصحيحة</a:t>
            </a:r>
          </a:p>
        </p:txBody>
      </p:sp>
      <p:sp>
        <p:nvSpPr>
          <p:cNvPr id="1925" name="Google Shape;2330;p29"/>
          <p:cNvSpPr/>
          <p:nvPr/>
        </p:nvSpPr>
        <p:spPr>
          <a:xfrm>
            <a:off x="1501861" y="2127888"/>
            <a:ext cx="1535376" cy="23308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500"/>
            </a:lvl1pPr>
          </a:lstStyle>
          <a:p>
            <a:pPr rtl="0">
              <a:defRPr/>
            </a:pPr>
            <a:r>
              <a:t>الأسس والقوى </a:t>
            </a:r>
          </a:p>
        </p:txBody>
      </p:sp>
      <p:sp>
        <p:nvSpPr>
          <p:cNvPr id="1926" name="Google Shape;3164;p34"/>
          <p:cNvSpPr/>
          <p:nvPr/>
        </p:nvSpPr>
        <p:spPr>
          <a:xfrm>
            <a:off x="714373" y="2529009"/>
            <a:ext cx="1420161" cy="251895"/>
          </a:xfrm>
          <a:prstGeom prst="rect">
            <a:avLst/>
          </a:prstGeom>
          <a:solidFill>
            <a:schemeClr val="accent5">
              <a:lumOff val="22745"/>
            </a:schemeClr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200"/>
            </a:lvl1pPr>
          </a:lstStyle>
          <a:p>
            <a:pPr rtl="0">
              <a:defRPr/>
            </a:pPr>
            <a:r>
              <a:t>المعادلات الخطية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2016;p27">
            <a:hlinkClick r:id="rId2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9" name="Google Shape;2017;p27">
            <a:hlinkClick r:id="rId2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35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930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31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32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33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34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936" name="Google Shape;2024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937" name="Google Shape;2025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938" name="Google Shape;2026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939" name="Google Shape;2027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940" name="Google Shape;2028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941" name="Google Shape;2029;p27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1942" name="IMG_0575.png" descr="IMG_057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5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943" name="Google Shape;182;p29" descr="Google Shape;182;p29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4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7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sp>
        <p:nvSpPr>
          <p:cNvPr id="1946" name="Google Shape;1765;p26"/>
          <p:cNvSpPr/>
          <p:nvPr/>
        </p:nvSpPr>
        <p:spPr>
          <a:xfrm>
            <a:off x="6341264" y="984846"/>
            <a:ext cx="1787391" cy="2914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000"/>
            </a:lvl1pPr>
          </a:lstStyle>
          <a:p>
            <a:pPr rtl="0">
              <a:defRPr/>
            </a:pPr>
            <a:r>
              <a:t>العمليات الحسابية على الأعداد الصحيحة</a:t>
            </a:r>
          </a:p>
        </p:txBody>
      </p:sp>
      <p:sp>
        <p:nvSpPr>
          <p:cNvPr id="1947" name="Google Shape;2011;p27"/>
          <p:cNvSpPr/>
          <p:nvPr/>
        </p:nvSpPr>
        <p:spPr>
          <a:xfrm flipH="1" rot="16634572">
            <a:off x="6102557" y="890867"/>
            <a:ext cx="460643" cy="316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1950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1948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9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grpSp>
        <p:nvGrpSpPr>
          <p:cNvPr id="1955" name="تجميع"/>
          <p:cNvGrpSpPr/>
          <p:nvPr/>
        </p:nvGrpSpPr>
        <p:grpSpPr>
          <a:xfrm>
            <a:off x="1025389" y="1405486"/>
            <a:ext cx="6896317" cy="1896770"/>
            <a:chOff x="0" y="0"/>
            <a:chExt cx="6896315" cy="1896769"/>
          </a:xfrm>
        </p:grpSpPr>
        <p:grpSp>
          <p:nvGrpSpPr>
            <p:cNvPr id="1953" name="تجميع"/>
            <p:cNvGrpSpPr/>
            <p:nvPr/>
          </p:nvGrpSpPr>
          <p:grpSpPr>
            <a:xfrm>
              <a:off x="-1" y="146074"/>
              <a:ext cx="6896317" cy="1750696"/>
              <a:chOff x="0" y="0"/>
              <a:chExt cx="6896315" cy="1750695"/>
            </a:xfrm>
          </p:grpSpPr>
          <p:sp>
            <p:nvSpPr>
              <p:cNvPr id="1951" name="Google Shape;4514;p47"/>
              <p:cNvSpPr/>
              <p:nvPr/>
            </p:nvSpPr>
            <p:spPr>
              <a:xfrm rot="599">
                <a:off x="343657" y="570"/>
                <a:ext cx="6552512" cy="1688977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500"/>
                </a:pPr>
              </a:p>
            </p:txBody>
          </p:sp>
          <p:pic>
            <p:nvPicPr>
              <p:cNvPr id="1952" name="IMG_1585.jpeg" descr="IMG_1585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0" r="0" b="77972"/>
              <a:stretch>
                <a:fillRect/>
              </a:stretch>
            </p:blipFill>
            <p:spPr>
              <a:xfrm>
                <a:off x="0" y="265079"/>
                <a:ext cx="6624061" cy="14856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954" name="Google Shape;4516;p47"/>
            <p:cNvSpPr/>
            <p:nvPr/>
          </p:nvSpPr>
          <p:spPr>
            <a:xfrm rot="2153969">
              <a:off x="3088856" y="173513"/>
              <a:ext cx="730246" cy="42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1958" name="تجميع"/>
          <p:cNvGrpSpPr/>
          <p:nvPr/>
        </p:nvGrpSpPr>
        <p:grpSpPr>
          <a:xfrm>
            <a:off x="275444" y="939348"/>
            <a:ext cx="335689" cy="1548385"/>
            <a:chOff x="0" y="0"/>
            <a:chExt cx="335688" cy="1548383"/>
          </a:xfrm>
        </p:grpSpPr>
        <p:sp>
          <p:nvSpPr>
            <p:cNvPr id="1956" name="Google Shape;52;p3"/>
            <p:cNvSpPr/>
            <p:nvPr/>
          </p:nvSpPr>
          <p:spPr>
            <a:xfrm rot="16200000">
              <a:off x="-606348" y="637929"/>
              <a:ext cx="1548384" cy="27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57" name="صفحة…"/>
            <p:cNvSpPr txBox="1"/>
            <p:nvPr/>
          </p:nvSpPr>
          <p:spPr>
            <a:xfrm>
              <a:off x="-1" y="316022"/>
              <a:ext cx="335690" cy="3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١١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2016;p27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1" name="Google Shape;2017;p27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67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962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63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64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65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66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968" name="Google Shape;2024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969" name="Google Shape;2025;p27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970" name="Google Shape;2026;p27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971" name="Google Shape;2027;p27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972" name="Google Shape;2028;p27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973" name="Google Shape;2029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1974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7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1975" name="Google Shape;182;p29" descr="Google Shape;182;p2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6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sp>
        <p:nvSpPr>
          <p:cNvPr id="1978" name="Google Shape;1765;p26"/>
          <p:cNvSpPr/>
          <p:nvPr/>
        </p:nvSpPr>
        <p:spPr>
          <a:xfrm>
            <a:off x="6341264" y="984846"/>
            <a:ext cx="1787391" cy="2914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000"/>
            </a:lvl1pPr>
          </a:lstStyle>
          <a:p>
            <a:pPr rtl="0">
              <a:defRPr/>
            </a:pPr>
            <a:r>
              <a:t>العمليات الحسابية على الأعداد الصحيحة</a:t>
            </a:r>
          </a:p>
        </p:txBody>
      </p:sp>
      <p:sp>
        <p:nvSpPr>
          <p:cNvPr id="1979" name="Google Shape;2011;p27"/>
          <p:cNvSpPr/>
          <p:nvPr/>
        </p:nvSpPr>
        <p:spPr>
          <a:xfrm flipH="1" rot="16634572">
            <a:off x="6102557" y="890867"/>
            <a:ext cx="460643" cy="316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1982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1980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1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grpSp>
        <p:nvGrpSpPr>
          <p:cNvPr id="1987" name="تجميع"/>
          <p:cNvGrpSpPr/>
          <p:nvPr/>
        </p:nvGrpSpPr>
        <p:grpSpPr>
          <a:xfrm>
            <a:off x="1011384" y="1395384"/>
            <a:ext cx="7019146" cy="1944783"/>
            <a:chOff x="0" y="0"/>
            <a:chExt cx="7019145" cy="1944781"/>
          </a:xfrm>
        </p:grpSpPr>
        <p:sp>
          <p:nvSpPr>
            <p:cNvPr id="1983" name="Google Shape;4514;p47"/>
            <p:cNvSpPr/>
            <p:nvPr/>
          </p:nvSpPr>
          <p:spPr>
            <a:xfrm rot="599">
              <a:off x="358906" y="216045"/>
              <a:ext cx="6660090" cy="171670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pic>
          <p:nvPicPr>
            <p:cNvPr id="1984" name="IMG_1585.jpeg" descr="IMG_1585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21164" r="0" b="69924"/>
            <a:stretch>
              <a:fillRect/>
            </a:stretch>
          </p:blipFill>
          <p:spPr>
            <a:xfrm>
              <a:off x="52776" y="1333901"/>
              <a:ext cx="6732816" cy="610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5" name="IMG_1585.jpeg" descr="IMG_1585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0" b="87548"/>
            <a:stretch>
              <a:fillRect/>
            </a:stretch>
          </p:blipFill>
          <p:spPr>
            <a:xfrm>
              <a:off x="0" y="532279"/>
              <a:ext cx="6785599" cy="860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86" name="Google Shape;4516;p47"/>
            <p:cNvSpPr/>
            <p:nvPr/>
          </p:nvSpPr>
          <p:spPr>
            <a:xfrm rot="2153969">
              <a:off x="3201948" y="233070"/>
              <a:ext cx="980897" cy="573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1990" name="تجميع"/>
          <p:cNvGrpSpPr/>
          <p:nvPr/>
        </p:nvGrpSpPr>
        <p:grpSpPr>
          <a:xfrm>
            <a:off x="275444" y="939348"/>
            <a:ext cx="350830" cy="1507310"/>
            <a:chOff x="0" y="0"/>
            <a:chExt cx="350828" cy="1507308"/>
          </a:xfrm>
        </p:grpSpPr>
        <p:sp>
          <p:nvSpPr>
            <p:cNvPr id="1988" name="Google Shape;52;p3"/>
            <p:cNvSpPr/>
            <p:nvPr/>
          </p:nvSpPr>
          <p:spPr>
            <a:xfrm rot="16200000">
              <a:off x="-578241" y="611246"/>
              <a:ext cx="1507310" cy="28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89" name="صفحة…"/>
            <p:cNvSpPr txBox="1"/>
            <p:nvPr/>
          </p:nvSpPr>
          <p:spPr>
            <a:xfrm>
              <a:off x="-1" y="307639"/>
              <a:ext cx="350830" cy="292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١١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2016;p27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3" name="Google Shape;2017;p27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99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994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95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96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97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98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00" name="Google Shape;2024;p2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01" name="Google Shape;2025;p27"/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02" name="Google Shape;2026;p27"/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03" name="Google Shape;2027;p27"/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04" name="Google Shape;2028;p27"/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05" name="Google Shape;2029;p2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006" name="IMG_0575.png" descr="IMG_05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9031" y="-1031762"/>
            <a:ext cx="3129033" cy="3141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9" name="تجميع"/>
          <p:cNvGrpSpPr/>
          <p:nvPr/>
        </p:nvGrpSpPr>
        <p:grpSpPr>
          <a:xfrm>
            <a:off x="6448591" y="148574"/>
            <a:ext cx="2036851" cy="846043"/>
            <a:chOff x="0" y="0"/>
            <a:chExt cx="2036850" cy="846041"/>
          </a:xfrm>
        </p:grpSpPr>
        <p:pic>
          <p:nvPicPr>
            <p:cNvPr id="2007" name="Google Shape;182;p29" descr="Google Shape;182;p2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6734" r="8892" b="18300"/>
            <a:stretch>
              <a:fillRect/>
            </a:stretch>
          </p:blipFill>
          <p:spPr>
            <a:xfrm>
              <a:off x="0" y="0"/>
              <a:ext cx="2036851" cy="846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08" name="التاريخ"/>
            <p:cNvSpPr txBox="1"/>
            <p:nvPr/>
          </p:nvSpPr>
          <p:spPr>
            <a:xfrm>
              <a:off x="78731" y="280254"/>
              <a:ext cx="1696744" cy="19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defRPr b="1">
                  <a:blipFill rotWithShape="1">
                    <a:blip r:embed="rId6"/>
                    <a:srcRect l="0" t="0" r="0" b="0"/>
                    <a:tile tx="0" ty="0" sx="100000" sy="100000" flip="none" algn="tl"/>
                  </a:blipFill>
                </a:defRPr>
              </a:lvl1pPr>
            </a:lstStyle>
            <a:p>
              <a:pPr rtl="0">
                <a:defRPr/>
              </a:pPr>
              <a:r>
                <a:t>التاريخ</a:t>
              </a:r>
            </a:p>
          </p:txBody>
        </p:sp>
      </p:grpSp>
      <p:sp>
        <p:nvSpPr>
          <p:cNvPr id="2010" name="Google Shape;1765;p26"/>
          <p:cNvSpPr/>
          <p:nvPr/>
        </p:nvSpPr>
        <p:spPr>
          <a:xfrm>
            <a:off x="6341264" y="984846"/>
            <a:ext cx="1787391" cy="2914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>
              <a:defRPr b="1" sz="1000"/>
            </a:lvl1pPr>
          </a:lstStyle>
          <a:p>
            <a:pPr rtl="0">
              <a:defRPr/>
            </a:pPr>
            <a:r>
              <a:t>العمليات الحسابية على الأعداد الصحيحة</a:t>
            </a:r>
          </a:p>
        </p:txBody>
      </p:sp>
      <p:sp>
        <p:nvSpPr>
          <p:cNvPr id="2011" name="Google Shape;2011;p27"/>
          <p:cNvSpPr/>
          <p:nvPr/>
        </p:nvSpPr>
        <p:spPr>
          <a:xfrm flipH="1" rot="16634572">
            <a:off x="6102557" y="890867"/>
            <a:ext cx="460643" cy="3164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014" name="تجميع"/>
          <p:cNvGrpSpPr/>
          <p:nvPr/>
        </p:nvGrpSpPr>
        <p:grpSpPr>
          <a:xfrm>
            <a:off x="208210" y="102265"/>
            <a:ext cx="794684" cy="686682"/>
            <a:chOff x="0" y="0"/>
            <a:chExt cx="794683" cy="686681"/>
          </a:xfrm>
        </p:grpSpPr>
        <p:sp>
          <p:nvSpPr>
            <p:cNvPr id="2012" name="Google Shape;951;p13"/>
            <p:cNvSpPr/>
            <p:nvPr/>
          </p:nvSpPr>
          <p:spPr>
            <a:xfrm>
              <a:off x="0" y="0"/>
              <a:ext cx="794684" cy="68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3" name="الفصل الأول…"/>
            <p:cNvSpPr txBox="1"/>
            <p:nvPr/>
          </p:nvSpPr>
          <p:spPr>
            <a:xfrm rot="19318347">
              <a:off x="57436" y="218210"/>
              <a:ext cx="679812" cy="25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rtl="0">
                <a:defRPr b="1" sz="900"/>
              </a:pPr>
              <a:r>
                <a:t>الفصل الأول </a:t>
              </a:r>
            </a:p>
            <a:p>
              <a:pPr algn="ctr" rtl="0">
                <a:defRPr b="1" sz="900"/>
              </a:pPr>
              <a:r>
                <a:t>الأعداد النسبية </a:t>
              </a:r>
            </a:p>
          </p:txBody>
        </p:sp>
      </p:grpSp>
      <p:grpSp>
        <p:nvGrpSpPr>
          <p:cNvPr id="2018" name="تجميع"/>
          <p:cNvGrpSpPr/>
          <p:nvPr/>
        </p:nvGrpSpPr>
        <p:grpSpPr>
          <a:xfrm>
            <a:off x="1837576" y="1405486"/>
            <a:ext cx="5468848" cy="2220357"/>
            <a:chOff x="0" y="0"/>
            <a:chExt cx="5468847" cy="2220356"/>
          </a:xfrm>
        </p:grpSpPr>
        <p:sp>
          <p:nvSpPr>
            <p:cNvPr id="2015" name="Google Shape;4514;p47"/>
            <p:cNvSpPr/>
            <p:nvPr/>
          </p:nvSpPr>
          <p:spPr>
            <a:xfrm rot="599">
              <a:off x="8411" y="171008"/>
              <a:ext cx="5460260" cy="203233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pic>
          <p:nvPicPr>
            <p:cNvPr id="2016" name="IMG_1585.jpeg" descr="IMG_1585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30007" r="0" b="35048"/>
            <a:stretch>
              <a:fillRect/>
            </a:stretch>
          </p:blipFill>
          <p:spPr>
            <a:xfrm>
              <a:off x="0" y="432217"/>
              <a:ext cx="5025737" cy="17881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17" name="Google Shape;4516;p47"/>
            <p:cNvSpPr/>
            <p:nvPr/>
          </p:nvSpPr>
          <p:spPr>
            <a:xfrm rot="2153969">
              <a:off x="2258635" y="184466"/>
              <a:ext cx="776345" cy="45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2021" name="تجميع"/>
          <p:cNvGrpSpPr/>
          <p:nvPr/>
        </p:nvGrpSpPr>
        <p:grpSpPr>
          <a:xfrm>
            <a:off x="275444" y="939348"/>
            <a:ext cx="335689" cy="1548385"/>
            <a:chOff x="0" y="0"/>
            <a:chExt cx="335688" cy="1548383"/>
          </a:xfrm>
        </p:grpSpPr>
        <p:sp>
          <p:nvSpPr>
            <p:cNvPr id="2019" name="Google Shape;52;p3"/>
            <p:cNvSpPr/>
            <p:nvPr/>
          </p:nvSpPr>
          <p:spPr>
            <a:xfrm rot="16200000">
              <a:off x="-606348" y="637929"/>
              <a:ext cx="1548384" cy="27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938" y="1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C1C4"/>
                </a:gs>
                <a:gs pos="47000">
                  <a:srgbClr val="BCC1C4"/>
                </a:gs>
                <a:gs pos="57000">
                  <a:srgbClr val="BCC1C4"/>
                </a:gs>
                <a:gs pos="76000">
                  <a:srgbClr val="F5FBFB"/>
                </a:gs>
                <a:gs pos="86000">
                  <a:srgbClr val="BCC1C4"/>
                </a:gs>
                <a:gs pos="100000">
                  <a:srgbClr val="BCC1C4"/>
                </a:gs>
              </a:gsLst>
              <a:lin ang="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20" name="صفحة…"/>
            <p:cNvSpPr txBox="1"/>
            <p:nvPr/>
          </p:nvSpPr>
          <p:spPr>
            <a:xfrm>
              <a:off x="-1" y="316022"/>
              <a:ext cx="335690" cy="3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صفحة</a:t>
              </a:r>
            </a:p>
            <a:p>
              <a:pPr algn="ctr" rtl="0">
                <a:defRPr b="1" sz="1100">
                  <a:solidFill>
                    <a:srgbClr val="B51A00"/>
                  </a:solidFill>
                </a:defRPr>
              </a:pPr>
              <a:r>
                <a:t>١١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2CC"/>
      </a:lt1>
      <a:dk2>
        <a:srgbClr val="A7A7A7"/>
      </a:dk2>
      <a:lt2>
        <a:srgbClr val="535353"/>
      </a:lt2>
      <a:accent1>
        <a:srgbClr val="F1D048"/>
      </a:accent1>
      <a:accent2>
        <a:srgbClr val="A7CE9A"/>
      </a:accent2>
      <a:accent3>
        <a:srgbClr val="E0F1F1"/>
      </a:accent3>
      <a:accent4>
        <a:srgbClr val="9DE0B8"/>
      </a:accent4>
      <a:accent5>
        <a:srgbClr val="6AACA2"/>
      </a:accent5>
      <a:accent6>
        <a:srgbClr val="668A80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1D048"/>
      </a:accent1>
      <a:accent2>
        <a:srgbClr val="A7CE9A"/>
      </a:accent2>
      <a:accent3>
        <a:srgbClr val="E0F1F1"/>
      </a:accent3>
      <a:accent4>
        <a:srgbClr val="9DE0B8"/>
      </a:accent4>
      <a:accent5>
        <a:srgbClr val="6AACA2"/>
      </a:accent5>
      <a:accent6>
        <a:srgbClr val="668A80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