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4" name="Shape 17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97" name="Google Shape;12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100" name="Google Shape;15;p2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103" name="Google Shape;18;p2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106" name="Google Shape;21;p2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109" name="Google Shape;24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112" name="Google Shape;27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503062" y="217197"/>
            <a:ext cx="2119157" cy="183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2580533" y="3588666"/>
            <a:ext cx="19223203" cy="5116801"/>
          </a:xfrm>
          <a:prstGeom prst="rect">
            <a:avLst/>
          </a:prstGeom>
        </p:spPr>
        <p:txBody>
          <a:bodyPr anchor="b"/>
          <a:lstStyle>
            <a:lvl1pPr>
              <a:defRPr sz="1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3036599" y="8304466"/>
            <a:ext cx="18311203" cy="1586401"/>
          </a:xfrm>
          <a:prstGeom prst="rect">
            <a:avLst/>
          </a:prstGeom>
        </p:spPr>
        <p:txBody>
          <a:bodyPr anchor="ctr"/>
          <a:lstStyle>
            <a:lvl1pPr>
              <a:defRPr sz="5800">
                <a:solidFill>
                  <a:schemeClr val="accent1"/>
                </a:solidFill>
              </a:defRPr>
            </a:lvl1pPr>
            <a:lvl2pPr>
              <a:defRPr sz="5800">
                <a:solidFill>
                  <a:schemeClr val="accent1"/>
                </a:solidFill>
              </a:defRPr>
            </a:lvl2pPr>
            <a:lvl3pPr>
              <a:defRPr sz="5800">
                <a:solidFill>
                  <a:schemeClr val="accent1"/>
                </a:solidFill>
              </a:defRPr>
            </a:lvl3pPr>
            <a:lvl4pPr>
              <a:defRPr sz="5800">
                <a:solidFill>
                  <a:schemeClr val="accent1"/>
                </a:solidFill>
              </a:defRPr>
            </a:lvl4pPr>
            <a:lvl5pPr>
              <a:defRPr sz="5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20095857" y="3989995"/>
            <a:ext cx="794359" cy="836829"/>
            <a:chOff x="0" y="0"/>
            <a:chExt cx="794358" cy="836827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66" name="Google Shape;89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20233166" y="2642701"/>
            <a:ext cx="22573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5684584" y="11176989"/>
            <a:ext cx="122953" cy="11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16946866" y="1892466"/>
            <a:ext cx="776934" cy="750201"/>
            <a:chOff x="66" y="66"/>
            <a:chExt cx="776933" cy="750200"/>
          </a:xfrm>
        </p:grpSpPr>
        <p:sp>
          <p:nvSpPr>
            <p:cNvPr id="186" name="Google Shape;109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3094590" y="11191995"/>
            <a:ext cx="794360" cy="836829"/>
            <a:chOff x="0" y="0"/>
            <a:chExt cx="794358" cy="836827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200" name="Google Shape;123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4699" y="12365355"/>
            <a:ext cx="946794" cy="884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88" y="6335"/>
                </a:moveTo>
                <a:cubicBezTo>
                  <a:pt x="13915" y="6345"/>
                  <a:pt x="14130" y="6473"/>
                  <a:pt x="14258" y="6693"/>
                </a:cubicBezTo>
                <a:cubicBezTo>
                  <a:pt x="14463" y="7045"/>
                  <a:pt x="14363" y="7512"/>
                  <a:pt x="14032" y="7730"/>
                </a:cubicBezTo>
                <a:cubicBezTo>
                  <a:pt x="13701" y="7947"/>
                  <a:pt x="13259" y="7829"/>
                  <a:pt x="13054" y="7478"/>
                </a:cubicBezTo>
                <a:cubicBezTo>
                  <a:pt x="12850" y="7126"/>
                  <a:pt x="12950" y="6668"/>
                  <a:pt x="13280" y="6451"/>
                </a:cubicBezTo>
                <a:cubicBezTo>
                  <a:pt x="13405" y="6369"/>
                  <a:pt x="13552" y="6329"/>
                  <a:pt x="13688" y="6335"/>
                </a:cubicBezTo>
                <a:close/>
                <a:moveTo>
                  <a:pt x="12411" y="7681"/>
                </a:moveTo>
                <a:cubicBezTo>
                  <a:pt x="12639" y="7691"/>
                  <a:pt x="12863" y="7820"/>
                  <a:pt x="12991" y="8039"/>
                </a:cubicBezTo>
                <a:cubicBezTo>
                  <a:pt x="13195" y="8391"/>
                  <a:pt x="13086" y="8859"/>
                  <a:pt x="12755" y="9076"/>
                </a:cubicBezTo>
                <a:cubicBezTo>
                  <a:pt x="12424" y="9293"/>
                  <a:pt x="11991" y="9185"/>
                  <a:pt x="11787" y="8834"/>
                </a:cubicBezTo>
                <a:cubicBezTo>
                  <a:pt x="11582" y="8482"/>
                  <a:pt x="11682" y="8015"/>
                  <a:pt x="12013" y="7797"/>
                </a:cubicBezTo>
                <a:cubicBezTo>
                  <a:pt x="12137" y="7716"/>
                  <a:pt x="12275" y="7675"/>
                  <a:pt x="12411" y="76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927191" cy="119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3729" y="2591591"/>
            <a:ext cx="16488564" cy="1655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810" name="Google Shape;803;p11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4844967" y="4553567"/>
            <a:ext cx="14697601" cy="3736801"/>
          </a:xfrm>
          <a:prstGeom prst="rect">
            <a:avLst/>
          </a:prstGeom>
        </p:spPr>
        <p:txBody>
          <a:bodyPr anchor="b"/>
          <a:lstStyle>
            <a:lvl1pPr>
              <a:defRPr sz="24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4841434" y="7924834"/>
            <a:ext cx="14697601" cy="1237601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  <a:lvl2pPr>
              <a:defRPr sz="5200"/>
            </a:lvl2pPr>
            <a:lvl3pPr>
              <a:defRPr sz="5200"/>
            </a:lvl3pPr>
            <a:lvl4pPr>
              <a:defRPr sz="5200"/>
            </a:lvl4pPr>
            <a:lvl5pPr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22075148" y="2908395"/>
            <a:ext cx="1879123" cy="1282468"/>
            <a:chOff x="0" y="0"/>
            <a:chExt cx="1879121" cy="1282466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263694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1916666" y="1168831"/>
            <a:ext cx="20550402" cy="1527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4791581" y="3279199"/>
            <a:ext cx="7276801" cy="1058401"/>
          </a:xfrm>
          <a:prstGeom prst="rect">
            <a:avLst/>
          </a:prstGeom>
        </p:spPr>
        <p:txBody>
          <a:bodyPr/>
          <a:lstStyle>
            <a:lvl1pPr algn="l">
              <a:defRPr b="1" sz="4800">
                <a:solidFill>
                  <a:schemeClr val="accent1"/>
                </a:solidFill>
              </a:defRPr>
            </a:lvl1pPr>
            <a:lvl2pPr algn="l">
              <a:defRPr b="1" sz="4800">
                <a:solidFill>
                  <a:schemeClr val="accent1"/>
                </a:solidFill>
              </a:defRPr>
            </a:lvl2pPr>
            <a:lvl3pPr algn="l">
              <a:defRPr b="1" sz="4800">
                <a:solidFill>
                  <a:schemeClr val="accent1"/>
                </a:solidFill>
              </a:defRPr>
            </a:lvl3pPr>
            <a:lvl4pPr algn="l">
              <a:defRPr b="1" sz="4800">
                <a:solidFill>
                  <a:schemeClr val="accent1"/>
                </a:solidFill>
              </a:defRPr>
            </a:lvl4pPr>
            <a:lvl5pPr algn="l">
              <a:defRPr b="1"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2983124" y="2344062"/>
            <a:ext cx="794359" cy="836829"/>
            <a:chOff x="0" y="0"/>
            <a:chExt cx="794358" cy="836827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20838067" y="11903400"/>
            <a:ext cx="776934" cy="750201"/>
            <a:chOff x="66" y="66"/>
            <a:chExt cx="776933" cy="750200"/>
          </a:xfrm>
        </p:grpSpPr>
        <p:sp>
          <p:nvSpPr>
            <p:cNvPr id="964" name="Google Shape;976;p1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20209468" y="1926977"/>
            <a:ext cx="326116" cy="353762"/>
            <a:chOff x="0" y="0"/>
            <a:chExt cx="326114" cy="3537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5048310" y="14375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21943879" y="108400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992;p14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990" name="Google Shape;993;p14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3" name="Google Shape;994;p14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991" name="Google Shape;995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996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4" name="Google Shape;997;p14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7" name="Google Shape;998;p14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995" name="Google Shape;999;p14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1000;p14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0" name="Google Shape;1001;p14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998" name="Google Shape;1002;p14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3;p14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4;p14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001" name="Google Shape;1005;p14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6;p14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7;p14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004" name="Google Shape;1008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9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10;p14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007" name="Google Shape;1011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12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0" name="Google Shape;1013;p14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014;p14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2214590" y="12225329"/>
            <a:ext cx="794360" cy="836829"/>
            <a:chOff x="0" y="0"/>
            <a:chExt cx="794358" cy="836827"/>
          </a:xfrm>
        </p:grpSpPr>
        <p:sp>
          <p:nvSpPr>
            <p:cNvPr id="1014" name="Google Shape;1017;p14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018;p14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1019;p14"/>
          <p:cNvGrpSpPr/>
          <p:nvPr/>
        </p:nvGrpSpPr>
        <p:grpSpPr>
          <a:xfrm>
            <a:off x="19308734" y="1062333"/>
            <a:ext cx="776934" cy="750201"/>
            <a:chOff x="66" y="66"/>
            <a:chExt cx="776933" cy="750200"/>
          </a:xfrm>
        </p:grpSpPr>
        <p:sp>
          <p:nvSpPr>
            <p:cNvPr id="1017" name="Google Shape;1020;p14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21;p14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2;p14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3;p14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4;p14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5;p14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6;p14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7;p14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8;p14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9;p14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21578668" y="2762145"/>
            <a:ext cx="326116" cy="353762"/>
            <a:chOff x="0" y="0"/>
            <a:chExt cx="326114" cy="353760"/>
          </a:xfrm>
        </p:grpSpPr>
        <p:sp>
          <p:nvSpPr>
            <p:cNvPr id="1028" name="Google Shape;1031;p14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32;p14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1" name="Google Shape;1033;p14"/>
          <p:cNvSpPr/>
          <p:nvPr/>
        </p:nvSpPr>
        <p:spPr>
          <a:xfrm>
            <a:off x="4169977" y="12730000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1034;p14"/>
          <p:cNvSpPr/>
          <p:nvPr/>
        </p:nvSpPr>
        <p:spPr>
          <a:xfrm>
            <a:off x="21255012" y="11738235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2133468" y="11346711"/>
            <a:ext cx="326115" cy="353761"/>
            <a:chOff x="0" y="0"/>
            <a:chExt cx="326114" cy="353760"/>
          </a:xfrm>
        </p:grpSpPr>
        <p:sp>
          <p:nvSpPr>
            <p:cNvPr id="1033" name="Google Shape;1036;p14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037;p14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6" name="Google Shape;1038;p14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1039;p14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40;p14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2;p14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3;p14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4;p14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6;p14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7;p14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8;p14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9;p14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51;p14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2;p14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3;p14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4;p14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5;p14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6;p14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7;p14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8;p14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9;p14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61;p14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2;p14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3;p14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4;p14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5;p14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6;p14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7;p14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8;p14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9;p14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71;p14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2;p14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3;p14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4;p14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6;p14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7;p14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8;p14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9;p14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81;p14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2;p14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3;p14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4;p14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6;p14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7;p14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9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089;p15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088" name="Google Shape;1090;p15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089" name="Google Shape;1092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1093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2" name="Google Shape;1094;p15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093" name="Google Shape;1096;p15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1097;p15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096" name="Google Shape;1099;p15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100;p15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099" name="Google Shape;1102;p15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3;p15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102" name="Google Shape;1105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6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105" name="Google Shape;1108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9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8" name="Google Shape;1110;p15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111;p15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4" name="Google Shape;1113;p15"/>
          <p:cNvGrpSpPr/>
          <p:nvPr/>
        </p:nvGrpSpPr>
        <p:grpSpPr>
          <a:xfrm>
            <a:off x="1492025" y="978462"/>
            <a:ext cx="794359" cy="836829"/>
            <a:chOff x="0" y="0"/>
            <a:chExt cx="794358" cy="836827"/>
          </a:xfrm>
        </p:grpSpPr>
        <p:sp>
          <p:nvSpPr>
            <p:cNvPr id="1112" name="Google Shape;1114;p15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115;p15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5" name="Google Shape;1116;p15"/>
          <p:cNvGrpSpPr/>
          <p:nvPr/>
        </p:nvGrpSpPr>
        <p:grpSpPr>
          <a:xfrm>
            <a:off x="21179502" y="11903434"/>
            <a:ext cx="776934" cy="750201"/>
            <a:chOff x="66" y="66"/>
            <a:chExt cx="776933" cy="750200"/>
          </a:xfrm>
        </p:grpSpPr>
        <p:sp>
          <p:nvSpPr>
            <p:cNvPr id="1115" name="Google Shape;1117;p15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8;p15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9;p15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20;p15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1;p15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2;p15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3;p15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4;p15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5;p15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6;p15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27;p15"/>
          <p:cNvGrpSpPr/>
          <p:nvPr/>
        </p:nvGrpSpPr>
        <p:grpSpPr>
          <a:xfrm>
            <a:off x="3363335" y="908878"/>
            <a:ext cx="326115" cy="353762"/>
            <a:chOff x="0" y="0"/>
            <a:chExt cx="326114" cy="353760"/>
          </a:xfrm>
        </p:grpSpPr>
        <p:sp>
          <p:nvSpPr>
            <p:cNvPr id="1126" name="Google Shape;1128;p15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9;p15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9" name="Google Shape;1130;p15"/>
          <p:cNvSpPr/>
          <p:nvPr/>
        </p:nvSpPr>
        <p:spPr>
          <a:xfrm>
            <a:off x="21450644" y="967434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1131;p15"/>
          <p:cNvSpPr/>
          <p:nvPr/>
        </p:nvSpPr>
        <p:spPr>
          <a:xfrm>
            <a:off x="21759513" y="11184000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3" name="Google Shape;1132;p15"/>
          <p:cNvGrpSpPr/>
          <p:nvPr/>
        </p:nvGrpSpPr>
        <p:grpSpPr>
          <a:xfrm>
            <a:off x="19912736" y="12462377"/>
            <a:ext cx="326115" cy="353761"/>
            <a:chOff x="0" y="0"/>
            <a:chExt cx="326114" cy="353760"/>
          </a:xfrm>
        </p:grpSpPr>
        <p:sp>
          <p:nvSpPr>
            <p:cNvPr id="1131" name="Google Shape;1133;p15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134;p15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4" name="Google Shape;1135;p15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1136;p15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7;p15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9;p15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40;p15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1;p15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3;p15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4;p15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5;p15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6;p15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8;p15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9;p15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50;p15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1;p15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2;p15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3;p15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4;p15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5;p15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6;p15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8;p15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9;p15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60;p15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1;p15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2;p15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3;p15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4;p15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5;p15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6;p15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8;p15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9;p15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70;p15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1;p15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3;p15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4;p15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5;p15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6;p15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8;p15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9;p15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80;p15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1;p15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3;p15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4;p15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7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186;p16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186" name="Google Shape;1187;p16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89" name="Google Shape;1188;p16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187" name="Google Shape;1189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190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0" name="Google Shape;1191;p16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3" name="Google Shape;1192;p16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191" name="Google Shape;1193;p16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194;p16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1195;p16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194" name="Google Shape;1196;p16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7;p16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8;p16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197" name="Google Shape;1199;p16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200;p16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201;p16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200" name="Google Shape;1202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3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4;p16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203" name="Google Shape;1205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6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6" name="Google Shape;1207;p16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208;p16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0" name="Google Shape;1210;p16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1;p16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3;p16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4;p16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5;p16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7;p16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8;p16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9;p16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20;p16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2;p16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3;p16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4;p16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5;p16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6;p16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7;p16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8;p16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9;p16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30;p16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2;p16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3;p16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4;p16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5;p16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6;p16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7;p16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8;p16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9;p16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40;p16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2;p16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3;p16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4;p16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5;p16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7;p16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8;p16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9;p16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50;p16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2;p16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3;p16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4;p16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5;p16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7;p16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8;p16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1" name="Google Shape;1259;p16"/>
          <p:cNvGrpSpPr/>
          <p:nvPr/>
        </p:nvGrpSpPr>
        <p:grpSpPr>
          <a:xfrm>
            <a:off x="1936634" y="12001200"/>
            <a:ext cx="776934" cy="750201"/>
            <a:chOff x="66" y="66"/>
            <a:chExt cx="776933" cy="750200"/>
          </a:xfrm>
        </p:grpSpPr>
        <p:sp>
          <p:nvSpPr>
            <p:cNvPr id="1251" name="Google Shape;1260;p16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261;p16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2;p16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3;p16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4;p16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5;p16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6;p16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7;p16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8;p16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9;p16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270;p16"/>
          <p:cNvSpPr/>
          <p:nvPr/>
        </p:nvSpPr>
        <p:spPr>
          <a:xfrm>
            <a:off x="19589478" y="1354933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5" name="Google Shape;1271;p16"/>
          <p:cNvGrpSpPr/>
          <p:nvPr/>
        </p:nvGrpSpPr>
        <p:grpSpPr>
          <a:xfrm>
            <a:off x="4106535" y="1270710"/>
            <a:ext cx="326115" cy="353762"/>
            <a:chOff x="0" y="0"/>
            <a:chExt cx="326114" cy="353760"/>
          </a:xfrm>
        </p:grpSpPr>
        <p:sp>
          <p:nvSpPr>
            <p:cNvPr id="1263" name="Google Shape;1272;p16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273;p16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6" name="Google Shape;1274;p16"/>
          <p:cNvSpPr/>
          <p:nvPr/>
        </p:nvSpPr>
        <p:spPr>
          <a:xfrm>
            <a:off x="3835744" y="12751502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76;p17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277" name="Google Shape;1277;p17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0" name="Google Shape;1278;p17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278" name="Google Shape;1279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1280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4" name="Google Shape;1282;p17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282" name="Google Shape;1283;p17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84;p17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7" name="Google Shape;1285;p17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285" name="Google Shape;1286;p17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7;p17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8;p17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288" name="Google Shape;1289;p17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90;p17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91;p17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291" name="Google Shape;1292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3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4;p17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294" name="Google Shape;1295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6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0" name="Google Shape;1299;p17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300;p17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1;p17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3;p17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4;p17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5;p17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7;p17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8;p17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9;p17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10;p17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2;p17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3;p17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4;p17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5;p17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6;p17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7;p17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8;p17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9;p17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20;p17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2;p17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3;p17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4;p17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5;p17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6;p17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7;p17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8;p17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9;p17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30;p17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2;p17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3;p17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4;p17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5;p17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7;p17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8;p17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9;p17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40;p17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2;p17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3;p17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4;p17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5;p17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7;p17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8;p17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4" name="Google Shape;1349;p17"/>
          <p:cNvGrpSpPr/>
          <p:nvPr/>
        </p:nvGrpSpPr>
        <p:grpSpPr>
          <a:xfrm>
            <a:off x="1492025" y="978462"/>
            <a:ext cx="794359" cy="836829"/>
            <a:chOff x="0" y="0"/>
            <a:chExt cx="794358" cy="836827"/>
          </a:xfrm>
        </p:grpSpPr>
        <p:sp>
          <p:nvSpPr>
            <p:cNvPr id="1342" name="Google Shape;1350;p17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351;p17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5" name="Google Shape;1352;p17"/>
          <p:cNvGrpSpPr/>
          <p:nvPr/>
        </p:nvGrpSpPr>
        <p:grpSpPr>
          <a:xfrm>
            <a:off x="21179502" y="11903434"/>
            <a:ext cx="776934" cy="750201"/>
            <a:chOff x="66" y="66"/>
            <a:chExt cx="776933" cy="750200"/>
          </a:xfrm>
        </p:grpSpPr>
        <p:sp>
          <p:nvSpPr>
            <p:cNvPr id="1345" name="Google Shape;1353;p17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4;p17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5;p17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6;p17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7;p17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8;p17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9;p17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60;p17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1;p17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2;p17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63;p17"/>
          <p:cNvGrpSpPr/>
          <p:nvPr/>
        </p:nvGrpSpPr>
        <p:grpSpPr>
          <a:xfrm>
            <a:off x="3363335" y="908878"/>
            <a:ext cx="326115" cy="353762"/>
            <a:chOff x="0" y="0"/>
            <a:chExt cx="326114" cy="353760"/>
          </a:xfrm>
        </p:grpSpPr>
        <p:sp>
          <p:nvSpPr>
            <p:cNvPr id="1356" name="Google Shape;1364;p17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5;p17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9" name="Google Shape;1366;p17"/>
          <p:cNvSpPr/>
          <p:nvPr/>
        </p:nvSpPr>
        <p:spPr>
          <a:xfrm>
            <a:off x="21450644" y="967434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367;p17"/>
          <p:cNvSpPr/>
          <p:nvPr/>
        </p:nvSpPr>
        <p:spPr>
          <a:xfrm>
            <a:off x="21759513" y="11184000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3" name="Google Shape;1368;p17"/>
          <p:cNvGrpSpPr/>
          <p:nvPr/>
        </p:nvGrpSpPr>
        <p:grpSpPr>
          <a:xfrm>
            <a:off x="19912736" y="12462377"/>
            <a:ext cx="326115" cy="353761"/>
            <a:chOff x="0" y="0"/>
            <a:chExt cx="326114" cy="353760"/>
          </a:xfrm>
        </p:grpSpPr>
        <p:sp>
          <p:nvSpPr>
            <p:cNvPr id="1361" name="Google Shape;1369;p17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370;p17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5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72;p18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374" name="Google Shape;1373;p18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7" name="Google Shape;1374;p18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77;p18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1" name="Google Shape;1378;p18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4" name="Google Shape;1381;p18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4;p18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7;p18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90;p18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4" name="Google Shape;1393;p18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94;p18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395;p18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396;p18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7;p18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9;p18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400;p18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1;p18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3;p18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4;p18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5;p18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6;p18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8;p18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9;p18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10;p18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1;p18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2;p18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3;p18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4;p18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5;p18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6;p18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8;p18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9;p18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20;p18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1;p18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2;p18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3;p18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4;p18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5;p18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6;p18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8;p18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9;p18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30;p18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1;p18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3;p18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4;p18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5;p18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6;p18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8;p18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9;p18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40;p18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1;p18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3;p18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4;p18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5;p18"/>
          <p:cNvSpPr/>
          <p:nvPr/>
        </p:nvSpPr>
        <p:spPr>
          <a:xfrm>
            <a:off x="610483" y="361913"/>
            <a:ext cx="2119157" cy="183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2" name="Google Shape;1446;p18"/>
          <p:cNvGrpSpPr/>
          <p:nvPr/>
        </p:nvGrpSpPr>
        <p:grpSpPr>
          <a:xfrm>
            <a:off x="2983124" y="2344062"/>
            <a:ext cx="794359" cy="836829"/>
            <a:chOff x="0" y="0"/>
            <a:chExt cx="794358" cy="836827"/>
          </a:xfrm>
        </p:grpSpPr>
        <p:sp>
          <p:nvSpPr>
            <p:cNvPr id="1440" name="Google Shape;1447;p18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448;p18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3" name="Google Shape;1449;p18"/>
          <p:cNvGrpSpPr/>
          <p:nvPr/>
        </p:nvGrpSpPr>
        <p:grpSpPr>
          <a:xfrm>
            <a:off x="20838067" y="11903400"/>
            <a:ext cx="776934" cy="750201"/>
            <a:chOff x="66" y="66"/>
            <a:chExt cx="776933" cy="750200"/>
          </a:xfrm>
        </p:grpSpPr>
        <p:sp>
          <p:nvSpPr>
            <p:cNvPr id="1443" name="Google Shape;1450;p18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51;p18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2;p18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3;p18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4;p18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5;p18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6;p18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7;p18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8;p18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9;p18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60;p18"/>
          <p:cNvGrpSpPr/>
          <p:nvPr/>
        </p:nvGrpSpPr>
        <p:grpSpPr>
          <a:xfrm>
            <a:off x="20209468" y="1926977"/>
            <a:ext cx="326116" cy="353762"/>
            <a:chOff x="0" y="0"/>
            <a:chExt cx="326114" cy="353760"/>
          </a:xfrm>
        </p:grpSpPr>
        <p:sp>
          <p:nvSpPr>
            <p:cNvPr id="1454" name="Google Shape;1461;p18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62;p18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7" name="Google Shape;1463;p18"/>
          <p:cNvSpPr/>
          <p:nvPr/>
        </p:nvSpPr>
        <p:spPr>
          <a:xfrm>
            <a:off x="5048310" y="14375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464;p18"/>
          <p:cNvSpPr/>
          <p:nvPr/>
        </p:nvSpPr>
        <p:spPr>
          <a:xfrm>
            <a:off x="21943879" y="108400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0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66;p19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469" name="Google Shape;1467;p19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2" name="Google Shape;1468;p19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470" name="Google Shape;1469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1470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3" name="Google Shape;1471;p19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6" name="Google Shape;1472;p19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474" name="Google Shape;1473;p19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1474;p19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9" name="Google Shape;1475;p19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477" name="Google Shape;1476;p19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7;p19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8;p19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480" name="Google Shape;1479;p19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80;p19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81;p19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483" name="Google Shape;1482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3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4;p19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486" name="Google Shape;1485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6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9" name="Google Shape;1487;p19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488;p19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2" name="Google Shape;1489;p19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490;p19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1;p19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3;p19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4;p19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5;p19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7;p19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8;p19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9;p19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500;p19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2;p19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3;p19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4;p19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5;p19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6;p19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7;p19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8;p19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9;p19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10;p19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2;p19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3;p19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4;p19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5;p19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6;p19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7;p19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8;p19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9;p19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20;p19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2;p19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3;p19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4;p19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5;p19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7;p19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8;p19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9;p19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30;p19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2;p19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3;p19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4;p19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5;p19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7;p19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8;p19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539;p19"/>
          <p:cNvGrpSpPr/>
          <p:nvPr/>
        </p:nvGrpSpPr>
        <p:grpSpPr>
          <a:xfrm>
            <a:off x="20571524" y="7992764"/>
            <a:ext cx="794359" cy="836829"/>
            <a:chOff x="0" y="0"/>
            <a:chExt cx="794358" cy="836827"/>
          </a:xfrm>
        </p:grpSpPr>
        <p:sp>
          <p:nvSpPr>
            <p:cNvPr id="1534" name="Google Shape;1540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41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7" name="Google Shape;1542;p19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537" name="Google Shape;1543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4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5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6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7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8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9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50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1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2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53;p19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548" name="Google Shape;1554;p19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5;p19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1" name="Google Shape;1556;p19"/>
          <p:cNvSpPr/>
          <p:nvPr/>
        </p:nvSpPr>
        <p:spPr>
          <a:xfrm>
            <a:off x="18726765" y="1759066"/>
            <a:ext cx="22573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2" name="Google Shape;1557;p19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8;p19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9;p19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60;p19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6" name="Google Shape;1561;p19"/>
          <p:cNvGrpSpPr/>
          <p:nvPr/>
        </p:nvGrpSpPr>
        <p:grpSpPr>
          <a:xfrm>
            <a:off x="4079399" y="11427733"/>
            <a:ext cx="776935" cy="750201"/>
            <a:chOff x="66" y="66"/>
            <a:chExt cx="776933" cy="750200"/>
          </a:xfrm>
        </p:grpSpPr>
        <p:sp>
          <p:nvSpPr>
            <p:cNvPr id="1556" name="Google Shape;1562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563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4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5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6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7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8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9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70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1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Google Shape;1572;p19"/>
          <p:cNvGrpSpPr/>
          <p:nvPr/>
        </p:nvGrpSpPr>
        <p:grpSpPr>
          <a:xfrm>
            <a:off x="3492425" y="7040995"/>
            <a:ext cx="794359" cy="836829"/>
            <a:chOff x="0" y="0"/>
            <a:chExt cx="794358" cy="836827"/>
          </a:xfrm>
        </p:grpSpPr>
        <p:sp>
          <p:nvSpPr>
            <p:cNvPr id="1567" name="Google Shape;1573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4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0" name="Google Shape;1575;p19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1570" name="Google Shape;1576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7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8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9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80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1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2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3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4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5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86;p19"/>
          <p:cNvGrpSpPr/>
          <p:nvPr/>
        </p:nvGrpSpPr>
        <p:grpSpPr>
          <a:xfrm>
            <a:off x="19227334" y="5930444"/>
            <a:ext cx="326116" cy="353761"/>
            <a:chOff x="0" y="0"/>
            <a:chExt cx="326114" cy="353760"/>
          </a:xfrm>
        </p:grpSpPr>
        <p:sp>
          <p:nvSpPr>
            <p:cNvPr id="1581" name="Google Shape;1587;p19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8;p19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9;p19"/>
          <p:cNvGrpSpPr/>
          <p:nvPr/>
        </p:nvGrpSpPr>
        <p:grpSpPr>
          <a:xfrm>
            <a:off x="20571493" y="3130163"/>
            <a:ext cx="794359" cy="836829"/>
            <a:chOff x="0" y="0"/>
            <a:chExt cx="794358" cy="836827"/>
          </a:xfrm>
        </p:grpSpPr>
        <p:sp>
          <p:nvSpPr>
            <p:cNvPr id="1584" name="Google Shape;1590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91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8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5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593;p20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597" name="Google Shape;1594;p20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0" name="Google Shape;1595;p20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598" name="Google Shape;1596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1597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1" name="Google Shape;1598;p20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4" name="Google Shape;1599;p20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602" name="Google Shape;1600;p20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1601;p20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7" name="Google Shape;1602;p20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605" name="Google Shape;1603;p20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4;p20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5;p20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608" name="Google Shape;1606;p20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7;p20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8;p20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611" name="Google Shape;1609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10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11;p20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614" name="Google Shape;1612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3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7" name="Google Shape;1614;p20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615;p20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0" name="نص العنوان"/>
          <p:cNvSpPr txBox="1"/>
          <p:nvPr>
            <p:ph type="title"/>
          </p:nvPr>
        </p:nvSpPr>
        <p:spPr>
          <a:xfrm>
            <a:off x="6202533" y="1055399"/>
            <a:ext cx="11980801" cy="2776001"/>
          </a:xfrm>
          <a:prstGeom prst="rect">
            <a:avLst/>
          </a:prstGeom>
        </p:spPr>
        <p:txBody>
          <a:bodyPr/>
          <a:lstStyle>
            <a:lvl1pPr>
              <a:defRPr sz="21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1" name="مستوى النص الأول…"/>
          <p:cNvSpPr txBox="1"/>
          <p:nvPr>
            <p:ph type="body" sz="quarter" idx="1"/>
          </p:nvPr>
        </p:nvSpPr>
        <p:spPr>
          <a:xfrm>
            <a:off x="6205442" y="4150402"/>
            <a:ext cx="11980801" cy="38936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2" name="Google Shape;1619;p20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620;p20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1;p20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3;p20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4;p20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5;p20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7;p20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8;p20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9;p20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30;p20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2;p20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3;p20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4;p20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5;p20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6;p20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7;p20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8;p20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9;p20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40;p20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2;p20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3;p20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4;p20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5;p20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6;p20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7;p20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8;p20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9;p20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50;p20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2;p20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3;p20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4;p20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5;p20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7;p20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8;p20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9;p20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60;p20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2;p20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3;p20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4;p20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5;p20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7;p20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8;p20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6" name="Google Shape;1669;p20"/>
          <p:cNvGrpSpPr/>
          <p:nvPr/>
        </p:nvGrpSpPr>
        <p:grpSpPr>
          <a:xfrm>
            <a:off x="20571524" y="7992764"/>
            <a:ext cx="794359" cy="836829"/>
            <a:chOff x="0" y="0"/>
            <a:chExt cx="794358" cy="836827"/>
          </a:xfrm>
        </p:grpSpPr>
        <p:sp>
          <p:nvSpPr>
            <p:cNvPr id="1664" name="Google Shape;1670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671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7" name="Google Shape;1672;p20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667" name="Google Shape;1673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4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5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6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7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8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9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80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1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2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83;p20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678" name="Google Shape;1684;p20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5;p20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1" name="Google Shape;1686;p20"/>
          <p:cNvSpPr/>
          <p:nvPr/>
        </p:nvSpPr>
        <p:spPr>
          <a:xfrm>
            <a:off x="18726765" y="1759066"/>
            <a:ext cx="22573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687;p20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8;p20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9;p20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90;p20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6" name="Google Shape;1691;p20"/>
          <p:cNvGrpSpPr/>
          <p:nvPr/>
        </p:nvGrpSpPr>
        <p:grpSpPr>
          <a:xfrm>
            <a:off x="4079399" y="11427733"/>
            <a:ext cx="776935" cy="750201"/>
            <a:chOff x="66" y="66"/>
            <a:chExt cx="776933" cy="750200"/>
          </a:xfrm>
        </p:grpSpPr>
        <p:sp>
          <p:nvSpPr>
            <p:cNvPr id="1686" name="Google Shape;1692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693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4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5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6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7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8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9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700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1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9" name="Google Shape;1702;p20"/>
          <p:cNvGrpSpPr/>
          <p:nvPr/>
        </p:nvGrpSpPr>
        <p:grpSpPr>
          <a:xfrm>
            <a:off x="3492425" y="7040995"/>
            <a:ext cx="794359" cy="836829"/>
            <a:chOff x="0" y="0"/>
            <a:chExt cx="794358" cy="836827"/>
          </a:xfrm>
        </p:grpSpPr>
        <p:sp>
          <p:nvSpPr>
            <p:cNvPr id="1697" name="Google Shape;1703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4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0" name="Google Shape;1705;p20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1700" name="Google Shape;1706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7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8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9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10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1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2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3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4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5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16;p20"/>
          <p:cNvGrpSpPr/>
          <p:nvPr/>
        </p:nvGrpSpPr>
        <p:grpSpPr>
          <a:xfrm>
            <a:off x="19227334" y="5930444"/>
            <a:ext cx="326116" cy="353761"/>
            <a:chOff x="0" y="0"/>
            <a:chExt cx="326114" cy="353760"/>
          </a:xfrm>
        </p:grpSpPr>
        <p:sp>
          <p:nvSpPr>
            <p:cNvPr id="1711" name="Google Shape;1717;p20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8;p20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9;p20"/>
          <p:cNvGrpSpPr/>
          <p:nvPr/>
        </p:nvGrpSpPr>
        <p:grpSpPr>
          <a:xfrm>
            <a:off x="20571493" y="3130163"/>
            <a:ext cx="794359" cy="836829"/>
            <a:chOff x="0" y="0"/>
            <a:chExt cx="794358" cy="836827"/>
          </a:xfrm>
        </p:grpSpPr>
        <p:sp>
          <p:nvSpPr>
            <p:cNvPr id="1714" name="Google Shape;1720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21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1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224" name="Google Shape;136;p3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6660997" y="5750914"/>
            <a:ext cx="10581601" cy="1749601"/>
          </a:xfrm>
          <a:prstGeom prst="rect">
            <a:avLst/>
          </a:prstGeom>
        </p:spPr>
        <p:txBody>
          <a:bodyPr anchor="ctr"/>
          <a:lstStyle>
            <a:lvl1pPr>
              <a:defRPr sz="1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5956199" y="8386267"/>
            <a:ext cx="11991201" cy="1749601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000000"/>
                </a:solidFill>
              </a:defRPr>
            </a:lvl1pPr>
            <a:lvl2pPr>
              <a:defRPr sz="4200">
                <a:solidFill>
                  <a:srgbClr val="000000"/>
                </a:solidFill>
              </a:defRPr>
            </a:lvl2pPr>
            <a:lvl3pPr>
              <a:defRPr sz="4200">
                <a:solidFill>
                  <a:srgbClr val="000000"/>
                </a:solidFill>
              </a:defRPr>
            </a:lvl3pPr>
            <a:lvl4pPr>
              <a:defRPr sz="4200">
                <a:solidFill>
                  <a:srgbClr val="000000"/>
                </a:solidFill>
              </a:defRPr>
            </a:lvl4pPr>
            <a:lvl5pPr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294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20094401" y="3403212"/>
            <a:ext cx="326115" cy="353761"/>
            <a:chOff x="0" y="0"/>
            <a:chExt cx="326114" cy="3537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4125110" y="8045599"/>
            <a:ext cx="22572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21545813" y="7222434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8500" y="2920887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333" name="Google Shape;328;p5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5279568" y="5988066"/>
            <a:ext cx="6247201" cy="1058401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chemeClr val="accent1"/>
                </a:solidFill>
              </a:defRPr>
            </a:lvl1pPr>
            <a:lvl2pPr>
              <a:defRPr b="1" sz="4800">
                <a:solidFill>
                  <a:schemeClr val="accent1"/>
                </a:solidFill>
              </a:defRPr>
            </a:lvl2pPr>
            <a:lvl3pPr>
              <a:defRPr b="1" sz="4800">
                <a:solidFill>
                  <a:schemeClr val="accent1"/>
                </a:solidFill>
              </a:defRPr>
            </a:lvl3pPr>
            <a:lvl4pPr>
              <a:defRPr b="1" sz="4800">
                <a:solidFill>
                  <a:schemeClr val="accent1"/>
                </a:solidFill>
              </a:defRPr>
            </a:lvl4pPr>
            <a:lvl5pPr>
              <a:defRPr b="1"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2910228" y="1371401"/>
            <a:ext cx="20510402" cy="1527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1936634" y="12001200"/>
            <a:ext cx="776934" cy="750201"/>
            <a:chOff x="66" y="66"/>
            <a:chExt cx="776933" cy="750200"/>
          </a:xfrm>
        </p:grpSpPr>
        <p:sp>
          <p:nvSpPr>
            <p:cNvPr id="476" name="Google Shape;482;p6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19589478" y="1354933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4106535" y="1270710"/>
            <a:ext cx="326115" cy="353762"/>
            <a:chOff x="0" y="0"/>
            <a:chExt cx="326114" cy="3537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3835744" y="12751502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490236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503" name="Google Shape;499;p7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14823160" y="5624933"/>
            <a:ext cx="6446401" cy="1058401"/>
          </a:xfrm>
          <a:prstGeom prst="rect">
            <a:avLst/>
          </a:prstGeom>
        </p:spPr>
        <p:txBody>
          <a:bodyPr/>
          <a:lstStyle>
            <a:lvl1pPr algn="l">
              <a:defRPr b="1" sz="5200">
                <a:solidFill>
                  <a:schemeClr val="accent1"/>
                </a:solidFill>
              </a:defRPr>
            </a:lvl1pPr>
            <a:lvl2pPr algn="l">
              <a:defRPr b="1" sz="5200">
                <a:solidFill>
                  <a:schemeClr val="accent1"/>
                </a:solidFill>
              </a:defRPr>
            </a:lvl2pPr>
            <a:lvl3pPr algn="l">
              <a:defRPr b="1" sz="5200">
                <a:solidFill>
                  <a:schemeClr val="accent1"/>
                </a:solidFill>
              </a:defRPr>
            </a:lvl3pPr>
            <a:lvl4pPr algn="l">
              <a:defRPr b="1" sz="5200">
                <a:solidFill>
                  <a:schemeClr val="accent1"/>
                </a:solidFill>
              </a:defRPr>
            </a:lvl4pPr>
            <a:lvl5pPr algn="l">
              <a:defRPr b="1" sz="5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580" name="Google Shape;576;p8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4078799" y="4486799"/>
            <a:ext cx="16226401" cy="1927201"/>
          </a:xfrm>
          <a:prstGeom prst="rect">
            <a:avLst/>
          </a:prstGeom>
        </p:spPr>
        <p:txBody>
          <a:bodyPr anchor="ctr"/>
          <a:lstStyle>
            <a:lvl1pPr>
              <a:defRPr sz="19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4092866" y="6414000"/>
            <a:ext cx="16226401" cy="2815201"/>
          </a:xfrm>
          <a:prstGeom prst="rect">
            <a:avLst/>
          </a:prstGeom>
        </p:spPr>
        <p:txBody>
          <a:bodyPr anchor="ctr"/>
          <a:lstStyle>
            <a:lvl1pPr>
              <a:defRPr sz="4200"/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657" name="Google Shape;652;p9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5372799" y="3953866"/>
            <a:ext cx="13638402" cy="3706401"/>
          </a:xfrm>
          <a:prstGeom prst="rect">
            <a:avLst/>
          </a:prstGeom>
        </p:spPr>
        <p:txBody>
          <a:bodyPr/>
          <a:lstStyle>
            <a:lvl1pPr>
              <a:defRPr sz="2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6917999" y="7335466"/>
            <a:ext cx="10548001" cy="26512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734" name="Google Shape;728;p10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9169467" y="5358800"/>
            <a:ext cx="13278401" cy="2998400"/>
          </a:xfrm>
          <a:prstGeom prst="rect">
            <a:avLst/>
          </a:prstGeom>
        </p:spPr>
        <p:txBody>
          <a:bodyPr/>
          <a:lstStyle>
            <a:lvl1pPr algn="l"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5" name="Google Shape;238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8" name="Google Shape;241;p4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11" name="Google Shape;244;p4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14" name="Google Shape;247;p4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17" name="Google Shape;250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20" name="Google Shape;253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1936599" y="1176933"/>
            <a:ext cx="205104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2190199" y="3285733"/>
            <a:ext cx="20003202" cy="8858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765870" y="11689126"/>
            <a:ext cx="2119144" cy="1831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19000843" y="1953866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3559611" y="14695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20365132" y="1176999"/>
            <a:ext cx="776934" cy="750201"/>
            <a:chOff x="66" y="66"/>
            <a:chExt cx="776933" cy="750200"/>
          </a:xfrm>
        </p:grpSpPr>
        <p:sp>
          <p:nvSpPr>
            <p:cNvPr id="72" name="Google Shape;314;p4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21596880" y="32857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2769510" y="2704199"/>
            <a:ext cx="22572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880533" marR="0" indent="-753533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880533" marR="0" indent="-296333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880533" marR="0" indent="1608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880533" marR="0" indent="6180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880533" marR="0" indent="10752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880533" marR="0" indent="15324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880533" marR="0" indent="19896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880533" marR="0" indent="24468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880533" marR="0" indent="29040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5.jpeg"/><Relationship Id="rId14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7.jpeg"/><Relationship Id="rId16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9.jpeg"/><Relationship Id="rId17" Type="http://schemas.openxmlformats.org/officeDocument/2006/relationships/image" Target="../media/image1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10.jpeg"/><Relationship Id="rId17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26.png"/><Relationship Id="rId17" Type="http://schemas.openxmlformats.org/officeDocument/2006/relationships/image" Target="../media/image1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12.jpeg"/><Relationship Id="rId17" Type="http://schemas.openxmlformats.org/officeDocument/2006/relationships/image" Target="../media/image2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3.jpe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4.jpeg"/><Relationship Id="rId17" Type="http://schemas.openxmlformats.org/officeDocument/2006/relationships/image" Target="../media/image20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32.pn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33.png"/><Relationship Id="rId17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3" Type="http://schemas.openxmlformats.org/officeDocument/2006/relationships/slide" Target="slide4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8.xml"/><Relationship Id="rId3" Type="http://schemas.openxmlformats.org/officeDocument/2006/relationships/slide" Target="slide4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9.xml"/><Relationship Id="rId3" Type="http://schemas.openxmlformats.org/officeDocument/2006/relationships/slide" Target="slide4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7.jpeg"/><Relationship Id="rId16" Type="http://schemas.openxmlformats.org/officeDocument/2006/relationships/image" Target="../media/image2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1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3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1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Relationship Id="rId16" Type="http://schemas.openxmlformats.org/officeDocument/2006/relationships/image" Target="../media/image12.jpeg"/><Relationship Id="rId17" Type="http://schemas.openxmlformats.org/officeDocument/2006/relationships/image" Target="../media/image1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2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3.jpe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4.jpeg"/><Relationship Id="rId17" Type="http://schemas.openxmlformats.org/officeDocument/2006/relationships/image" Target="../media/image20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32.pn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33.png"/><Relationship Id="rId17" Type="http://schemas.openxmlformats.org/officeDocument/2006/relationships/image" Target="../media/image2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Relationship Id="rId13" Type="http://schemas.openxmlformats.org/officeDocument/2006/relationships/image" Target="../media/image3.jpe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4.jpeg"/><Relationship Id="rId17" Type="http://schemas.openxmlformats.org/officeDocument/2006/relationships/image" Target="../media/image2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5.png"/><Relationship Id="rId1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1;p23"/>
          <p:cNvSpPr txBox="1"/>
          <p:nvPr>
            <p:ph type="subTitle" sz="quarter" idx="1"/>
          </p:nvPr>
        </p:nvSpPr>
        <p:spPr>
          <a:xfrm>
            <a:off x="2638075" y="10568658"/>
            <a:ext cx="18311203" cy="1586400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7" name="Google Shape;1730;p23"/>
          <p:cNvSpPr txBox="1"/>
          <p:nvPr/>
        </p:nvSpPr>
        <p:spPr>
          <a:xfrm>
            <a:off x="5305635" y="3954836"/>
            <a:ext cx="12976083" cy="50797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 algn="ctr" defTabSz="1560575" rtl="0">
              <a:lnSpc>
                <a:spcPct val="80000"/>
              </a:lnSpc>
              <a:defRPr b="1" sz="1446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١-١ </a:t>
            </a:r>
          </a:p>
          <a:p>
            <a:pPr algn="ctr" defTabSz="1560575" rtl="0">
              <a:lnSpc>
                <a:spcPct val="80000"/>
              </a:lnSpc>
              <a:defRPr b="1" sz="1446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الاعداد النسبية </a:t>
            </a:r>
          </a:p>
        </p:txBody>
      </p:sp>
      <p:sp>
        <p:nvSpPr>
          <p:cNvPr id="1738" name="وسيلة شرح"/>
          <p:cNvSpPr/>
          <p:nvPr/>
        </p:nvSpPr>
        <p:spPr>
          <a:xfrm>
            <a:off x="2355385" y="4353447"/>
            <a:ext cx="16352441" cy="447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6"/>
                  <a:pt x="2290" y="1646"/>
                </a:cubicBezTo>
                <a:lnTo>
                  <a:pt x="2290" y="8601"/>
                </a:lnTo>
                <a:lnTo>
                  <a:pt x="0" y="10819"/>
                </a:lnTo>
                <a:lnTo>
                  <a:pt x="2290" y="13035"/>
                </a:lnTo>
                <a:lnTo>
                  <a:pt x="2290" y="19952"/>
                </a:lnTo>
                <a:cubicBezTo>
                  <a:pt x="2290" y="20862"/>
                  <a:pt x="2492" y="21600"/>
                  <a:pt x="2741" y="21600"/>
                </a:cubicBezTo>
                <a:lnTo>
                  <a:pt x="21149" y="21600"/>
                </a:lnTo>
                <a:cubicBezTo>
                  <a:pt x="21398" y="21600"/>
                  <a:pt x="21600" y="20862"/>
                  <a:pt x="21600" y="19952"/>
                </a:cubicBezTo>
                <a:lnTo>
                  <a:pt x="21600" y="1646"/>
                </a:lnTo>
                <a:cubicBezTo>
                  <a:pt x="21600" y="736"/>
                  <a:pt x="21398" y="0"/>
                  <a:pt x="21149" y="0"/>
                </a:cubicBezTo>
                <a:lnTo>
                  <a:pt x="2741" y="0"/>
                </a:lnTo>
                <a:close/>
              </a:path>
            </a:pathLst>
          </a:custGeom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05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6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06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6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6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6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7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7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7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7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07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07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08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08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85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083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4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088" name="تجميع"/>
          <p:cNvGrpSpPr/>
          <p:nvPr/>
        </p:nvGrpSpPr>
        <p:grpSpPr>
          <a:xfrm>
            <a:off x="878074" y="2674718"/>
            <a:ext cx="1633367" cy="4129024"/>
            <a:chOff x="54059" y="0"/>
            <a:chExt cx="1633366" cy="4129022"/>
          </a:xfrm>
        </p:grpSpPr>
        <p:sp>
          <p:nvSpPr>
            <p:cNvPr id="208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7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089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090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091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092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093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4" name="IMG_1592.jpeg" descr="IMG_1592.jpeg"/>
          <p:cNvPicPr>
            <a:picLocks noChangeAspect="1"/>
          </p:cNvPicPr>
          <p:nvPr/>
        </p:nvPicPr>
        <p:blipFill>
          <a:blip r:embed="rId13">
            <a:extLst/>
          </a:blip>
          <a:srcRect l="0" t="0" r="0" b="0"/>
          <a:stretch>
            <a:fillRect/>
          </a:stretch>
        </p:blipFill>
        <p:spPr>
          <a:xfrm>
            <a:off x="2994144" y="3417148"/>
            <a:ext cx="11521282" cy="50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1101" y="20611"/>
                </a:moveTo>
                <a:cubicBezTo>
                  <a:pt x="21129" y="20599"/>
                  <a:pt x="21157" y="20601"/>
                  <a:pt x="21182" y="20623"/>
                </a:cubicBezTo>
                <a:cubicBezTo>
                  <a:pt x="21265" y="20696"/>
                  <a:pt x="21265" y="20712"/>
                  <a:pt x="21173" y="20865"/>
                </a:cubicBezTo>
                <a:cubicBezTo>
                  <a:pt x="21059" y="21054"/>
                  <a:pt x="21010" y="21068"/>
                  <a:pt x="20971" y="20926"/>
                </a:cubicBezTo>
                <a:cubicBezTo>
                  <a:pt x="20938" y="20804"/>
                  <a:pt x="21018" y="20646"/>
                  <a:pt x="21101" y="2061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97" name="تجميع"/>
          <p:cNvGrpSpPr/>
          <p:nvPr/>
        </p:nvGrpSpPr>
        <p:grpSpPr>
          <a:xfrm>
            <a:off x="5515483" y="9057065"/>
            <a:ext cx="5532086" cy="1703919"/>
            <a:chOff x="0" y="0"/>
            <a:chExt cx="5532084" cy="1703917"/>
          </a:xfrm>
        </p:grpSpPr>
        <p:sp>
          <p:nvSpPr>
            <p:cNvPr id="2095" name="Google Shape;347;p17"/>
            <p:cNvSpPr/>
            <p:nvPr/>
          </p:nvSpPr>
          <p:spPr>
            <a:xfrm>
              <a:off x="0" y="0"/>
              <a:ext cx="1474280" cy="1703918"/>
            </a:xfrm>
            <a:prstGeom prst="rect">
              <a:avLst/>
            </a:prstGeom>
            <a:solidFill>
              <a:schemeClr val="accent1">
                <a:lumOff val="19313"/>
              </a:schemeClr>
            </a:solidFill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solidFill>
                    <a:srgbClr val="00374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6" name="Google Shape;348;p17"/>
            <p:cNvSpPr/>
            <p:nvPr/>
          </p:nvSpPr>
          <p:spPr>
            <a:xfrm>
              <a:off x="1248645" y="0"/>
              <a:ext cx="4283440" cy="1698456"/>
            </a:xfrm>
            <a:prstGeom prst="rect">
              <a:avLst/>
            </a:prstGeom>
            <a:solidFill>
              <a:schemeClr val="accent1">
                <a:lumOff val="19313"/>
              </a:schemeClr>
            </a:solidFill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600">
                  <a:solidFill>
                    <a:srgbClr val="00374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يمكن التعبير عن أي كسر موجب أو سالب على صورة كسر عشري </a:t>
              </a:r>
            </a:p>
            <a:p>
              <a:pPr algn="ctr" rtl="0">
                <a:defRPr b="1" sz="2600">
                  <a:solidFill>
                    <a:srgbClr val="00374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وذلك بقسمة البسط على المقام</a:t>
              </a:r>
            </a:p>
          </p:txBody>
        </p:sp>
      </p:grpSp>
      <p:grpSp>
        <p:nvGrpSpPr>
          <p:cNvPr id="2101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098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099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0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0857" y="-2015633"/>
            <a:ext cx="6477204" cy="6503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3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104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1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3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115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16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7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18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9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20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1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22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24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25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2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12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13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133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13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36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134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5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139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13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140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141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142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143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144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8" name="تجميع"/>
          <p:cNvGrpSpPr/>
          <p:nvPr/>
        </p:nvGrpSpPr>
        <p:grpSpPr>
          <a:xfrm>
            <a:off x="7000909" y="3137456"/>
            <a:ext cx="8472721" cy="8834997"/>
            <a:chOff x="0" y="0"/>
            <a:chExt cx="8472719" cy="8834995"/>
          </a:xfrm>
        </p:grpSpPr>
        <p:sp>
          <p:nvSpPr>
            <p:cNvPr id="2145" name="Google Shape;9130;p64"/>
            <p:cNvSpPr/>
            <p:nvPr/>
          </p:nvSpPr>
          <p:spPr>
            <a:xfrm>
              <a:off x="2620857" y="2801182"/>
              <a:ext cx="3231406" cy="323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868"/>
                  </a:moveTo>
                  <a:cubicBezTo>
                    <a:pt x="16278" y="868"/>
                    <a:pt x="20738" y="5323"/>
                    <a:pt x="20738" y="10801"/>
                  </a:cubicBezTo>
                  <a:cubicBezTo>
                    <a:pt x="20738" y="16277"/>
                    <a:pt x="16281" y="20738"/>
                    <a:pt x="10801" y="20738"/>
                  </a:cubicBezTo>
                  <a:cubicBezTo>
                    <a:pt x="5319" y="20738"/>
                    <a:pt x="862" y="16277"/>
                    <a:pt x="862" y="10801"/>
                  </a:cubicBezTo>
                  <a:cubicBezTo>
                    <a:pt x="862" y="5323"/>
                    <a:pt x="5319" y="868"/>
                    <a:pt x="10801" y="868"/>
                  </a:cubicBezTo>
                  <a:close/>
                  <a:moveTo>
                    <a:pt x="10801" y="0"/>
                  </a:moveTo>
                  <a:cubicBezTo>
                    <a:pt x="4846" y="0"/>
                    <a:pt x="0" y="4847"/>
                    <a:pt x="0" y="10801"/>
                  </a:cubicBezTo>
                  <a:cubicBezTo>
                    <a:pt x="0" y="16753"/>
                    <a:pt x="4846" y="21600"/>
                    <a:pt x="10801" y="21600"/>
                  </a:cubicBezTo>
                  <a:cubicBezTo>
                    <a:pt x="16757" y="21600"/>
                    <a:pt x="21600" y="16753"/>
                    <a:pt x="21600" y="10801"/>
                  </a:cubicBezTo>
                  <a:cubicBezTo>
                    <a:pt x="21600" y="4847"/>
                    <a:pt x="16757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8" name="Google Shape;9131;p64"/>
            <p:cNvGrpSpPr/>
            <p:nvPr/>
          </p:nvGrpSpPr>
          <p:grpSpPr>
            <a:xfrm>
              <a:off x="0" y="0"/>
              <a:ext cx="4149252" cy="4311262"/>
              <a:chOff x="0" y="406"/>
              <a:chExt cx="4149250" cy="4311261"/>
            </a:xfrm>
          </p:grpSpPr>
          <p:sp>
            <p:nvSpPr>
              <p:cNvPr id="2146" name="Google Shape;9132;p64"/>
              <p:cNvSpPr/>
              <p:nvPr/>
            </p:nvSpPr>
            <p:spPr>
              <a:xfrm>
                <a:off x="-1" y="599971"/>
                <a:ext cx="4149252" cy="371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28" y="0"/>
                    </a:moveTo>
                    <a:cubicBezTo>
                      <a:pt x="15826" y="0"/>
                      <a:pt x="15824" y="0"/>
                      <a:pt x="15822" y="0"/>
                    </a:cubicBezTo>
                    <a:lnTo>
                      <a:pt x="14925" y="0"/>
                    </a:lnTo>
                    <a:cubicBezTo>
                      <a:pt x="14925" y="2544"/>
                      <a:pt x="13078" y="4607"/>
                      <a:pt x="10800" y="4607"/>
                    </a:cubicBezTo>
                    <a:cubicBezTo>
                      <a:pt x="8520" y="4607"/>
                      <a:pt x="6675" y="2544"/>
                      <a:pt x="6675" y="0"/>
                    </a:cubicBezTo>
                    <a:lnTo>
                      <a:pt x="0" y="0"/>
                    </a:lnTo>
                    <a:lnTo>
                      <a:pt x="0" y="15141"/>
                    </a:lnTo>
                    <a:cubicBezTo>
                      <a:pt x="0" y="18710"/>
                      <a:pt x="2585" y="21600"/>
                      <a:pt x="5778" y="21600"/>
                    </a:cubicBezTo>
                    <a:lnTo>
                      <a:pt x="12752" y="21600"/>
                    </a:lnTo>
                    <a:cubicBezTo>
                      <a:pt x="13027" y="16301"/>
                      <a:pt x="16847" y="12066"/>
                      <a:pt x="21600" y="11810"/>
                    </a:cubicBezTo>
                    <a:lnTo>
                      <a:pt x="21600" y="6455"/>
                    </a:lnTo>
                    <a:cubicBezTo>
                      <a:pt x="21600" y="2892"/>
                      <a:pt x="19015" y="0"/>
                      <a:pt x="15828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4400">
                    <a:solidFill>
                      <a:srgbClr val="FFFFF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</a:p>
            </p:txBody>
          </p:sp>
          <p:sp>
            <p:nvSpPr>
              <p:cNvPr id="2147" name="Google Shape;9133;p64"/>
              <p:cNvSpPr/>
              <p:nvPr/>
            </p:nvSpPr>
            <p:spPr>
              <a:xfrm>
                <a:off x="1475072" y="406"/>
                <a:ext cx="1198706" cy="119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41" y="0"/>
                      <a:pt x="0" y="4835"/>
                      <a:pt x="0" y="10793"/>
                    </a:cubicBezTo>
                    <a:cubicBezTo>
                      <a:pt x="0" y="16765"/>
                      <a:pt x="4841" y="21600"/>
                      <a:pt x="10804" y="21600"/>
                    </a:cubicBezTo>
                    <a:cubicBezTo>
                      <a:pt x="16774" y="21600"/>
                      <a:pt x="21600" y="16765"/>
                      <a:pt x="21600" y="10793"/>
                    </a:cubicBezTo>
                    <a:cubicBezTo>
                      <a:pt x="21600" y="4835"/>
                      <a:pt x="16774" y="0"/>
                      <a:pt x="10804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 sz="2000"/>
                </a:lvl1pPr>
              </a:lstStyle>
              <a:p>
                <a:pPr rtl="0">
                  <a:defRPr/>
                </a:pPr>
                <a:r>
                  <a:t>الخصائص</a:t>
                </a:r>
              </a:p>
            </p:txBody>
          </p:sp>
        </p:grpSp>
        <p:grpSp>
          <p:nvGrpSpPr>
            <p:cNvPr id="2151" name="Google Shape;9134;p64"/>
            <p:cNvGrpSpPr/>
            <p:nvPr/>
          </p:nvGrpSpPr>
          <p:grpSpPr>
            <a:xfrm>
              <a:off x="4323876" y="0"/>
              <a:ext cx="4148844" cy="4311262"/>
              <a:chOff x="0" y="406"/>
              <a:chExt cx="4148843" cy="4311261"/>
            </a:xfrm>
          </p:grpSpPr>
          <p:sp>
            <p:nvSpPr>
              <p:cNvPr id="2149" name="Google Shape;9135;p64"/>
              <p:cNvSpPr/>
              <p:nvPr/>
            </p:nvSpPr>
            <p:spPr>
              <a:xfrm>
                <a:off x="-1" y="599971"/>
                <a:ext cx="4148845" cy="371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77" y="0"/>
                    </a:moveTo>
                    <a:cubicBezTo>
                      <a:pt x="2585" y="0"/>
                      <a:pt x="0" y="2890"/>
                      <a:pt x="0" y="6455"/>
                    </a:cubicBezTo>
                    <a:lnTo>
                      <a:pt x="0" y="11810"/>
                    </a:lnTo>
                    <a:cubicBezTo>
                      <a:pt x="4755" y="12066"/>
                      <a:pt x="8572" y="16301"/>
                      <a:pt x="8851" y="21600"/>
                    </a:cubicBezTo>
                    <a:lnTo>
                      <a:pt x="15823" y="21600"/>
                    </a:lnTo>
                    <a:cubicBezTo>
                      <a:pt x="19015" y="21600"/>
                      <a:pt x="21600" y="18710"/>
                      <a:pt x="21600" y="15141"/>
                    </a:cubicBezTo>
                    <a:lnTo>
                      <a:pt x="21600" y="0"/>
                    </a:lnTo>
                    <a:lnTo>
                      <a:pt x="14925" y="0"/>
                    </a:lnTo>
                    <a:cubicBezTo>
                      <a:pt x="14925" y="2544"/>
                      <a:pt x="13079" y="4607"/>
                      <a:pt x="10801" y="4607"/>
                    </a:cubicBezTo>
                    <a:cubicBezTo>
                      <a:pt x="8521" y="4607"/>
                      <a:pt x="6675" y="2544"/>
                      <a:pt x="6675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0" name="Google Shape;9136;p64"/>
              <p:cNvSpPr/>
              <p:nvPr/>
            </p:nvSpPr>
            <p:spPr>
              <a:xfrm>
                <a:off x="1475065" y="406"/>
                <a:ext cx="1198697" cy="119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41" y="0"/>
                      <a:pt x="0" y="4835"/>
                      <a:pt x="0" y="10793"/>
                    </a:cubicBezTo>
                    <a:cubicBezTo>
                      <a:pt x="0" y="16765"/>
                      <a:pt x="4841" y="21600"/>
                      <a:pt x="10804" y="21600"/>
                    </a:cubicBezTo>
                    <a:cubicBezTo>
                      <a:pt x="16759" y="21600"/>
                      <a:pt x="21600" y="16765"/>
                      <a:pt x="21600" y="10793"/>
                    </a:cubicBezTo>
                    <a:cubicBezTo>
                      <a:pt x="21600" y="4835"/>
                      <a:pt x="16759" y="0"/>
                      <a:pt x="108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 sz="2600"/>
                </a:lvl1pPr>
              </a:lstStyle>
              <a:p>
                <a:pPr rtl="0">
                  <a:defRPr/>
                </a:pPr>
                <a:r>
                  <a:t>المفهوم</a:t>
                </a:r>
              </a:p>
            </p:txBody>
          </p:sp>
        </p:grpSp>
        <p:grpSp>
          <p:nvGrpSpPr>
            <p:cNvPr id="2154" name="Google Shape;9137;p64"/>
            <p:cNvGrpSpPr/>
            <p:nvPr/>
          </p:nvGrpSpPr>
          <p:grpSpPr>
            <a:xfrm>
              <a:off x="0" y="4523326"/>
              <a:ext cx="4148436" cy="4311670"/>
              <a:chOff x="0" y="406"/>
              <a:chExt cx="4148435" cy="4311668"/>
            </a:xfrm>
          </p:grpSpPr>
          <p:sp>
            <p:nvSpPr>
              <p:cNvPr id="2152" name="Google Shape;9138;p64"/>
              <p:cNvSpPr/>
              <p:nvPr/>
            </p:nvSpPr>
            <p:spPr>
              <a:xfrm>
                <a:off x="0" y="406"/>
                <a:ext cx="4148436" cy="371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79" y="0"/>
                    </a:moveTo>
                    <a:cubicBezTo>
                      <a:pt x="2586" y="0"/>
                      <a:pt x="0" y="2894"/>
                      <a:pt x="0" y="6458"/>
                    </a:cubicBezTo>
                    <a:lnTo>
                      <a:pt x="0" y="21600"/>
                    </a:lnTo>
                    <a:lnTo>
                      <a:pt x="6676" y="21600"/>
                    </a:lnTo>
                    <a:cubicBezTo>
                      <a:pt x="6676" y="19052"/>
                      <a:pt x="8522" y="16989"/>
                      <a:pt x="10802" y="16989"/>
                    </a:cubicBezTo>
                    <a:cubicBezTo>
                      <a:pt x="13080" y="16989"/>
                      <a:pt x="14928" y="19052"/>
                      <a:pt x="14928" y="21600"/>
                    </a:cubicBezTo>
                    <a:lnTo>
                      <a:pt x="15825" y="21600"/>
                    </a:lnTo>
                    <a:cubicBezTo>
                      <a:pt x="19014" y="21600"/>
                      <a:pt x="21600" y="18706"/>
                      <a:pt x="21600" y="15142"/>
                    </a:cubicBezTo>
                    <a:lnTo>
                      <a:pt x="21600" y="9790"/>
                    </a:lnTo>
                    <a:cubicBezTo>
                      <a:pt x="16851" y="9537"/>
                      <a:pt x="13030" y="5300"/>
                      <a:pt x="1275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3" name="Google Shape;9139;p64"/>
              <p:cNvSpPr/>
              <p:nvPr/>
            </p:nvSpPr>
            <p:spPr>
              <a:xfrm>
                <a:off x="1475073" y="3113369"/>
                <a:ext cx="1198705" cy="1198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41" y="0"/>
                      <a:pt x="0" y="4833"/>
                      <a:pt x="0" y="10804"/>
                    </a:cubicBezTo>
                    <a:cubicBezTo>
                      <a:pt x="0" y="16767"/>
                      <a:pt x="4841" y="21600"/>
                      <a:pt x="10804" y="21600"/>
                    </a:cubicBezTo>
                    <a:cubicBezTo>
                      <a:pt x="16774" y="21600"/>
                      <a:pt x="21600" y="16767"/>
                      <a:pt x="21600" y="10804"/>
                    </a:cubicBezTo>
                    <a:cubicBezTo>
                      <a:pt x="21600" y="4833"/>
                      <a:pt x="16774" y="0"/>
                      <a:pt x="108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 sz="2000"/>
                </a:lvl1pPr>
              </a:lstStyle>
              <a:p>
                <a:pPr rtl="0">
                  <a:defRPr/>
                </a:pPr>
                <a:r>
                  <a:t>مثال غير دال</a:t>
                </a:r>
              </a:p>
            </p:txBody>
          </p:sp>
        </p:grpSp>
        <p:grpSp>
          <p:nvGrpSpPr>
            <p:cNvPr id="2157" name="Google Shape;9140;p64"/>
            <p:cNvGrpSpPr/>
            <p:nvPr/>
          </p:nvGrpSpPr>
          <p:grpSpPr>
            <a:xfrm>
              <a:off x="4323876" y="4523327"/>
              <a:ext cx="4148844" cy="4311669"/>
              <a:chOff x="0" y="406"/>
              <a:chExt cx="4148843" cy="4311668"/>
            </a:xfrm>
          </p:grpSpPr>
          <p:sp>
            <p:nvSpPr>
              <p:cNvPr id="2155" name="Google Shape;9141;p64"/>
              <p:cNvSpPr/>
              <p:nvPr/>
            </p:nvSpPr>
            <p:spPr>
              <a:xfrm>
                <a:off x="-1" y="406"/>
                <a:ext cx="4148845" cy="371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51" y="0"/>
                    </a:moveTo>
                    <a:cubicBezTo>
                      <a:pt x="8572" y="5300"/>
                      <a:pt x="4755" y="9534"/>
                      <a:pt x="0" y="9790"/>
                    </a:cubicBezTo>
                    <a:lnTo>
                      <a:pt x="0" y="15142"/>
                    </a:lnTo>
                    <a:cubicBezTo>
                      <a:pt x="0" y="18711"/>
                      <a:pt x="2585" y="21600"/>
                      <a:pt x="5777" y="21600"/>
                    </a:cubicBezTo>
                    <a:lnTo>
                      <a:pt x="6671" y="21600"/>
                    </a:lnTo>
                    <a:cubicBezTo>
                      <a:pt x="6671" y="19052"/>
                      <a:pt x="8519" y="16989"/>
                      <a:pt x="10799" y="16989"/>
                    </a:cubicBezTo>
                    <a:cubicBezTo>
                      <a:pt x="13075" y="16989"/>
                      <a:pt x="14925" y="19052"/>
                      <a:pt x="14925" y="21600"/>
                    </a:cubicBezTo>
                    <a:lnTo>
                      <a:pt x="21600" y="21600"/>
                    </a:lnTo>
                    <a:lnTo>
                      <a:pt x="21600" y="6458"/>
                    </a:lnTo>
                    <a:cubicBezTo>
                      <a:pt x="21600" y="2894"/>
                      <a:pt x="19015" y="2"/>
                      <a:pt x="15823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u="sng"/>
                </a:pPr>
              </a:p>
            </p:txBody>
          </p:sp>
          <p:sp>
            <p:nvSpPr>
              <p:cNvPr id="2156" name="Google Shape;9142;p64"/>
              <p:cNvSpPr/>
              <p:nvPr/>
            </p:nvSpPr>
            <p:spPr>
              <a:xfrm>
                <a:off x="1475065" y="3113369"/>
                <a:ext cx="1198697" cy="1198707"/>
              </a:xfrm>
              <a:prstGeom prst="ellipse">
                <a:avLst/>
              </a:prstGeom>
              <a:solidFill>
                <a:srgbClr val="213B55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 دال</a:t>
                </a:r>
              </a:p>
            </p:txBody>
          </p:sp>
        </p:grpSp>
      </p:grpSp>
      <p:sp>
        <p:nvSpPr>
          <p:cNvPr id="2159" name="الأعداد النسبية"/>
          <p:cNvSpPr txBox="1"/>
          <p:nvPr/>
        </p:nvSpPr>
        <p:spPr>
          <a:xfrm>
            <a:off x="9799495" y="7082776"/>
            <a:ext cx="3512054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5000"/>
            </a:lvl1pPr>
          </a:lstStyle>
          <a:p>
            <a:pPr rtl="0">
              <a:defRPr/>
            </a:pPr>
            <a:r>
              <a:t>الأعداد النسبية</a:t>
            </a:r>
          </a:p>
        </p:txBody>
      </p:sp>
      <p:sp>
        <p:nvSpPr>
          <p:cNvPr id="2160" name="العددالنسبي…"/>
          <p:cNvSpPr txBox="1"/>
          <p:nvPr/>
        </p:nvSpPr>
        <p:spPr>
          <a:xfrm>
            <a:off x="12565970" y="4601364"/>
            <a:ext cx="2386212" cy="186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3200">
                <a:solidFill>
                  <a:srgbClr val="263E0F"/>
                </a:solidFill>
              </a:defRPr>
            </a:pPr>
            <a:r>
              <a:t>العددالنسبي </a:t>
            </a:r>
          </a:p>
          <a:p>
            <a:pPr algn="ctr" rtl="0">
              <a:defRPr b="1" sz="3200">
                <a:solidFill>
                  <a:srgbClr val="263E0F"/>
                </a:solidFill>
              </a:defRPr>
            </a:pPr>
            <a:r>
              <a:t>الذي العدد الذي </a:t>
            </a:r>
          </a:p>
          <a:p>
            <a:pPr algn="ctr" rtl="0">
              <a:defRPr b="1" sz="3200">
                <a:solidFill>
                  <a:srgbClr val="263E0F"/>
                </a:solidFill>
              </a:defRPr>
            </a:pPr>
            <a:r>
              <a:t>يمكن  كتابته</a:t>
            </a:r>
          </a:p>
          <a:p>
            <a:pPr algn="ctr" rtl="0">
              <a:defRPr b="1" sz="3200">
                <a:solidFill>
                  <a:srgbClr val="263E0F"/>
                </a:solidFill>
              </a:defRPr>
            </a:pPr>
            <a:r>
              <a:t> على صورة كسر </a:t>
            </a:r>
          </a:p>
        </p:txBody>
      </p:sp>
      <p:sp>
        <p:nvSpPr>
          <p:cNvPr id="2161" name="٣٥"/>
          <p:cNvSpPr txBox="1"/>
          <p:nvPr/>
        </p:nvSpPr>
        <p:spPr>
          <a:xfrm>
            <a:off x="8783846" y="9567044"/>
            <a:ext cx="70067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grpSp>
        <p:nvGrpSpPr>
          <p:cNvPr id="2165" name="تجميع"/>
          <p:cNvGrpSpPr/>
          <p:nvPr/>
        </p:nvGrpSpPr>
        <p:grpSpPr>
          <a:xfrm>
            <a:off x="8965765" y="9551547"/>
            <a:ext cx="867559" cy="321842"/>
            <a:chOff x="0" y="9970"/>
            <a:chExt cx="867558" cy="321841"/>
          </a:xfrm>
        </p:grpSpPr>
        <p:sp>
          <p:nvSpPr>
            <p:cNvPr id="2162" name="خط"/>
            <p:cNvSpPr/>
            <p:nvPr/>
          </p:nvSpPr>
          <p:spPr>
            <a:xfrm>
              <a:off x="0" y="9970"/>
              <a:ext cx="440032" cy="1"/>
            </a:xfrm>
            <a:prstGeom prst="line">
              <a:avLst/>
            </a:prstGeom>
            <a:noFill/>
            <a:ln w="63500" cap="flat">
              <a:solidFill>
                <a:srgbClr val="B51A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3" name="خط"/>
            <p:cNvSpPr/>
            <p:nvPr/>
          </p:nvSpPr>
          <p:spPr>
            <a:xfrm>
              <a:off x="427917" y="13274"/>
              <a:ext cx="345087" cy="318538"/>
            </a:xfrm>
            <a:prstGeom prst="line">
              <a:avLst/>
            </a:prstGeom>
            <a:noFill/>
            <a:ln w="63500" cap="flat">
              <a:solidFill>
                <a:srgbClr val="B51A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4" name="خط"/>
            <p:cNvSpPr/>
            <p:nvPr/>
          </p:nvSpPr>
          <p:spPr>
            <a:xfrm flipV="1">
              <a:off x="757388" y="230117"/>
              <a:ext cx="110171" cy="101695"/>
            </a:xfrm>
            <a:prstGeom prst="line">
              <a:avLst/>
            </a:prstGeom>
            <a:noFill/>
            <a:ln w="63500" cap="flat">
              <a:solidFill>
                <a:srgbClr val="B51A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166" name="بشرط أن المقام…"/>
          <p:cNvSpPr txBox="1"/>
          <p:nvPr/>
        </p:nvSpPr>
        <p:spPr>
          <a:xfrm>
            <a:off x="7690935" y="4730184"/>
            <a:ext cx="231256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44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بشرط أن المقام </a:t>
            </a:r>
          </a:p>
          <a:p>
            <a:pPr algn="ctr" rtl="0">
              <a:defRPr sz="44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لايساوي صفر</a:t>
            </a:r>
          </a:p>
        </p:txBody>
      </p:sp>
      <p:sp>
        <p:nvSpPr>
          <p:cNvPr id="2167" name="٣…"/>
          <p:cNvSpPr txBox="1"/>
          <p:nvPr/>
        </p:nvSpPr>
        <p:spPr>
          <a:xfrm>
            <a:off x="14464746" y="7864074"/>
            <a:ext cx="511862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FFFFFF"/>
                </a:solidFill>
              </a:defRPr>
            </a:pPr>
            <a:r>
              <a:t>٣</a:t>
            </a:r>
          </a:p>
          <a:p>
            <a:pPr rtl="0">
              <a:defRPr b="1">
                <a:solidFill>
                  <a:srgbClr val="FFFFFF"/>
                </a:solidFill>
              </a:defRPr>
            </a:pPr>
            <a:r>
              <a:t>٥</a:t>
            </a:r>
          </a:p>
        </p:txBody>
      </p:sp>
      <p:sp>
        <p:nvSpPr>
          <p:cNvPr id="2168" name="٣٫٧٦"/>
          <p:cNvSpPr txBox="1"/>
          <p:nvPr/>
        </p:nvSpPr>
        <p:spPr>
          <a:xfrm>
            <a:off x="12939978" y="9010408"/>
            <a:ext cx="92866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٣٫٧٦</a:t>
            </a:r>
          </a:p>
        </p:txBody>
      </p:sp>
      <p:sp>
        <p:nvSpPr>
          <p:cNvPr id="2169" name="-…"/>
          <p:cNvSpPr txBox="1"/>
          <p:nvPr/>
        </p:nvSpPr>
        <p:spPr>
          <a:xfrm>
            <a:off x="14228799" y="9874390"/>
            <a:ext cx="928664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>
                <a:solidFill>
                  <a:srgbClr val="FFFFFF"/>
                </a:solidFill>
              </a:defRPr>
            </a:pPr>
            <a:r>
              <a:t>-</a:t>
            </a:r>
          </a:p>
          <a:p>
            <a:pPr rtl="0">
              <a:defRPr b="1">
                <a:solidFill>
                  <a:srgbClr val="FFFFFF"/>
                </a:solidFill>
              </a:defRPr>
            </a:pPr>
            <a:r>
              <a:t>٤٫٦٧</a:t>
            </a:r>
          </a:p>
        </p:txBody>
      </p:sp>
      <p:grpSp>
        <p:nvGrpSpPr>
          <p:cNvPr id="2173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170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171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2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174" name="أستراتيجية فراير"/>
          <p:cNvSpPr txBox="1"/>
          <p:nvPr/>
        </p:nvSpPr>
        <p:spPr>
          <a:xfrm>
            <a:off x="9204017" y="2250448"/>
            <a:ext cx="5179319" cy="7493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أستراتيجية فراير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6" grpId="3"/>
      <p:bldP build="whole" bldLvl="1" animBg="1" rev="0" advAuto="0" spid="2160" grpId="2"/>
      <p:bldP build="whole" bldLvl="1" animBg="1" rev="0" advAuto="0" spid="2165" grpId="7"/>
      <p:bldP build="whole" bldLvl="1" animBg="1" rev="0" advAuto="0" spid="2167" grpId="4"/>
      <p:bldP build="whole" bldLvl="1" animBg="1" rev="0" advAuto="0" spid="2168" grpId="5"/>
      <p:bldP build="whole" bldLvl="1" animBg="1" rev="0" advAuto="0" spid="2161" grpId="8"/>
      <p:bldP build="whole" bldLvl="1" animBg="1" rev="0" advAuto="0" spid="2169" grpId="6"/>
      <p:bldP build="whole" bldLvl="1" animBg="1" rev="0" advAuto="0" spid="215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6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177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8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6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188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89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0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91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2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93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4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95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97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98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9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20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20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206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20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09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207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21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21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213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214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215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216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217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8" name="IMG_1592.jpeg" descr="IMG_1592.jpeg"/>
          <p:cNvPicPr>
            <a:picLocks noChangeAspect="1"/>
          </p:cNvPicPr>
          <p:nvPr/>
        </p:nvPicPr>
        <p:blipFill>
          <a:blip r:embed="rId13">
            <a:extLst/>
          </a:blip>
          <a:srcRect l="1525" t="26846" r="53520" b="1"/>
          <a:stretch>
            <a:fillRect/>
          </a:stretch>
        </p:blipFill>
        <p:spPr>
          <a:xfrm>
            <a:off x="3354367" y="3682434"/>
            <a:ext cx="5179220" cy="3721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19" name="Google Shape;1766;p26"/>
          <p:cNvSpPr/>
          <p:nvPr/>
        </p:nvSpPr>
        <p:spPr>
          <a:xfrm rot="21464125">
            <a:off x="3155447" y="3700114"/>
            <a:ext cx="1057091" cy="123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220" name="من الشكل المجاور…"/>
          <p:cNvSpPr txBox="1"/>
          <p:nvPr/>
        </p:nvSpPr>
        <p:spPr>
          <a:xfrm>
            <a:off x="8495862" y="4539137"/>
            <a:ext cx="6970167" cy="162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600"/>
            </a:pPr>
            <a:r>
              <a:t>من الشكل المجاور</a:t>
            </a:r>
          </a:p>
          <a:p>
            <a:pPr algn="ctr" rtl="0">
              <a:defRPr b="1" sz="5600"/>
            </a:pPr>
            <a:r>
              <a:t> هل كل عدد كلي عدد صحيح ؟</a:t>
            </a:r>
          </a:p>
        </p:txBody>
      </p:sp>
      <p:grpSp>
        <p:nvGrpSpPr>
          <p:cNvPr id="2224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221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22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3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6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227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3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6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238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39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0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1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2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43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4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45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47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48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4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25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25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256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25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59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257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26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26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263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264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265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266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267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8" name="IMG_1592.jpeg" descr="IMG_1592.jpeg"/>
          <p:cNvPicPr>
            <a:picLocks noChangeAspect="1"/>
          </p:cNvPicPr>
          <p:nvPr/>
        </p:nvPicPr>
        <p:blipFill>
          <a:blip r:embed="rId13">
            <a:extLst/>
          </a:blip>
          <a:srcRect l="1525" t="26846" r="53520" b="1"/>
          <a:stretch>
            <a:fillRect/>
          </a:stretch>
        </p:blipFill>
        <p:spPr>
          <a:xfrm>
            <a:off x="3354367" y="3682434"/>
            <a:ext cx="5179220" cy="3721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69" name="Google Shape;1766;p26"/>
          <p:cNvSpPr/>
          <p:nvPr/>
        </p:nvSpPr>
        <p:spPr>
          <a:xfrm rot="21464125">
            <a:off x="3155447" y="3700114"/>
            <a:ext cx="1057091" cy="123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270" name="من الشكل المجاور…"/>
          <p:cNvSpPr txBox="1"/>
          <p:nvPr/>
        </p:nvSpPr>
        <p:spPr>
          <a:xfrm>
            <a:off x="8495862" y="4539137"/>
            <a:ext cx="6970167" cy="16277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600"/>
            </a:pPr>
            <a:r>
              <a:t>من الشكل المجاور</a:t>
            </a:r>
          </a:p>
          <a:p>
            <a:pPr algn="ctr" rtl="0">
              <a:defRPr b="1" sz="5600"/>
            </a:pPr>
            <a:r>
              <a:t> هل كل عدد كلي عدد صحيح ؟</a:t>
            </a:r>
          </a:p>
        </p:txBody>
      </p:sp>
      <p:sp>
        <p:nvSpPr>
          <p:cNvPr id="2271" name="نعم…"/>
          <p:cNvSpPr txBox="1"/>
          <p:nvPr/>
        </p:nvSpPr>
        <p:spPr>
          <a:xfrm>
            <a:off x="9073901" y="6312267"/>
            <a:ext cx="6193384" cy="211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016E8F"/>
                </a:solidFill>
              </a:defRPr>
            </a:pPr>
            <a:r>
              <a:t>نعم </a:t>
            </a:r>
          </a:p>
          <a:p>
            <a:pPr algn="ctr" rtl="0">
              <a:defRPr b="1">
                <a:solidFill>
                  <a:srgbClr val="016E8F"/>
                </a:solidFill>
              </a:defRPr>
            </a:pPr>
            <a:r>
              <a:t>لأن </a:t>
            </a:r>
          </a:p>
          <a:p>
            <a:pPr algn="ctr" rtl="0">
              <a:defRPr b="1">
                <a:solidFill>
                  <a:srgbClr val="016E8F"/>
                </a:solidFill>
              </a:defRPr>
            </a:pPr>
            <a:r>
              <a:t>منطقة الأعداد الكلية</a:t>
            </a:r>
          </a:p>
          <a:p>
            <a:pPr algn="ctr" rtl="0">
              <a:defRPr b="1">
                <a:solidFill>
                  <a:srgbClr val="016E8F"/>
                </a:solidFill>
              </a:defRPr>
            </a:pPr>
            <a:r>
              <a:t> تقع بكاملها داخل منطقة الأعداد الصحيحة</a:t>
            </a:r>
          </a:p>
        </p:txBody>
      </p:sp>
      <p:sp>
        <p:nvSpPr>
          <p:cNvPr id="2272" name="سهم ٧"/>
          <p:cNvSpPr/>
          <p:nvPr/>
        </p:nvSpPr>
        <p:spPr>
          <a:xfrm>
            <a:off x="5629338" y="6667724"/>
            <a:ext cx="1126079" cy="1441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rgbClr val="E22400"/>
          </a:solidFill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73" name="وهل العكس صحيح؟"/>
          <p:cNvSpPr txBox="1"/>
          <p:nvPr/>
        </p:nvSpPr>
        <p:spPr>
          <a:xfrm>
            <a:off x="8543502" y="9783316"/>
            <a:ext cx="7254181" cy="1258838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8800"/>
            </a:lvl1pPr>
          </a:lstStyle>
          <a:p>
            <a:pPr rtl="0">
              <a:defRPr/>
            </a:pPr>
            <a:r>
              <a:t>وهل العكس صحيح؟</a:t>
            </a:r>
          </a:p>
        </p:txBody>
      </p:sp>
      <p:pic>
        <p:nvPicPr>
          <p:cNvPr id="2274" name="IMG_0642.jpeg" descr="IMG_0642.jpeg"/>
          <p:cNvPicPr>
            <a:picLocks noChangeAspect="1"/>
          </p:cNvPicPr>
          <p:nvPr/>
        </p:nvPicPr>
        <p:blipFill>
          <a:blip r:embed="rId14">
            <a:extLst/>
          </a:blip>
          <a:srcRect l="0" t="3765" r="1" b="4"/>
          <a:stretch>
            <a:fillRect/>
          </a:stretch>
        </p:blipFill>
        <p:spPr>
          <a:xfrm>
            <a:off x="7362669" y="9756033"/>
            <a:ext cx="1585914" cy="1791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8659" y="0"/>
                </a:moveTo>
                <a:cubicBezTo>
                  <a:pt x="6989" y="11"/>
                  <a:pt x="5568" y="652"/>
                  <a:pt x="4314" y="1947"/>
                </a:cubicBezTo>
                <a:cubicBezTo>
                  <a:pt x="3365" y="2926"/>
                  <a:pt x="2379" y="4681"/>
                  <a:pt x="2600" y="4999"/>
                </a:cubicBezTo>
                <a:cubicBezTo>
                  <a:pt x="2658" y="5083"/>
                  <a:pt x="3338" y="5321"/>
                  <a:pt x="4114" y="5530"/>
                </a:cubicBezTo>
                <a:cubicBezTo>
                  <a:pt x="5702" y="5957"/>
                  <a:pt x="5483" y="6052"/>
                  <a:pt x="6665" y="4411"/>
                </a:cubicBezTo>
                <a:cubicBezTo>
                  <a:pt x="7053" y="3872"/>
                  <a:pt x="7357" y="3690"/>
                  <a:pt x="7935" y="3640"/>
                </a:cubicBezTo>
                <a:cubicBezTo>
                  <a:pt x="9554" y="3501"/>
                  <a:pt x="10914" y="4542"/>
                  <a:pt x="10914" y="5922"/>
                </a:cubicBezTo>
                <a:cubicBezTo>
                  <a:pt x="10914" y="6977"/>
                  <a:pt x="10655" y="7299"/>
                  <a:pt x="8703" y="8668"/>
                </a:cubicBezTo>
                <a:cubicBezTo>
                  <a:pt x="6781" y="10015"/>
                  <a:pt x="6346" y="10529"/>
                  <a:pt x="5951" y="11930"/>
                </a:cubicBezTo>
                <a:cubicBezTo>
                  <a:pt x="5453" y="13701"/>
                  <a:pt x="5511" y="13812"/>
                  <a:pt x="7027" y="14035"/>
                </a:cubicBezTo>
                <a:cubicBezTo>
                  <a:pt x="8974" y="14321"/>
                  <a:pt x="9467" y="14116"/>
                  <a:pt x="9659" y="12944"/>
                </a:cubicBezTo>
                <a:cubicBezTo>
                  <a:pt x="9795" y="12116"/>
                  <a:pt x="9993" y="11847"/>
                  <a:pt x="11205" y="10839"/>
                </a:cubicBezTo>
                <a:cubicBezTo>
                  <a:pt x="11971" y="10203"/>
                  <a:pt x="12644" y="9726"/>
                  <a:pt x="12703" y="9777"/>
                </a:cubicBezTo>
                <a:cubicBezTo>
                  <a:pt x="12761" y="9829"/>
                  <a:pt x="12835" y="11492"/>
                  <a:pt x="12870" y="13475"/>
                </a:cubicBezTo>
                <a:cubicBezTo>
                  <a:pt x="12926" y="16674"/>
                  <a:pt x="12888" y="17149"/>
                  <a:pt x="12519" y="17689"/>
                </a:cubicBezTo>
                <a:cubicBezTo>
                  <a:pt x="12128" y="18261"/>
                  <a:pt x="12027" y="18295"/>
                  <a:pt x="10881" y="18234"/>
                </a:cubicBezTo>
                <a:cubicBezTo>
                  <a:pt x="9407" y="18156"/>
                  <a:pt x="9112" y="17868"/>
                  <a:pt x="9265" y="16665"/>
                </a:cubicBezTo>
                <a:cubicBezTo>
                  <a:pt x="9355" y="15953"/>
                  <a:pt x="9281" y="15700"/>
                  <a:pt x="8892" y="15355"/>
                </a:cubicBezTo>
                <a:cubicBezTo>
                  <a:pt x="8185" y="14726"/>
                  <a:pt x="6746" y="14774"/>
                  <a:pt x="5735" y="15460"/>
                </a:cubicBezTo>
                <a:cubicBezTo>
                  <a:pt x="4990" y="15965"/>
                  <a:pt x="4958" y="16046"/>
                  <a:pt x="5059" y="16986"/>
                </a:cubicBezTo>
                <a:cubicBezTo>
                  <a:pt x="5193" y="18220"/>
                  <a:pt x="5083" y="18276"/>
                  <a:pt x="2405" y="18450"/>
                </a:cubicBezTo>
                <a:cubicBezTo>
                  <a:pt x="1291" y="18522"/>
                  <a:pt x="294" y="18626"/>
                  <a:pt x="189" y="18684"/>
                </a:cubicBezTo>
                <a:cubicBezTo>
                  <a:pt x="84" y="18742"/>
                  <a:pt x="0" y="19424"/>
                  <a:pt x="0" y="20195"/>
                </a:cubicBezTo>
                <a:lnTo>
                  <a:pt x="0" y="21597"/>
                </a:lnTo>
                <a:lnTo>
                  <a:pt x="10800" y="21597"/>
                </a:lnTo>
                <a:lnTo>
                  <a:pt x="21600" y="21597"/>
                </a:lnTo>
                <a:lnTo>
                  <a:pt x="21600" y="20406"/>
                </a:lnTo>
                <a:cubicBezTo>
                  <a:pt x="21600" y="19465"/>
                  <a:pt x="21514" y="19184"/>
                  <a:pt x="21200" y="19062"/>
                </a:cubicBezTo>
                <a:cubicBezTo>
                  <a:pt x="20981" y="18977"/>
                  <a:pt x="20712" y="18924"/>
                  <a:pt x="20600" y="18947"/>
                </a:cubicBezTo>
                <a:cubicBezTo>
                  <a:pt x="20488" y="18970"/>
                  <a:pt x="20233" y="18930"/>
                  <a:pt x="20032" y="18856"/>
                </a:cubicBezTo>
                <a:cubicBezTo>
                  <a:pt x="19648" y="18714"/>
                  <a:pt x="18630" y="18584"/>
                  <a:pt x="17232" y="18497"/>
                </a:cubicBezTo>
                <a:cubicBezTo>
                  <a:pt x="16768" y="18469"/>
                  <a:pt x="16340" y="18404"/>
                  <a:pt x="16286" y="18354"/>
                </a:cubicBezTo>
                <a:cubicBezTo>
                  <a:pt x="16233" y="18304"/>
                  <a:pt x="16287" y="17397"/>
                  <a:pt x="16405" y="16340"/>
                </a:cubicBezTo>
                <a:cubicBezTo>
                  <a:pt x="16524" y="15284"/>
                  <a:pt x="16620" y="14074"/>
                  <a:pt x="16622" y="13652"/>
                </a:cubicBezTo>
                <a:cubicBezTo>
                  <a:pt x="16623" y="13025"/>
                  <a:pt x="16726" y="12848"/>
                  <a:pt x="17178" y="12695"/>
                </a:cubicBezTo>
                <a:cubicBezTo>
                  <a:pt x="17483" y="12592"/>
                  <a:pt x="17735" y="12390"/>
                  <a:pt x="17735" y="12246"/>
                </a:cubicBezTo>
                <a:cubicBezTo>
                  <a:pt x="17735" y="11929"/>
                  <a:pt x="17194" y="11184"/>
                  <a:pt x="16416" y="10433"/>
                </a:cubicBezTo>
                <a:cubicBezTo>
                  <a:pt x="15901" y="9935"/>
                  <a:pt x="15848" y="9729"/>
                  <a:pt x="15870" y="8237"/>
                </a:cubicBezTo>
                <a:cubicBezTo>
                  <a:pt x="15886" y="7167"/>
                  <a:pt x="15784" y="6437"/>
                  <a:pt x="15584" y="6156"/>
                </a:cubicBezTo>
                <a:cubicBezTo>
                  <a:pt x="15415" y="5919"/>
                  <a:pt x="15210" y="5318"/>
                  <a:pt x="15124" y="4817"/>
                </a:cubicBezTo>
                <a:cubicBezTo>
                  <a:pt x="14732" y="2511"/>
                  <a:pt x="12945" y="760"/>
                  <a:pt x="10416" y="201"/>
                </a:cubicBezTo>
                <a:cubicBezTo>
                  <a:pt x="9801" y="65"/>
                  <a:pt x="9216" y="-3"/>
                  <a:pt x="8659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78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275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76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7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1" grpId="1"/>
      <p:bldP build="whole" bldLvl="1" animBg="1" rev="0" advAuto="0" spid="2273" grpId="3"/>
      <p:bldP build="whole" bldLvl="1" animBg="1" rev="0" advAuto="0" spid="2272" grpId="2"/>
      <p:bldP build="whole" bldLvl="1" animBg="1" rev="0" advAuto="0" spid="2274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7230" y="-1773067"/>
            <a:ext cx="5994013" cy="60180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0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281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9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0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292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93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4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95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6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97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8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9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01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02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0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30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30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310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30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9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13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311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316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314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5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317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318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319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320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321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5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322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23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4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326" name="الكسر الإعتيادي الكسر الإعتيادي" descr="الكسر الإعتيادي الكسر الإ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877933" y="6329114"/>
            <a:ext cx="4288710" cy="963199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327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95749" y="6329114"/>
            <a:ext cx="3476582" cy="963199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328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7" r="35312" b="43125"/>
          <a:stretch>
            <a:fillRect/>
          </a:stretch>
        </p:blipFill>
        <p:spPr>
          <a:xfrm rot="10800000">
            <a:off x="7148092" y="5210839"/>
            <a:ext cx="3605343" cy="1499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7" fill="norm" stroke="1" extrusionOk="0">
                <a:moveTo>
                  <a:pt x="2576" y="1"/>
                </a:moveTo>
                <a:cubicBezTo>
                  <a:pt x="2198" y="-33"/>
                  <a:pt x="2222" y="1234"/>
                  <a:pt x="2581" y="3954"/>
                </a:cubicBezTo>
                <a:cubicBezTo>
                  <a:pt x="2836" y="5889"/>
                  <a:pt x="2926" y="7468"/>
                  <a:pt x="2796" y="7738"/>
                </a:cubicBezTo>
                <a:cubicBezTo>
                  <a:pt x="2673" y="7992"/>
                  <a:pt x="2126" y="8510"/>
                  <a:pt x="1582" y="8888"/>
                </a:cubicBezTo>
                <a:cubicBezTo>
                  <a:pt x="1038" y="9266"/>
                  <a:pt x="425" y="9854"/>
                  <a:pt x="221" y="10191"/>
                </a:cubicBezTo>
                <a:cubicBezTo>
                  <a:pt x="-100" y="10721"/>
                  <a:pt x="-82" y="10920"/>
                  <a:pt x="347" y="11696"/>
                </a:cubicBezTo>
                <a:cubicBezTo>
                  <a:pt x="1895" y="14506"/>
                  <a:pt x="6807" y="19928"/>
                  <a:pt x="8758" y="20979"/>
                </a:cubicBezTo>
                <a:cubicBezTo>
                  <a:pt x="9850" y="21567"/>
                  <a:pt x="13533" y="21323"/>
                  <a:pt x="14696" y="20584"/>
                </a:cubicBezTo>
                <a:cubicBezTo>
                  <a:pt x="16387" y="19509"/>
                  <a:pt x="17430" y="18147"/>
                  <a:pt x="18991" y="14973"/>
                </a:cubicBezTo>
                <a:lnTo>
                  <a:pt x="20319" y="12272"/>
                </a:lnTo>
                <a:lnTo>
                  <a:pt x="20911" y="13907"/>
                </a:lnTo>
                <a:lnTo>
                  <a:pt x="21500" y="15548"/>
                </a:lnTo>
                <a:lnTo>
                  <a:pt x="21500" y="10868"/>
                </a:lnTo>
                <a:lnTo>
                  <a:pt x="21500" y="6193"/>
                </a:lnTo>
                <a:lnTo>
                  <a:pt x="19990" y="5787"/>
                </a:lnTo>
                <a:cubicBezTo>
                  <a:pt x="19159" y="5562"/>
                  <a:pt x="18420" y="5519"/>
                  <a:pt x="18348" y="5691"/>
                </a:cubicBezTo>
                <a:cubicBezTo>
                  <a:pt x="18275" y="5863"/>
                  <a:pt x="18403" y="6682"/>
                  <a:pt x="18632" y="7512"/>
                </a:cubicBezTo>
                <a:cubicBezTo>
                  <a:pt x="19150" y="9400"/>
                  <a:pt x="19039" y="9822"/>
                  <a:pt x="17593" y="11443"/>
                </a:cubicBezTo>
                <a:cubicBezTo>
                  <a:pt x="16086" y="13131"/>
                  <a:pt x="12866" y="13305"/>
                  <a:pt x="10862" y="11809"/>
                </a:cubicBezTo>
                <a:cubicBezTo>
                  <a:pt x="9634" y="10893"/>
                  <a:pt x="6639" y="6553"/>
                  <a:pt x="3703" y="1433"/>
                </a:cubicBezTo>
                <a:cubicBezTo>
                  <a:pt x="3172" y="508"/>
                  <a:pt x="2803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9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8" r="35312" b="43126"/>
          <a:stretch>
            <a:fillRect/>
          </a:stretch>
        </p:blipFill>
        <p:spPr>
          <a:xfrm>
            <a:off x="7065936" y="7345080"/>
            <a:ext cx="3576167" cy="1486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6" y="1"/>
                </a:moveTo>
                <a:cubicBezTo>
                  <a:pt x="2199" y="-33"/>
                  <a:pt x="2222" y="1233"/>
                  <a:pt x="2581" y="3953"/>
                </a:cubicBezTo>
                <a:cubicBezTo>
                  <a:pt x="2836" y="5888"/>
                  <a:pt x="2926" y="7465"/>
                  <a:pt x="2796" y="7734"/>
                </a:cubicBezTo>
                <a:cubicBezTo>
                  <a:pt x="2673" y="7989"/>
                  <a:pt x="2128" y="8511"/>
                  <a:pt x="1584" y="8889"/>
                </a:cubicBezTo>
                <a:cubicBezTo>
                  <a:pt x="1039" y="9267"/>
                  <a:pt x="425" y="9849"/>
                  <a:pt x="221" y="10185"/>
                </a:cubicBezTo>
                <a:cubicBezTo>
                  <a:pt x="-100" y="10715"/>
                  <a:pt x="-83" y="10921"/>
                  <a:pt x="345" y="11698"/>
                </a:cubicBezTo>
                <a:cubicBezTo>
                  <a:pt x="1893" y="14508"/>
                  <a:pt x="6808" y="19928"/>
                  <a:pt x="8758" y="20979"/>
                </a:cubicBezTo>
                <a:cubicBezTo>
                  <a:pt x="9851" y="21567"/>
                  <a:pt x="13535" y="21320"/>
                  <a:pt x="14697" y="20581"/>
                </a:cubicBezTo>
                <a:cubicBezTo>
                  <a:pt x="16389" y="19505"/>
                  <a:pt x="17431" y="18142"/>
                  <a:pt x="18992" y="14968"/>
                </a:cubicBezTo>
                <a:lnTo>
                  <a:pt x="20319" y="12272"/>
                </a:lnTo>
                <a:lnTo>
                  <a:pt x="20911" y="13910"/>
                </a:lnTo>
                <a:lnTo>
                  <a:pt x="21500" y="15548"/>
                </a:lnTo>
                <a:lnTo>
                  <a:pt x="21500" y="10868"/>
                </a:lnTo>
                <a:lnTo>
                  <a:pt x="21500" y="6188"/>
                </a:lnTo>
                <a:lnTo>
                  <a:pt x="19990" y="5784"/>
                </a:lnTo>
                <a:cubicBezTo>
                  <a:pt x="19159" y="5560"/>
                  <a:pt x="18420" y="5515"/>
                  <a:pt x="18348" y="5687"/>
                </a:cubicBezTo>
                <a:cubicBezTo>
                  <a:pt x="18276" y="5859"/>
                  <a:pt x="18404" y="6682"/>
                  <a:pt x="18632" y="7513"/>
                </a:cubicBezTo>
                <a:cubicBezTo>
                  <a:pt x="19151" y="9401"/>
                  <a:pt x="19040" y="9821"/>
                  <a:pt x="17594" y="11442"/>
                </a:cubicBezTo>
                <a:cubicBezTo>
                  <a:pt x="16088" y="13130"/>
                  <a:pt x="12865" y="13308"/>
                  <a:pt x="10861" y="11812"/>
                </a:cubicBezTo>
                <a:cubicBezTo>
                  <a:pt x="9633" y="10895"/>
                  <a:pt x="6641" y="6555"/>
                  <a:pt x="3705" y="1434"/>
                </a:cubicBezTo>
                <a:cubicBezTo>
                  <a:pt x="3175" y="509"/>
                  <a:pt x="2803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0" name="الاعداد النسبية الاعداد النسبية " descr="الاعداد النسبية الاعداد النسبية 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661426" y="2709333"/>
            <a:ext cx="8044005" cy="1544985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5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6" grpId="2"/>
      <p:bldP build="whole" bldLvl="1" animBg="1" rev="0" advAuto="0" spid="2328" grpId="4"/>
      <p:bldP build="whole" bldLvl="1" animBg="1" rev="0" advAuto="0" spid="2329" grpId="5"/>
      <p:bldP build="whole" bldLvl="1" animBg="1" rev="0" advAuto="0" spid="2330" grpId="1"/>
      <p:bldP build="whole" bldLvl="1" animBg="1" rev="0" advAuto="0" spid="232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33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4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34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4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4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4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5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5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5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5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35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35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36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36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65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363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368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36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7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١٣</a:t>
              </a:r>
            </a:p>
          </p:txBody>
        </p:sp>
      </p:grpSp>
      <p:sp>
        <p:nvSpPr>
          <p:cNvPr id="2369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370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371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372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373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7" name="تجميع"/>
          <p:cNvGrpSpPr/>
          <p:nvPr/>
        </p:nvGrpSpPr>
        <p:grpSpPr>
          <a:xfrm>
            <a:off x="18162461" y="10152898"/>
            <a:ext cx="3906264" cy="2282983"/>
            <a:chOff x="0" y="0"/>
            <a:chExt cx="3906262" cy="2282981"/>
          </a:xfrm>
        </p:grpSpPr>
        <p:sp>
          <p:nvSpPr>
            <p:cNvPr id="2374" name="أ…"/>
            <p:cNvSpPr/>
            <p:nvPr/>
          </p:nvSpPr>
          <p:spPr>
            <a:xfrm>
              <a:off x="2260751" y="0"/>
              <a:ext cx="46727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75" name="خط"/>
            <p:cNvSpPr/>
            <p:nvPr/>
          </p:nvSpPr>
          <p:spPr>
            <a:xfrm>
              <a:off x="1461042" y="784759"/>
              <a:ext cx="2445221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6" name="لايساوي صفر"/>
            <p:cNvSpPr/>
            <p:nvPr/>
          </p:nvSpPr>
          <p:spPr>
            <a:xfrm>
              <a:off x="0" y="101298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378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379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380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81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pic>
        <p:nvPicPr>
          <p:cNvPr id="2382" name="IMG_1595.jpeg" descr="IMG_1595.jpeg"/>
          <p:cNvPicPr>
            <a:picLocks noChangeAspect="1"/>
          </p:cNvPicPr>
          <p:nvPr/>
        </p:nvPicPr>
        <p:blipFill>
          <a:blip r:embed="rId16">
            <a:extLst/>
          </a:blip>
          <a:srcRect l="6176" t="0" r="15215" b="7463"/>
          <a:stretch>
            <a:fillRect/>
          </a:stretch>
        </p:blipFill>
        <p:spPr>
          <a:xfrm>
            <a:off x="4418384" y="4116210"/>
            <a:ext cx="11938475" cy="3856425"/>
          </a:xfrm>
          <a:prstGeom prst="rect">
            <a:avLst/>
          </a:prstGeom>
          <a:ln w="12700">
            <a:miter lim="400000"/>
          </a:ln>
        </p:spPr>
      </p:pic>
      <p:sp>
        <p:nvSpPr>
          <p:cNvPr id="2383" name="مستطيل"/>
          <p:cNvSpPr/>
          <p:nvPr/>
        </p:nvSpPr>
        <p:spPr>
          <a:xfrm>
            <a:off x="11364221" y="4204754"/>
            <a:ext cx="4958298" cy="1206152"/>
          </a:xfrm>
          <a:prstGeom prst="rect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84" name="مستطيل"/>
          <p:cNvSpPr/>
          <p:nvPr/>
        </p:nvSpPr>
        <p:spPr>
          <a:xfrm>
            <a:off x="12880276" y="6667818"/>
            <a:ext cx="3457109" cy="5116186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85" name="مستطيل"/>
          <p:cNvSpPr/>
          <p:nvPr/>
        </p:nvSpPr>
        <p:spPr>
          <a:xfrm>
            <a:off x="9033166" y="6665047"/>
            <a:ext cx="3904288" cy="5121729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86" name="مستطيل"/>
          <p:cNvSpPr/>
          <p:nvPr/>
        </p:nvSpPr>
        <p:spPr>
          <a:xfrm>
            <a:off x="5225882" y="6680724"/>
            <a:ext cx="3791399" cy="5090374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387" name="IMG_1595.jpeg" descr="IMG_1595.jpeg"/>
          <p:cNvPicPr>
            <a:picLocks noChangeAspect="1"/>
          </p:cNvPicPr>
          <p:nvPr/>
        </p:nvPicPr>
        <p:blipFill>
          <a:blip r:embed="rId16">
            <a:extLst/>
          </a:blip>
          <a:srcRect l="50429" t="59851" r="36692" b="11146"/>
          <a:stretch>
            <a:fillRect/>
          </a:stretch>
        </p:blipFill>
        <p:spPr>
          <a:xfrm>
            <a:off x="6844521" y="6739448"/>
            <a:ext cx="2206416" cy="1363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9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390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0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40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0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0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0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0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1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1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1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41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41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41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41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22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420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425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423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4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426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427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428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29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43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4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431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32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3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435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436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437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38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pic>
        <p:nvPicPr>
          <p:cNvPr id="2439" name="IMG_1596.jpeg" descr="IMG_1596.jpeg"/>
          <p:cNvPicPr>
            <a:picLocks noChangeAspect="1"/>
          </p:cNvPicPr>
          <p:nvPr/>
        </p:nvPicPr>
        <p:blipFill>
          <a:blip r:embed="rId16">
            <a:extLst/>
          </a:blip>
          <a:srcRect l="3992" t="30568" r="7363" b="0"/>
          <a:stretch>
            <a:fillRect/>
          </a:stretch>
        </p:blipFill>
        <p:spPr>
          <a:xfrm>
            <a:off x="3173392" y="4194662"/>
            <a:ext cx="13511251" cy="2913256"/>
          </a:xfrm>
          <a:prstGeom prst="rect">
            <a:avLst/>
          </a:prstGeom>
          <a:ln w="12700">
            <a:miter lim="400000"/>
          </a:ln>
        </p:spPr>
      </p:pic>
      <p:sp>
        <p:nvSpPr>
          <p:cNvPr id="2440" name="مستطيل"/>
          <p:cNvSpPr/>
          <p:nvPr/>
        </p:nvSpPr>
        <p:spPr>
          <a:xfrm>
            <a:off x="3195255" y="5959819"/>
            <a:ext cx="3791399" cy="5090373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41" name="مستطيل"/>
          <p:cNvSpPr/>
          <p:nvPr/>
        </p:nvSpPr>
        <p:spPr>
          <a:xfrm>
            <a:off x="7004973" y="5944141"/>
            <a:ext cx="3904288" cy="5121729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42" name="مستطيل"/>
          <p:cNvSpPr/>
          <p:nvPr/>
        </p:nvSpPr>
        <p:spPr>
          <a:xfrm>
            <a:off x="10862936" y="5946912"/>
            <a:ext cx="3457110" cy="5116186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443" name="IMG_0547.gif" descr="IMG_0547.gif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699094" y="2985207"/>
            <a:ext cx="2741832" cy="205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5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446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5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5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457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58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9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60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1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62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3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64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66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67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6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47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47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475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47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8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476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481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479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0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١٣</a:t>
              </a:r>
            </a:p>
          </p:txBody>
        </p:sp>
      </p:grpSp>
      <p:sp>
        <p:nvSpPr>
          <p:cNvPr id="2482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483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484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85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486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0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487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88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9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491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492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493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4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pic>
        <p:nvPicPr>
          <p:cNvPr id="2495" name="IMG_1599.jpeg" descr="IMG_1599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216233" y="4116210"/>
            <a:ext cx="11303462" cy="4595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6" name="IMG_1600.jpeg" descr="IMG_1600.jpeg"/>
          <p:cNvPicPr>
            <a:picLocks noChangeAspect="1"/>
          </p:cNvPicPr>
          <p:nvPr/>
        </p:nvPicPr>
        <p:blipFill>
          <a:blip r:embed="rId17">
            <a:extLst/>
          </a:blip>
          <a:srcRect l="2829" t="12080" r="19962" b="15837"/>
          <a:stretch>
            <a:fillRect/>
          </a:stretch>
        </p:blipFill>
        <p:spPr>
          <a:xfrm>
            <a:off x="14075201" y="7313442"/>
            <a:ext cx="2617395" cy="3559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fill="norm" stroke="1" extrusionOk="0">
                <a:moveTo>
                  <a:pt x="6861" y="1"/>
                </a:moveTo>
                <a:cubicBezTo>
                  <a:pt x="6769" y="9"/>
                  <a:pt x="6757" y="123"/>
                  <a:pt x="6799" y="343"/>
                </a:cubicBezTo>
                <a:cubicBezTo>
                  <a:pt x="6857" y="643"/>
                  <a:pt x="6723" y="724"/>
                  <a:pt x="5980" y="843"/>
                </a:cubicBezTo>
                <a:cubicBezTo>
                  <a:pt x="5492" y="922"/>
                  <a:pt x="4677" y="955"/>
                  <a:pt x="4169" y="916"/>
                </a:cubicBezTo>
                <a:cubicBezTo>
                  <a:pt x="2978" y="823"/>
                  <a:pt x="2809" y="916"/>
                  <a:pt x="2722" y="1703"/>
                </a:cubicBezTo>
                <a:cubicBezTo>
                  <a:pt x="2650" y="2353"/>
                  <a:pt x="2646" y="2356"/>
                  <a:pt x="1326" y="2601"/>
                </a:cubicBezTo>
                <a:cubicBezTo>
                  <a:pt x="598" y="2736"/>
                  <a:pt x="0" y="2920"/>
                  <a:pt x="0" y="3010"/>
                </a:cubicBezTo>
                <a:cubicBezTo>
                  <a:pt x="0" y="3100"/>
                  <a:pt x="598" y="3286"/>
                  <a:pt x="1326" y="3422"/>
                </a:cubicBezTo>
                <a:lnTo>
                  <a:pt x="2650" y="3670"/>
                </a:lnTo>
                <a:lnTo>
                  <a:pt x="2709" y="12630"/>
                </a:lnTo>
                <a:lnTo>
                  <a:pt x="2764" y="21593"/>
                </a:lnTo>
                <a:lnTo>
                  <a:pt x="12144" y="21552"/>
                </a:lnTo>
                <a:lnTo>
                  <a:pt x="21521" y="21509"/>
                </a:lnTo>
                <a:lnTo>
                  <a:pt x="21580" y="11236"/>
                </a:lnTo>
                <a:cubicBezTo>
                  <a:pt x="21593" y="8952"/>
                  <a:pt x="21600" y="7170"/>
                  <a:pt x="21599" y="5779"/>
                </a:cubicBezTo>
                <a:cubicBezTo>
                  <a:pt x="21598" y="1605"/>
                  <a:pt x="21525" y="964"/>
                  <a:pt x="21298" y="964"/>
                </a:cubicBezTo>
                <a:cubicBezTo>
                  <a:pt x="21111" y="964"/>
                  <a:pt x="20860" y="778"/>
                  <a:pt x="20741" y="547"/>
                </a:cubicBezTo>
                <a:lnTo>
                  <a:pt x="20525" y="128"/>
                </a:lnTo>
                <a:lnTo>
                  <a:pt x="19985" y="588"/>
                </a:lnTo>
                <a:lnTo>
                  <a:pt x="19448" y="1046"/>
                </a:lnTo>
                <a:lnTo>
                  <a:pt x="19215" y="598"/>
                </a:lnTo>
                <a:cubicBezTo>
                  <a:pt x="18947" y="80"/>
                  <a:pt x="18816" y="50"/>
                  <a:pt x="18298" y="396"/>
                </a:cubicBezTo>
                <a:cubicBezTo>
                  <a:pt x="17967" y="616"/>
                  <a:pt x="17892" y="618"/>
                  <a:pt x="17650" y="403"/>
                </a:cubicBezTo>
                <a:cubicBezTo>
                  <a:pt x="17407" y="187"/>
                  <a:pt x="17314" y="187"/>
                  <a:pt x="16857" y="408"/>
                </a:cubicBezTo>
                <a:cubicBezTo>
                  <a:pt x="16386" y="635"/>
                  <a:pt x="16321" y="633"/>
                  <a:pt x="16114" y="362"/>
                </a:cubicBezTo>
                <a:cubicBezTo>
                  <a:pt x="15932" y="125"/>
                  <a:pt x="15834" y="107"/>
                  <a:pt x="15609" y="270"/>
                </a:cubicBezTo>
                <a:cubicBezTo>
                  <a:pt x="15455" y="383"/>
                  <a:pt x="15119" y="475"/>
                  <a:pt x="14863" y="475"/>
                </a:cubicBezTo>
                <a:cubicBezTo>
                  <a:pt x="14606" y="475"/>
                  <a:pt x="14267" y="567"/>
                  <a:pt x="14113" y="680"/>
                </a:cubicBezTo>
                <a:cubicBezTo>
                  <a:pt x="13887" y="844"/>
                  <a:pt x="13768" y="818"/>
                  <a:pt x="13507" y="557"/>
                </a:cubicBezTo>
                <a:cubicBezTo>
                  <a:pt x="13094" y="144"/>
                  <a:pt x="12455" y="134"/>
                  <a:pt x="12305" y="538"/>
                </a:cubicBezTo>
                <a:cubicBezTo>
                  <a:pt x="12182" y="867"/>
                  <a:pt x="11079" y="1060"/>
                  <a:pt x="10854" y="790"/>
                </a:cubicBezTo>
                <a:cubicBezTo>
                  <a:pt x="10784" y="707"/>
                  <a:pt x="10531" y="639"/>
                  <a:pt x="10290" y="639"/>
                </a:cubicBezTo>
                <a:cubicBezTo>
                  <a:pt x="10050" y="639"/>
                  <a:pt x="9792" y="526"/>
                  <a:pt x="9721" y="388"/>
                </a:cubicBezTo>
                <a:cubicBezTo>
                  <a:pt x="9638" y="230"/>
                  <a:pt x="9501" y="192"/>
                  <a:pt x="9341" y="285"/>
                </a:cubicBezTo>
                <a:cubicBezTo>
                  <a:pt x="8795" y="602"/>
                  <a:pt x="7823" y="605"/>
                  <a:pt x="7399" y="292"/>
                </a:cubicBezTo>
                <a:cubicBezTo>
                  <a:pt x="7127" y="92"/>
                  <a:pt x="6954" y="-7"/>
                  <a:pt x="6861" y="1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8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499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0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8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510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11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2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13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4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15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6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17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19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20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2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52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52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528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52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7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31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529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534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532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3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١٣</a:t>
              </a:r>
            </a:p>
          </p:txBody>
        </p:sp>
      </p:grpSp>
      <p:sp>
        <p:nvSpPr>
          <p:cNvPr id="2535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536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537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538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539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3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540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41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2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544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545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546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47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pic>
        <p:nvPicPr>
          <p:cNvPr id="2548" name="IMG_1601.png" descr="IMG_1601.png"/>
          <p:cNvPicPr>
            <a:picLocks noChangeAspect="1"/>
          </p:cNvPicPr>
          <p:nvPr/>
        </p:nvPicPr>
        <p:blipFill>
          <a:blip r:embed="rId16">
            <a:extLst/>
          </a:blip>
          <a:srcRect l="39559" t="30365" r="39559" b="62407"/>
          <a:stretch>
            <a:fillRect/>
          </a:stretch>
        </p:blipFill>
        <p:spPr>
          <a:xfrm>
            <a:off x="9075975" y="4203926"/>
            <a:ext cx="3818790" cy="9912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pic>
        <p:nvPicPr>
          <p:cNvPr id="2549" name="IMG_0547.gif" descr="IMG_0547.gif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699094" y="2952424"/>
            <a:ext cx="2829252" cy="2121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6" name="تجميع"/>
          <p:cNvGrpSpPr/>
          <p:nvPr/>
        </p:nvGrpSpPr>
        <p:grpSpPr>
          <a:xfrm>
            <a:off x="3863324" y="5526818"/>
            <a:ext cx="12629490" cy="3835932"/>
            <a:chOff x="0" y="0"/>
            <a:chExt cx="12629488" cy="3835931"/>
          </a:xfrm>
        </p:grpSpPr>
        <p:grpSp>
          <p:nvGrpSpPr>
            <p:cNvPr id="2554" name="تجميع"/>
            <p:cNvGrpSpPr/>
            <p:nvPr/>
          </p:nvGrpSpPr>
          <p:grpSpPr>
            <a:xfrm>
              <a:off x="0" y="0"/>
              <a:ext cx="12537433" cy="3835932"/>
              <a:chOff x="0" y="0"/>
              <a:chExt cx="12537432" cy="3835931"/>
            </a:xfrm>
          </p:grpSpPr>
          <p:grpSp>
            <p:nvGrpSpPr>
              <p:cNvPr id="2552" name="تجميع"/>
              <p:cNvGrpSpPr/>
              <p:nvPr/>
            </p:nvGrpSpPr>
            <p:grpSpPr>
              <a:xfrm>
                <a:off x="0" y="0"/>
                <a:ext cx="12537433" cy="3835932"/>
                <a:chOff x="0" y="0"/>
                <a:chExt cx="12537432" cy="3835931"/>
              </a:xfrm>
            </p:grpSpPr>
            <p:pic>
              <p:nvPicPr>
                <p:cNvPr id="2550" name="IMG_1601.png" descr="IMG_1601.png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29946" t="53644" r="28648" b="30168"/>
                <a:stretch>
                  <a:fillRect/>
                </a:stretch>
              </p:blipFill>
              <p:spPr>
                <a:xfrm>
                  <a:off x="0" y="0"/>
                  <a:ext cx="12537433" cy="367606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51" name="مستطيل"/>
                <p:cNvSpPr/>
                <p:nvPr/>
              </p:nvSpPr>
              <p:spPr>
                <a:xfrm>
                  <a:off x="10023132" y="2292241"/>
                  <a:ext cx="2361953" cy="1543691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53" name="مستطيل"/>
              <p:cNvSpPr/>
              <p:nvPr/>
            </p:nvSpPr>
            <p:spPr>
              <a:xfrm>
                <a:off x="566213" y="2187995"/>
                <a:ext cx="7054306" cy="1366744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555" name="مستطيل"/>
            <p:cNvSpPr/>
            <p:nvPr/>
          </p:nvSpPr>
          <p:spPr>
            <a:xfrm>
              <a:off x="7671192" y="17164"/>
              <a:ext cx="4958297" cy="1206153"/>
            </a:xfrm>
            <a:prstGeom prst="rect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8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559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6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8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570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71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2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73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4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75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6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77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79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80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8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58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58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588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58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7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91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589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594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592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3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١٧</a:t>
              </a:r>
            </a:p>
          </p:txBody>
        </p:sp>
      </p:grpSp>
      <p:sp>
        <p:nvSpPr>
          <p:cNvPr id="2595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596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597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598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599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3" name="تجميع"/>
          <p:cNvGrpSpPr/>
          <p:nvPr/>
        </p:nvGrpSpPr>
        <p:grpSpPr>
          <a:xfrm>
            <a:off x="18843769" y="10152898"/>
            <a:ext cx="3377945" cy="1531425"/>
            <a:chOff x="0" y="0"/>
            <a:chExt cx="3377944" cy="1531423"/>
          </a:xfrm>
        </p:grpSpPr>
        <p:sp>
          <p:nvSpPr>
            <p:cNvPr id="2600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01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2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604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605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606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07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pic>
        <p:nvPicPr>
          <p:cNvPr id="2608" name="IMG_1597.png" descr="IMG_1597.png"/>
          <p:cNvPicPr>
            <a:picLocks noChangeAspect="1"/>
          </p:cNvPicPr>
          <p:nvPr/>
        </p:nvPicPr>
        <p:blipFill>
          <a:blip r:embed="rId16">
            <a:extLst/>
          </a:blip>
          <a:srcRect l="33597" t="18772" r="42886" b="72562"/>
          <a:stretch>
            <a:fillRect/>
          </a:stretch>
        </p:blipFill>
        <p:spPr>
          <a:xfrm>
            <a:off x="2544743" y="4924954"/>
            <a:ext cx="13989661" cy="3866155"/>
          </a:xfrm>
          <a:prstGeom prst="rect">
            <a:avLst/>
          </a:prstGeom>
          <a:ln w="12700">
            <a:miter lim="400000"/>
          </a:ln>
        </p:spPr>
      </p:pic>
      <p:sp>
        <p:nvSpPr>
          <p:cNvPr id="2609" name="مهارة تفكير عليا"/>
          <p:cNvSpPr txBox="1"/>
          <p:nvPr/>
        </p:nvSpPr>
        <p:spPr>
          <a:xfrm>
            <a:off x="8950337" y="4212295"/>
            <a:ext cx="3449986" cy="741227"/>
          </a:xfrm>
          <a:prstGeom prst="rect">
            <a:avLst/>
          </a:prstGeom>
          <a:solidFill>
            <a:schemeClr val="accent1">
              <a:lumOff val="19313"/>
            </a:schemeClr>
          </a:solidFill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5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مهارة تفكير عليا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36;p24"/>
          <p:cNvSpPr txBox="1"/>
          <p:nvPr>
            <p:ph type="title"/>
          </p:nvPr>
        </p:nvSpPr>
        <p:spPr>
          <a:xfrm>
            <a:off x="4902805" y="3997240"/>
            <a:ext cx="8812799" cy="5191281"/>
          </a:xfrm>
          <a:prstGeom prst="rect">
            <a:avLst/>
          </a:prstGeom>
        </p:spPr>
        <p:txBody>
          <a:bodyPr lIns="325066" tIns="325066" rIns="325066" bIns="325066"/>
          <a:lstStyle/>
          <a:p>
            <a:pPr algn="r" rtl="0">
              <a:lnSpc>
                <a:spcPct val="100000"/>
              </a:lnSpc>
              <a:defRPr b="0" sz="12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12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0" name="Google Shape;1046;p38"/>
          <p:cNvGrpSpPr/>
          <p:nvPr/>
        </p:nvGrpSpPr>
        <p:grpSpPr>
          <a:xfrm>
            <a:off x="15793944" y="4553277"/>
            <a:ext cx="6237952" cy="5215924"/>
            <a:chOff x="0" y="0"/>
            <a:chExt cx="6237950" cy="5215923"/>
          </a:xfrm>
        </p:grpSpPr>
        <p:grpSp>
          <p:nvGrpSpPr>
            <p:cNvPr id="1748" name="Google Shape;1047;p38"/>
            <p:cNvGrpSpPr/>
            <p:nvPr/>
          </p:nvGrpSpPr>
          <p:grpSpPr>
            <a:xfrm>
              <a:off x="0" y="-1"/>
              <a:ext cx="6237951" cy="5215924"/>
              <a:chOff x="0" y="0"/>
              <a:chExt cx="6237950" cy="5215923"/>
            </a:xfrm>
          </p:grpSpPr>
          <p:grpSp>
            <p:nvGrpSpPr>
              <p:cNvPr id="1744" name="Google Shape;1048;p38"/>
              <p:cNvGrpSpPr/>
              <p:nvPr/>
            </p:nvGrpSpPr>
            <p:grpSpPr>
              <a:xfrm>
                <a:off x="2076757" y="4357109"/>
                <a:ext cx="2095266" cy="858814"/>
                <a:chOff x="1" y="0"/>
                <a:chExt cx="2095265" cy="858812"/>
              </a:xfrm>
            </p:grpSpPr>
            <p:sp>
              <p:nvSpPr>
                <p:cNvPr id="1741" name="Google Shape;1049;p38"/>
                <p:cNvSpPr/>
                <p:nvPr/>
              </p:nvSpPr>
              <p:spPr>
                <a:xfrm rot="10800000">
                  <a:off x="1" y="811756"/>
                  <a:ext cx="2084514" cy="47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2" name="Google Shape;1050;p38"/>
                <p:cNvSpPr/>
                <p:nvPr/>
              </p:nvSpPr>
              <p:spPr>
                <a:xfrm>
                  <a:off x="201082" y="-1"/>
                  <a:ext cx="1682464" cy="671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3" name="Google Shape;1051;p38"/>
                <p:cNvSpPr/>
                <p:nvPr/>
              </p:nvSpPr>
              <p:spPr>
                <a:xfrm>
                  <a:off x="10752" y="670283"/>
                  <a:ext cx="2084515" cy="146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7" name="Google Shape;1052;p38"/>
              <p:cNvGrpSpPr/>
              <p:nvPr/>
            </p:nvGrpSpPr>
            <p:grpSpPr>
              <a:xfrm>
                <a:off x="0" y="-1"/>
                <a:ext cx="6237951" cy="4357108"/>
                <a:chOff x="0" y="0"/>
                <a:chExt cx="6237950" cy="4357106"/>
              </a:xfrm>
            </p:grpSpPr>
            <p:sp>
              <p:nvSpPr>
                <p:cNvPr id="1745" name="Google Shape;1053;p38"/>
                <p:cNvSpPr/>
                <p:nvPr/>
              </p:nvSpPr>
              <p:spPr>
                <a:xfrm>
                  <a:off x="15" y="-1"/>
                  <a:ext cx="6237936" cy="435697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254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6" name="Google Shape;1054;p38"/>
                <p:cNvSpPr/>
                <p:nvPr/>
              </p:nvSpPr>
              <p:spPr>
                <a:xfrm rot="10800000">
                  <a:off x="0" y="3873365"/>
                  <a:ext cx="6237936" cy="483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49" name="Google Shape;1055;p38"/>
            <p:cNvSpPr/>
            <p:nvPr/>
          </p:nvSpPr>
          <p:spPr>
            <a:xfrm>
              <a:off x="2964561" y="87724"/>
              <a:ext cx="154325" cy="15444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6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793946" y="4740266"/>
            <a:ext cx="6237951" cy="350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2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5614" y="-1547994"/>
            <a:ext cx="6409957" cy="6435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7" name="Google Shape;1146;p44"/>
          <p:cNvGrpSpPr/>
          <p:nvPr/>
        </p:nvGrpSpPr>
        <p:grpSpPr>
          <a:xfrm>
            <a:off x="29806296" y="3012809"/>
            <a:ext cx="1553934" cy="1599183"/>
            <a:chOff x="171" y="0"/>
            <a:chExt cx="1553933" cy="1599181"/>
          </a:xfrm>
        </p:grpSpPr>
        <p:sp>
          <p:nvSpPr>
            <p:cNvPr id="1753" name="Google Shape;1147;p44"/>
            <p:cNvSpPr/>
            <p:nvPr/>
          </p:nvSpPr>
          <p:spPr>
            <a:xfrm>
              <a:off x="275504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4" name="Google Shape;1148;p44"/>
            <p:cNvSpPr/>
            <p:nvPr/>
          </p:nvSpPr>
          <p:spPr>
            <a:xfrm>
              <a:off x="171" y="564645"/>
              <a:ext cx="1553934" cy="103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5" name="Google Shape;1149;p44"/>
            <p:cNvSpPr/>
            <p:nvPr/>
          </p:nvSpPr>
          <p:spPr>
            <a:xfrm>
              <a:off x="1141105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6" name="Google Shape;1150;p44"/>
            <p:cNvSpPr/>
            <p:nvPr/>
          </p:nvSpPr>
          <p:spPr>
            <a:xfrm>
              <a:off x="171" y="141957"/>
              <a:ext cx="1553934" cy="32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58" name="Google Shape;306;p4"/>
          <p:cNvSpPr/>
          <p:nvPr/>
        </p:nvSpPr>
        <p:spPr>
          <a:xfrm>
            <a:off x="1421840" y="636492"/>
            <a:ext cx="2119158" cy="1831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تجميع"/>
          <p:cNvGrpSpPr/>
          <p:nvPr/>
        </p:nvGrpSpPr>
        <p:grpSpPr>
          <a:xfrm>
            <a:off x="18196546" y="446104"/>
            <a:ext cx="3895723" cy="1549752"/>
            <a:chOff x="0" y="0"/>
            <a:chExt cx="3895721" cy="1549750"/>
          </a:xfrm>
        </p:grpSpPr>
        <p:pic>
          <p:nvPicPr>
            <p:cNvPr id="1759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5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7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1"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1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612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2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1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623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24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5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26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7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28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9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30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32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33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3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63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63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641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63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44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642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647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645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6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648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649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650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651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652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6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653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54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5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657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658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659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0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grpSp>
        <p:nvGrpSpPr>
          <p:cNvPr id="2666" name="تجميع"/>
          <p:cNvGrpSpPr/>
          <p:nvPr/>
        </p:nvGrpSpPr>
        <p:grpSpPr>
          <a:xfrm>
            <a:off x="3130896" y="4486412"/>
            <a:ext cx="13515474" cy="5262245"/>
            <a:chOff x="0" y="0"/>
            <a:chExt cx="13515473" cy="5262243"/>
          </a:xfrm>
        </p:grpSpPr>
        <p:pic>
          <p:nvPicPr>
            <p:cNvPr id="2661" name="IMG_1598.jpeg" descr="IMG_1598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6211" r="4164" b="0"/>
            <a:stretch>
              <a:fillRect/>
            </a:stretch>
          </p:blipFill>
          <p:spPr>
            <a:xfrm>
              <a:off x="0" y="0"/>
              <a:ext cx="12984661" cy="5262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2" name="مستطيل"/>
            <p:cNvSpPr/>
            <p:nvPr/>
          </p:nvSpPr>
          <p:spPr>
            <a:xfrm>
              <a:off x="9844985" y="868625"/>
              <a:ext cx="3670489" cy="352464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3" name="مستطيل"/>
            <p:cNvSpPr/>
            <p:nvPr/>
          </p:nvSpPr>
          <p:spPr>
            <a:xfrm>
              <a:off x="1239826" y="2618894"/>
              <a:ext cx="9084677" cy="2369368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4" name="مستطيل"/>
            <p:cNvSpPr/>
            <p:nvPr/>
          </p:nvSpPr>
          <p:spPr>
            <a:xfrm>
              <a:off x="32752" y="1700057"/>
              <a:ext cx="3971277" cy="2369368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5" name="مستطيل"/>
            <p:cNvSpPr/>
            <p:nvPr/>
          </p:nvSpPr>
          <p:spPr>
            <a:xfrm>
              <a:off x="6521102" y="1684186"/>
              <a:ext cx="5080001" cy="3227402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67" name="الرسم" descr="الرسم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398886" y="8459472"/>
            <a:ext cx="104953" cy="143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0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671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8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0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682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83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4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85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6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87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8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89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91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92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9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69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69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700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69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9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03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701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2704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705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706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707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708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2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709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710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1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713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714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715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6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sp>
        <p:nvSpPr>
          <p:cNvPr id="2717" name="Google Shape;4622;p49"/>
          <p:cNvSpPr/>
          <p:nvPr/>
        </p:nvSpPr>
        <p:spPr>
          <a:xfrm rot="21451959">
            <a:off x="3413798" y="4520748"/>
            <a:ext cx="12543631" cy="2807625"/>
          </a:xfrm>
          <a:prstGeom prst="rect">
            <a:avLst/>
          </a:prstGeom>
          <a:solidFill>
            <a:srgbClr val="FFDBD8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18" name="Google Shape;4623;p49"/>
          <p:cNvSpPr/>
          <p:nvPr/>
        </p:nvSpPr>
        <p:spPr>
          <a:xfrm rot="21189298">
            <a:off x="2596307" y="4247371"/>
            <a:ext cx="1970804" cy="1410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19" name="Google Shape;4624;p49"/>
          <p:cNvSpPr/>
          <p:nvPr/>
        </p:nvSpPr>
        <p:spPr>
          <a:xfrm rot="4554862">
            <a:off x="14263692" y="4030315"/>
            <a:ext cx="2637778" cy="135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20" name="Google Shape;1742;p25"/>
          <p:cNvSpPr txBox="1"/>
          <p:nvPr>
            <p:ph type="title"/>
          </p:nvPr>
        </p:nvSpPr>
        <p:spPr>
          <a:xfrm>
            <a:off x="5614712" y="4988165"/>
            <a:ext cx="8094268" cy="19453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292351" rtl="0">
              <a:defRPr sz="7843"/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72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3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73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3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3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3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4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4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4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4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74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74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75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75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55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753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2756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757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758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759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76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sp>
        <p:nvSpPr>
          <p:cNvPr id="2761" name="Google Shape;4622;p49"/>
          <p:cNvSpPr/>
          <p:nvPr/>
        </p:nvSpPr>
        <p:spPr>
          <a:xfrm rot="21451959">
            <a:off x="5698445" y="3162988"/>
            <a:ext cx="10167963" cy="2062443"/>
          </a:xfrm>
          <a:prstGeom prst="rect">
            <a:avLst/>
          </a:prstGeom>
          <a:solidFill>
            <a:srgbClr val="F7FADB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62" name="Google Shape;4623;p49"/>
          <p:cNvSpPr/>
          <p:nvPr/>
        </p:nvSpPr>
        <p:spPr>
          <a:xfrm rot="21189298">
            <a:off x="4808685" y="2894354"/>
            <a:ext cx="2092720" cy="1521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63" name="Google Shape;4624;p49"/>
          <p:cNvSpPr/>
          <p:nvPr/>
        </p:nvSpPr>
        <p:spPr>
          <a:xfrm rot="4554862">
            <a:off x="14127226" y="2734352"/>
            <a:ext cx="2549126" cy="1627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2764" name="Google Shape;366;p40" descr="Google Shape;366;p4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0904534">
            <a:off x="7348562" y="4557998"/>
            <a:ext cx="7491000" cy="78940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27000" dir="1800000">
              <a:srgbClr val="000000">
                <a:alpha val="44000"/>
              </a:srgbClr>
            </a:outerShdw>
          </a:effectLst>
        </p:spPr>
      </p:pic>
      <p:sp>
        <p:nvSpPr>
          <p:cNvPr id="2765" name="Google Shape;1742;p25"/>
          <p:cNvSpPr txBox="1"/>
          <p:nvPr>
            <p:ph type="title"/>
          </p:nvPr>
        </p:nvSpPr>
        <p:spPr>
          <a:xfrm>
            <a:off x="6665759" y="3342587"/>
            <a:ext cx="8094268" cy="170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121663" rtl="0">
              <a:defRPr sz="6808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68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766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9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2769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2" name="Google Shape;225;p3"/>
          <p:cNvGrpSpPr/>
          <p:nvPr/>
        </p:nvGrpSpPr>
        <p:grpSpPr>
          <a:xfrm>
            <a:off x="20094401" y="3403212"/>
            <a:ext cx="326115" cy="353761"/>
            <a:chOff x="0" y="0"/>
            <a:chExt cx="326114" cy="353760"/>
          </a:xfrm>
        </p:grpSpPr>
        <p:sp>
          <p:nvSpPr>
            <p:cNvPr id="2780" name="Google Shape;226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227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5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2783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7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788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9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7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799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0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1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2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3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04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5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6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08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09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81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81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817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81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6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818" name="جدول التعلم"/>
          <p:cNvSpPr txBox="1"/>
          <p:nvPr/>
        </p:nvSpPr>
        <p:spPr>
          <a:xfrm>
            <a:off x="7124863" y="4298382"/>
            <a:ext cx="4259781" cy="81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6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821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819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2822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823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824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825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826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27" name="الجدول"/>
          <p:cNvGraphicFramePr/>
          <p:nvPr/>
        </p:nvGraphicFramePr>
        <p:xfrm>
          <a:off x="14922030" y="5454162"/>
          <a:ext cx="11961754" cy="3683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3983017"/>
                <a:gridCol w="3983017"/>
                <a:gridCol w="3983017"/>
              </a:tblGrid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30" name="IMG_1593.jpeg"/>
          <p:cNvGrpSpPr/>
          <p:nvPr/>
        </p:nvGrpSpPr>
        <p:grpSpPr>
          <a:xfrm>
            <a:off x="10793152" y="7108345"/>
            <a:ext cx="4279163" cy="4479785"/>
            <a:chOff x="0" y="0"/>
            <a:chExt cx="4279162" cy="4479783"/>
          </a:xfrm>
        </p:grpSpPr>
        <p:pic>
          <p:nvPicPr>
            <p:cNvPr id="2829" name="IMG_1593.jpeg" descr="IMG_1593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3350" y="133350"/>
              <a:ext cx="4012463" cy="4213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8" name="IMG_1593.jpeg" descr="IMG_1593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279163" cy="4479784"/>
            </a:xfrm>
            <a:prstGeom prst="rect">
              <a:avLst/>
            </a:prstGeom>
            <a:effectLst/>
          </p:spPr>
        </p:pic>
      </p:grpSp>
      <p:grpSp>
        <p:nvGrpSpPr>
          <p:cNvPr id="2833" name="مستطيل"/>
          <p:cNvGrpSpPr/>
          <p:nvPr/>
        </p:nvGrpSpPr>
        <p:grpSpPr>
          <a:xfrm>
            <a:off x="6889773" y="7154597"/>
            <a:ext cx="4136630" cy="4387279"/>
            <a:chOff x="0" y="0"/>
            <a:chExt cx="4136628" cy="4387277"/>
          </a:xfrm>
        </p:grpSpPr>
        <p:sp>
          <p:nvSpPr>
            <p:cNvPr id="2832" name="مستطيل"/>
            <p:cNvSpPr/>
            <p:nvPr/>
          </p:nvSpPr>
          <p:spPr>
            <a:xfrm>
              <a:off x="101600" y="101600"/>
              <a:ext cx="3933429" cy="4184078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1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4136630" cy="4387279"/>
            </a:xfrm>
            <a:prstGeom prst="rect">
              <a:avLst/>
            </a:prstGeom>
            <a:effectLst/>
          </p:spPr>
        </p:pic>
      </p:grpSp>
      <p:pic>
        <p:nvPicPr>
          <p:cNvPr id="2834" name="IMG_1594.jpeg" descr="IMG_15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8290" y="8479428"/>
            <a:ext cx="3317655" cy="1612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7" name="مستطيل"/>
          <p:cNvGrpSpPr/>
          <p:nvPr/>
        </p:nvGrpSpPr>
        <p:grpSpPr>
          <a:xfrm>
            <a:off x="2985237" y="7201989"/>
            <a:ext cx="3933232" cy="4292496"/>
            <a:chOff x="0" y="0"/>
            <a:chExt cx="3933230" cy="4292495"/>
          </a:xfrm>
        </p:grpSpPr>
        <p:sp>
          <p:nvSpPr>
            <p:cNvPr id="2836" name="مستطيل"/>
            <p:cNvSpPr/>
            <p:nvPr/>
          </p:nvSpPr>
          <p:spPr>
            <a:xfrm>
              <a:off x="31750" y="31750"/>
              <a:ext cx="3869731" cy="42289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5" name="مستطيل مستطيل" descr="مستطيل مستطي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-1"/>
              <a:ext cx="3933232" cy="4292497"/>
            </a:xfrm>
            <a:prstGeom prst="rect">
              <a:avLst/>
            </a:prstGeom>
            <a:effectLst/>
          </p:spPr>
        </p:pic>
      </p:grpSp>
      <p:pic>
        <p:nvPicPr>
          <p:cNvPr id="2838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355194" y="7513703"/>
            <a:ext cx="3193318" cy="958987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2839" name="كسر عشري كسر عشري " descr="كسر عشري كسر عشري 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495496" y="10250558"/>
            <a:ext cx="2912714" cy="699721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sp>
        <p:nvSpPr>
          <p:cNvPr id="2840" name="بالقسمة المطولة"/>
          <p:cNvSpPr txBox="1"/>
          <p:nvPr/>
        </p:nvSpPr>
        <p:spPr>
          <a:xfrm>
            <a:off x="5093190" y="8960821"/>
            <a:ext cx="1677820" cy="32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sp>
        <p:nvSpPr>
          <p:cNvPr id="2841" name="سهم"/>
          <p:cNvSpPr/>
          <p:nvPr/>
        </p:nvSpPr>
        <p:spPr>
          <a:xfrm rot="5400000">
            <a:off x="4118600" y="8985937"/>
            <a:ext cx="1372526" cy="724599"/>
          </a:xfrm>
          <a:prstGeom prst="rightArrow">
            <a:avLst>
              <a:gd name="adj1" fmla="val 35116"/>
              <a:gd name="adj2" fmla="val 64552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3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844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5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3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855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56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7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58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9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60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61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62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64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65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6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86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87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873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87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76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874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879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87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880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881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882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883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884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8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2885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886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7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889" name="IMG_0329.png" descr="IMG_0329.png"/>
          <p:cNvPicPr>
            <a:picLocks noChangeAspect="1"/>
          </p:cNvPicPr>
          <p:nvPr/>
        </p:nvPicPr>
        <p:blipFill>
          <a:blip r:embed="rId13">
            <a:extLst/>
          </a:blip>
          <a:srcRect l="8915" t="17941" r="8915" b="17941"/>
          <a:stretch>
            <a:fillRect/>
          </a:stretch>
        </p:blipFill>
        <p:spPr>
          <a:xfrm>
            <a:off x="1426347" y="7278768"/>
            <a:ext cx="6106694" cy="478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0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28" t="2219" r="1697" b="1625"/>
          <a:stretch>
            <a:fillRect/>
          </a:stretch>
        </p:blipFill>
        <p:spPr>
          <a:xfrm>
            <a:off x="2171019" y="9165033"/>
            <a:ext cx="1606646" cy="160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6" fill="norm" stroke="1" extrusionOk="0">
                <a:moveTo>
                  <a:pt x="10253" y="16"/>
                </a:moveTo>
                <a:cubicBezTo>
                  <a:pt x="8937" y="87"/>
                  <a:pt x="7519" y="398"/>
                  <a:pt x="6478" y="873"/>
                </a:cubicBezTo>
                <a:cubicBezTo>
                  <a:pt x="6357" y="928"/>
                  <a:pt x="6236" y="978"/>
                  <a:pt x="6212" y="980"/>
                </a:cubicBezTo>
                <a:cubicBezTo>
                  <a:pt x="6188" y="982"/>
                  <a:pt x="6119" y="1014"/>
                  <a:pt x="6058" y="1054"/>
                </a:cubicBezTo>
                <a:cubicBezTo>
                  <a:pt x="5998" y="1095"/>
                  <a:pt x="5882" y="1161"/>
                  <a:pt x="5798" y="1198"/>
                </a:cubicBezTo>
                <a:cubicBezTo>
                  <a:pt x="5713" y="1236"/>
                  <a:pt x="5565" y="1313"/>
                  <a:pt x="5468" y="1374"/>
                </a:cubicBezTo>
                <a:cubicBezTo>
                  <a:pt x="5371" y="1434"/>
                  <a:pt x="5260" y="1501"/>
                  <a:pt x="5223" y="1518"/>
                </a:cubicBezTo>
                <a:cubicBezTo>
                  <a:pt x="5073" y="1587"/>
                  <a:pt x="4479" y="1999"/>
                  <a:pt x="4064" y="2322"/>
                </a:cubicBezTo>
                <a:cubicBezTo>
                  <a:pt x="3546" y="2726"/>
                  <a:pt x="2669" y="3607"/>
                  <a:pt x="2283" y="4112"/>
                </a:cubicBezTo>
                <a:cubicBezTo>
                  <a:pt x="2135" y="4306"/>
                  <a:pt x="1985" y="4495"/>
                  <a:pt x="1948" y="4538"/>
                </a:cubicBezTo>
                <a:cubicBezTo>
                  <a:pt x="1911" y="4580"/>
                  <a:pt x="1883" y="4626"/>
                  <a:pt x="1884" y="4639"/>
                </a:cubicBezTo>
                <a:cubicBezTo>
                  <a:pt x="1886" y="4652"/>
                  <a:pt x="1816" y="4764"/>
                  <a:pt x="1730" y="4884"/>
                </a:cubicBezTo>
                <a:cubicBezTo>
                  <a:pt x="1644" y="5004"/>
                  <a:pt x="1571" y="5111"/>
                  <a:pt x="1571" y="5124"/>
                </a:cubicBezTo>
                <a:cubicBezTo>
                  <a:pt x="1571" y="5136"/>
                  <a:pt x="1519" y="5234"/>
                  <a:pt x="1454" y="5337"/>
                </a:cubicBezTo>
                <a:cubicBezTo>
                  <a:pt x="1340" y="5516"/>
                  <a:pt x="954" y="6266"/>
                  <a:pt x="954" y="6311"/>
                </a:cubicBezTo>
                <a:cubicBezTo>
                  <a:pt x="954" y="6323"/>
                  <a:pt x="895" y="6458"/>
                  <a:pt x="821" y="6610"/>
                </a:cubicBezTo>
                <a:cubicBezTo>
                  <a:pt x="535" y="7197"/>
                  <a:pt x="253" y="8222"/>
                  <a:pt x="87" y="9289"/>
                </a:cubicBezTo>
                <a:cubicBezTo>
                  <a:pt x="-61" y="10245"/>
                  <a:pt x="-14" y="11855"/>
                  <a:pt x="188" y="12847"/>
                </a:cubicBezTo>
                <a:cubicBezTo>
                  <a:pt x="242" y="13108"/>
                  <a:pt x="245" y="13182"/>
                  <a:pt x="199" y="13257"/>
                </a:cubicBezTo>
                <a:cubicBezTo>
                  <a:pt x="150" y="13337"/>
                  <a:pt x="155" y="13361"/>
                  <a:pt x="242" y="13427"/>
                </a:cubicBezTo>
                <a:cubicBezTo>
                  <a:pt x="347" y="13507"/>
                  <a:pt x="449" y="13802"/>
                  <a:pt x="401" y="13880"/>
                </a:cubicBezTo>
                <a:cubicBezTo>
                  <a:pt x="385" y="13906"/>
                  <a:pt x="404" y="13956"/>
                  <a:pt x="438" y="13997"/>
                </a:cubicBezTo>
                <a:cubicBezTo>
                  <a:pt x="548" y="14127"/>
                  <a:pt x="661" y="14494"/>
                  <a:pt x="608" y="14546"/>
                </a:cubicBezTo>
                <a:cubicBezTo>
                  <a:pt x="575" y="14579"/>
                  <a:pt x="593" y="14614"/>
                  <a:pt x="662" y="14668"/>
                </a:cubicBezTo>
                <a:cubicBezTo>
                  <a:pt x="745" y="14734"/>
                  <a:pt x="960" y="15222"/>
                  <a:pt x="906" y="15222"/>
                </a:cubicBezTo>
                <a:cubicBezTo>
                  <a:pt x="896" y="15222"/>
                  <a:pt x="934" y="15286"/>
                  <a:pt x="991" y="15366"/>
                </a:cubicBezTo>
                <a:cubicBezTo>
                  <a:pt x="1091" y="15506"/>
                  <a:pt x="1092" y="15513"/>
                  <a:pt x="1018" y="15595"/>
                </a:cubicBezTo>
                <a:cubicBezTo>
                  <a:pt x="975" y="15643"/>
                  <a:pt x="954" y="15696"/>
                  <a:pt x="970" y="15712"/>
                </a:cubicBezTo>
                <a:cubicBezTo>
                  <a:pt x="986" y="15729"/>
                  <a:pt x="1026" y="15706"/>
                  <a:pt x="1060" y="15659"/>
                </a:cubicBezTo>
                <a:cubicBezTo>
                  <a:pt x="1120" y="15579"/>
                  <a:pt x="1131" y="15583"/>
                  <a:pt x="1204" y="15750"/>
                </a:cubicBezTo>
                <a:cubicBezTo>
                  <a:pt x="1246" y="15847"/>
                  <a:pt x="1281" y="15935"/>
                  <a:pt x="1284" y="15947"/>
                </a:cubicBezTo>
                <a:cubicBezTo>
                  <a:pt x="1286" y="15959"/>
                  <a:pt x="1374" y="16096"/>
                  <a:pt x="1475" y="16250"/>
                </a:cubicBezTo>
                <a:cubicBezTo>
                  <a:pt x="1576" y="16405"/>
                  <a:pt x="1646" y="16546"/>
                  <a:pt x="1635" y="16565"/>
                </a:cubicBezTo>
                <a:cubicBezTo>
                  <a:pt x="1623" y="16583"/>
                  <a:pt x="1648" y="16613"/>
                  <a:pt x="1688" y="16628"/>
                </a:cubicBezTo>
                <a:cubicBezTo>
                  <a:pt x="1727" y="16644"/>
                  <a:pt x="1745" y="16667"/>
                  <a:pt x="1730" y="16682"/>
                </a:cubicBezTo>
                <a:cubicBezTo>
                  <a:pt x="1715" y="16697"/>
                  <a:pt x="1733" y="16730"/>
                  <a:pt x="1767" y="16756"/>
                </a:cubicBezTo>
                <a:cubicBezTo>
                  <a:pt x="1802" y="16783"/>
                  <a:pt x="1834" y="16837"/>
                  <a:pt x="1842" y="16873"/>
                </a:cubicBezTo>
                <a:cubicBezTo>
                  <a:pt x="1849" y="16910"/>
                  <a:pt x="1890" y="16965"/>
                  <a:pt x="1932" y="16996"/>
                </a:cubicBezTo>
                <a:cubicBezTo>
                  <a:pt x="2048" y="17082"/>
                  <a:pt x="2276" y="17429"/>
                  <a:pt x="2241" y="17465"/>
                </a:cubicBezTo>
                <a:cubicBezTo>
                  <a:pt x="2223" y="17482"/>
                  <a:pt x="2231" y="17489"/>
                  <a:pt x="2257" y="17481"/>
                </a:cubicBezTo>
                <a:cubicBezTo>
                  <a:pt x="2321" y="17460"/>
                  <a:pt x="2573" y="17764"/>
                  <a:pt x="2549" y="17832"/>
                </a:cubicBezTo>
                <a:cubicBezTo>
                  <a:pt x="2538" y="17863"/>
                  <a:pt x="2560" y="17885"/>
                  <a:pt x="2592" y="17885"/>
                </a:cubicBezTo>
                <a:cubicBezTo>
                  <a:pt x="2691" y="17885"/>
                  <a:pt x="3194" y="18423"/>
                  <a:pt x="3166" y="18498"/>
                </a:cubicBezTo>
                <a:cubicBezTo>
                  <a:pt x="3147" y="18546"/>
                  <a:pt x="3160" y="18554"/>
                  <a:pt x="3208" y="18535"/>
                </a:cubicBezTo>
                <a:cubicBezTo>
                  <a:pt x="3294" y="18502"/>
                  <a:pt x="3596" y="18810"/>
                  <a:pt x="3564" y="18897"/>
                </a:cubicBezTo>
                <a:cubicBezTo>
                  <a:pt x="3548" y="18942"/>
                  <a:pt x="3563" y="18952"/>
                  <a:pt x="3628" y="18935"/>
                </a:cubicBezTo>
                <a:cubicBezTo>
                  <a:pt x="3737" y="18906"/>
                  <a:pt x="3945" y="19091"/>
                  <a:pt x="3862" y="19142"/>
                </a:cubicBezTo>
                <a:cubicBezTo>
                  <a:pt x="3775" y="19196"/>
                  <a:pt x="3949" y="19353"/>
                  <a:pt x="4064" y="19324"/>
                </a:cubicBezTo>
                <a:cubicBezTo>
                  <a:pt x="4138" y="19305"/>
                  <a:pt x="4250" y="19358"/>
                  <a:pt x="4506" y="19542"/>
                </a:cubicBezTo>
                <a:cubicBezTo>
                  <a:pt x="4694" y="19678"/>
                  <a:pt x="4846" y="19809"/>
                  <a:pt x="4841" y="19830"/>
                </a:cubicBezTo>
                <a:cubicBezTo>
                  <a:pt x="4835" y="19851"/>
                  <a:pt x="4853" y="19861"/>
                  <a:pt x="4883" y="19851"/>
                </a:cubicBezTo>
                <a:cubicBezTo>
                  <a:pt x="4913" y="19841"/>
                  <a:pt x="5075" y="19920"/>
                  <a:pt x="5245" y="20027"/>
                </a:cubicBezTo>
                <a:cubicBezTo>
                  <a:pt x="5577" y="20237"/>
                  <a:pt x="5818" y="20355"/>
                  <a:pt x="6436" y="20629"/>
                </a:cubicBezTo>
                <a:cubicBezTo>
                  <a:pt x="6815" y="20797"/>
                  <a:pt x="7879" y="21181"/>
                  <a:pt x="8062" y="21214"/>
                </a:cubicBezTo>
                <a:cubicBezTo>
                  <a:pt x="8111" y="21223"/>
                  <a:pt x="8425" y="21278"/>
                  <a:pt x="8764" y="21342"/>
                </a:cubicBezTo>
                <a:cubicBezTo>
                  <a:pt x="9103" y="21406"/>
                  <a:pt x="9571" y="21480"/>
                  <a:pt x="9801" y="21502"/>
                </a:cubicBezTo>
                <a:cubicBezTo>
                  <a:pt x="10735" y="21592"/>
                  <a:pt x="12100" y="21494"/>
                  <a:pt x="13140" y="21262"/>
                </a:cubicBezTo>
                <a:cubicBezTo>
                  <a:pt x="13570" y="21167"/>
                  <a:pt x="14453" y="20897"/>
                  <a:pt x="14666" y="20799"/>
                </a:cubicBezTo>
                <a:cubicBezTo>
                  <a:pt x="15184" y="20559"/>
                  <a:pt x="15483" y="20451"/>
                  <a:pt x="15543" y="20474"/>
                </a:cubicBezTo>
                <a:cubicBezTo>
                  <a:pt x="15589" y="20492"/>
                  <a:pt x="15610" y="20476"/>
                  <a:pt x="15602" y="20442"/>
                </a:cubicBezTo>
                <a:cubicBezTo>
                  <a:pt x="15595" y="20412"/>
                  <a:pt x="15679" y="20342"/>
                  <a:pt x="15788" y="20282"/>
                </a:cubicBezTo>
                <a:cubicBezTo>
                  <a:pt x="15897" y="20222"/>
                  <a:pt x="16100" y="20105"/>
                  <a:pt x="16240" y="20021"/>
                </a:cubicBezTo>
                <a:cubicBezTo>
                  <a:pt x="16379" y="19937"/>
                  <a:pt x="16515" y="19881"/>
                  <a:pt x="16543" y="19899"/>
                </a:cubicBezTo>
                <a:cubicBezTo>
                  <a:pt x="16572" y="19917"/>
                  <a:pt x="16581" y="19910"/>
                  <a:pt x="16564" y="19883"/>
                </a:cubicBezTo>
                <a:cubicBezTo>
                  <a:pt x="16534" y="19835"/>
                  <a:pt x="16747" y="19672"/>
                  <a:pt x="16787" y="19712"/>
                </a:cubicBezTo>
                <a:cubicBezTo>
                  <a:pt x="16800" y="19725"/>
                  <a:pt x="16856" y="19676"/>
                  <a:pt x="16915" y="19606"/>
                </a:cubicBezTo>
                <a:cubicBezTo>
                  <a:pt x="16985" y="19523"/>
                  <a:pt x="17049" y="19487"/>
                  <a:pt x="17096" y="19505"/>
                </a:cubicBezTo>
                <a:cubicBezTo>
                  <a:pt x="17140" y="19522"/>
                  <a:pt x="17156" y="19518"/>
                  <a:pt x="17138" y="19489"/>
                </a:cubicBezTo>
                <a:cubicBezTo>
                  <a:pt x="17112" y="19446"/>
                  <a:pt x="17500" y="19121"/>
                  <a:pt x="17579" y="19121"/>
                </a:cubicBezTo>
                <a:cubicBezTo>
                  <a:pt x="17598" y="19121"/>
                  <a:pt x="17666" y="19052"/>
                  <a:pt x="17734" y="18967"/>
                </a:cubicBezTo>
                <a:cubicBezTo>
                  <a:pt x="17802" y="18881"/>
                  <a:pt x="17878" y="18821"/>
                  <a:pt x="17898" y="18834"/>
                </a:cubicBezTo>
                <a:cubicBezTo>
                  <a:pt x="17918" y="18846"/>
                  <a:pt x="18006" y="18767"/>
                  <a:pt x="18095" y="18658"/>
                </a:cubicBezTo>
                <a:cubicBezTo>
                  <a:pt x="18184" y="18549"/>
                  <a:pt x="18275" y="18468"/>
                  <a:pt x="18297" y="18482"/>
                </a:cubicBezTo>
                <a:cubicBezTo>
                  <a:pt x="18320" y="18496"/>
                  <a:pt x="18358" y="18460"/>
                  <a:pt x="18382" y="18397"/>
                </a:cubicBezTo>
                <a:cubicBezTo>
                  <a:pt x="18409" y="18326"/>
                  <a:pt x="18447" y="18292"/>
                  <a:pt x="18478" y="18312"/>
                </a:cubicBezTo>
                <a:cubicBezTo>
                  <a:pt x="18507" y="18330"/>
                  <a:pt x="18515" y="18321"/>
                  <a:pt x="18499" y="18296"/>
                </a:cubicBezTo>
                <a:cubicBezTo>
                  <a:pt x="18484" y="18271"/>
                  <a:pt x="18604" y="18116"/>
                  <a:pt x="18765" y="17949"/>
                </a:cubicBezTo>
                <a:cubicBezTo>
                  <a:pt x="18927" y="17782"/>
                  <a:pt x="19089" y="17589"/>
                  <a:pt x="19127" y="17523"/>
                </a:cubicBezTo>
                <a:cubicBezTo>
                  <a:pt x="19164" y="17457"/>
                  <a:pt x="19344" y="17203"/>
                  <a:pt x="19525" y="16953"/>
                </a:cubicBezTo>
                <a:cubicBezTo>
                  <a:pt x="19707" y="16704"/>
                  <a:pt x="19882" y="16449"/>
                  <a:pt x="19913" y="16389"/>
                </a:cubicBezTo>
                <a:cubicBezTo>
                  <a:pt x="19945" y="16328"/>
                  <a:pt x="19999" y="16249"/>
                  <a:pt x="20030" y="16213"/>
                </a:cubicBezTo>
                <a:cubicBezTo>
                  <a:pt x="20146" y="16080"/>
                  <a:pt x="20724" y="14781"/>
                  <a:pt x="20892" y="14280"/>
                </a:cubicBezTo>
                <a:cubicBezTo>
                  <a:pt x="21084" y="13703"/>
                  <a:pt x="21287" y="12952"/>
                  <a:pt x="21306" y="12751"/>
                </a:cubicBezTo>
                <a:cubicBezTo>
                  <a:pt x="21346" y="12336"/>
                  <a:pt x="21392" y="12146"/>
                  <a:pt x="21471" y="12090"/>
                </a:cubicBezTo>
                <a:cubicBezTo>
                  <a:pt x="21532" y="12048"/>
                  <a:pt x="21539" y="12030"/>
                  <a:pt x="21498" y="12016"/>
                </a:cubicBezTo>
                <a:cubicBezTo>
                  <a:pt x="21452" y="12001"/>
                  <a:pt x="21445" y="11787"/>
                  <a:pt x="21455" y="11004"/>
                </a:cubicBezTo>
                <a:cubicBezTo>
                  <a:pt x="21472" y="9800"/>
                  <a:pt x="21400" y="9097"/>
                  <a:pt x="21158" y="8144"/>
                </a:cubicBezTo>
                <a:cubicBezTo>
                  <a:pt x="21107" y="7947"/>
                  <a:pt x="21076" y="7770"/>
                  <a:pt x="21088" y="7750"/>
                </a:cubicBezTo>
                <a:cubicBezTo>
                  <a:pt x="21101" y="7729"/>
                  <a:pt x="21084" y="7692"/>
                  <a:pt x="21051" y="7664"/>
                </a:cubicBezTo>
                <a:cubicBezTo>
                  <a:pt x="21018" y="7637"/>
                  <a:pt x="20976" y="7551"/>
                  <a:pt x="20961" y="7473"/>
                </a:cubicBezTo>
                <a:cubicBezTo>
                  <a:pt x="20945" y="7394"/>
                  <a:pt x="20880" y="7195"/>
                  <a:pt x="20817" y="7030"/>
                </a:cubicBezTo>
                <a:cubicBezTo>
                  <a:pt x="20755" y="6866"/>
                  <a:pt x="20715" y="6689"/>
                  <a:pt x="20727" y="6642"/>
                </a:cubicBezTo>
                <a:cubicBezTo>
                  <a:pt x="20741" y="6587"/>
                  <a:pt x="20727" y="6556"/>
                  <a:pt x="20690" y="6556"/>
                </a:cubicBezTo>
                <a:cubicBezTo>
                  <a:pt x="20637" y="6556"/>
                  <a:pt x="20459" y="6228"/>
                  <a:pt x="20435" y="6088"/>
                </a:cubicBezTo>
                <a:cubicBezTo>
                  <a:pt x="20430" y="6060"/>
                  <a:pt x="20406" y="6009"/>
                  <a:pt x="20381" y="5976"/>
                </a:cubicBezTo>
                <a:cubicBezTo>
                  <a:pt x="20356" y="5943"/>
                  <a:pt x="20270" y="5787"/>
                  <a:pt x="20190" y="5630"/>
                </a:cubicBezTo>
                <a:cubicBezTo>
                  <a:pt x="19903" y="5066"/>
                  <a:pt x="19339" y="4243"/>
                  <a:pt x="18930" y="3781"/>
                </a:cubicBezTo>
                <a:cubicBezTo>
                  <a:pt x="18485" y="3280"/>
                  <a:pt x="17388" y="2229"/>
                  <a:pt x="17276" y="2200"/>
                </a:cubicBezTo>
                <a:cubicBezTo>
                  <a:pt x="17202" y="2180"/>
                  <a:pt x="16973" y="2004"/>
                  <a:pt x="16973" y="1965"/>
                </a:cubicBezTo>
                <a:cubicBezTo>
                  <a:pt x="16973" y="1945"/>
                  <a:pt x="16947" y="1928"/>
                  <a:pt x="16910" y="1928"/>
                </a:cubicBezTo>
                <a:cubicBezTo>
                  <a:pt x="16872" y="1928"/>
                  <a:pt x="16828" y="1900"/>
                  <a:pt x="16814" y="1864"/>
                </a:cubicBezTo>
                <a:cubicBezTo>
                  <a:pt x="16800" y="1828"/>
                  <a:pt x="16775" y="1804"/>
                  <a:pt x="16755" y="1816"/>
                </a:cubicBezTo>
                <a:cubicBezTo>
                  <a:pt x="16735" y="1828"/>
                  <a:pt x="16705" y="1821"/>
                  <a:pt x="16692" y="1800"/>
                </a:cubicBezTo>
                <a:cubicBezTo>
                  <a:pt x="16678" y="1779"/>
                  <a:pt x="16490" y="1661"/>
                  <a:pt x="16272" y="1534"/>
                </a:cubicBezTo>
                <a:cubicBezTo>
                  <a:pt x="16053" y="1407"/>
                  <a:pt x="15884" y="1289"/>
                  <a:pt x="15894" y="1273"/>
                </a:cubicBezTo>
                <a:cubicBezTo>
                  <a:pt x="15904" y="1256"/>
                  <a:pt x="15878" y="1239"/>
                  <a:pt x="15836" y="1235"/>
                </a:cubicBezTo>
                <a:cubicBezTo>
                  <a:pt x="15793" y="1232"/>
                  <a:pt x="15621" y="1164"/>
                  <a:pt x="15453" y="1086"/>
                </a:cubicBezTo>
                <a:cubicBezTo>
                  <a:pt x="15285" y="1009"/>
                  <a:pt x="15038" y="897"/>
                  <a:pt x="14905" y="836"/>
                </a:cubicBezTo>
                <a:cubicBezTo>
                  <a:pt x="14605" y="698"/>
                  <a:pt x="13504" y="327"/>
                  <a:pt x="13400" y="330"/>
                </a:cubicBezTo>
                <a:cubicBezTo>
                  <a:pt x="13359" y="331"/>
                  <a:pt x="13314" y="316"/>
                  <a:pt x="13299" y="293"/>
                </a:cubicBezTo>
                <a:cubicBezTo>
                  <a:pt x="13285" y="270"/>
                  <a:pt x="13254" y="262"/>
                  <a:pt x="13230" y="277"/>
                </a:cubicBezTo>
                <a:cubicBezTo>
                  <a:pt x="13207" y="291"/>
                  <a:pt x="13138" y="269"/>
                  <a:pt x="13076" y="229"/>
                </a:cubicBezTo>
                <a:cubicBezTo>
                  <a:pt x="13015" y="188"/>
                  <a:pt x="12935" y="168"/>
                  <a:pt x="12901" y="181"/>
                </a:cubicBezTo>
                <a:cubicBezTo>
                  <a:pt x="12866" y="194"/>
                  <a:pt x="12735" y="188"/>
                  <a:pt x="12608" y="165"/>
                </a:cubicBezTo>
                <a:cubicBezTo>
                  <a:pt x="12481" y="142"/>
                  <a:pt x="12314" y="114"/>
                  <a:pt x="12241" y="101"/>
                </a:cubicBezTo>
                <a:cubicBezTo>
                  <a:pt x="12169" y="88"/>
                  <a:pt x="11845" y="53"/>
                  <a:pt x="11518" y="26"/>
                </a:cubicBezTo>
                <a:cubicBezTo>
                  <a:pt x="11119" y="-7"/>
                  <a:pt x="10692" y="-8"/>
                  <a:pt x="10253" y="1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1" name="عزيزتي الطالبة…"/>
          <p:cNvSpPr txBox="1"/>
          <p:nvPr/>
        </p:nvSpPr>
        <p:spPr>
          <a:xfrm>
            <a:off x="3479466" y="9356394"/>
            <a:ext cx="2971260" cy="158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92" name="Google Shape;1742;p25"/>
          <p:cNvSpPr txBox="1"/>
          <p:nvPr>
            <p:ph type="title"/>
          </p:nvPr>
        </p:nvSpPr>
        <p:spPr>
          <a:xfrm>
            <a:off x="7634707" y="5423917"/>
            <a:ext cx="7653024" cy="347464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96" name="تجميع"/>
          <p:cNvGrpSpPr/>
          <p:nvPr/>
        </p:nvGrpSpPr>
        <p:grpSpPr>
          <a:xfrm>
            <a:off x="6243949" y="1844179"/>
            <a:ext cx="9072613" cy="3434670"/>
            <a:chOff x="0" y="0"/>
            <a:chExt cx="9072611" cy="3434668"/>
          </a:xfrm>
        </p:grpSpPr>
        <p:pic>
          <p:nvPicPr>
            <p:cNvPr id="2893" name="IMG_0923.jpeg" descr="IMG_0923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9125" t="49804" r="19158" b="29532"/>
            <a:stretch>
              <a:fillRect/>
            </a:stretch>
          </p:blipFill>
          <p:spPr>
            <a:xfrm>
              <a:off x="787039" y="660508"/>
              <a:ext cx="8285573" cy="277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597" fill="norm" stroke="1" extrusionOk="0">
                  <a:moveTo>
                    <a:pt x="2346" y="0"/>
                  </a:moveTo>
                  <a:cubicBezTo>
                    <a:pt x="2328" y="0"/>
                    <a:pt x="2113" y="530"/>
                    <a:pt x="1867" y="1180"/>
                  </a:cubicBezTo>
                  <a:cubicBezTo>
                    <a:pt x="1557" y="2003"/>
                    <a:pt x="1374" y="2344"/>
                    <a:pt x="1266" y="2302"/>
                  </a:cubicBezTo>
                  <a:cubicBezTo>
                    <a:pt x="1054" y="2219"/>
                    <a:pt x="823" y="2854"/>
                    <a:pt x="793" y="3599"/>
                  </a:cubicBezTo>
                  <a:cubicBezTo>
                    <a:pt x="774" y="4067"/>
                    <a:pt x="673" y="4431"/>
                    <a:pt x="378" y="5104"/>
                  </a:cubicBezTo>
                  <a:cubicBezTo>
                    <a:pt x="119" y="5696"/>
                    <a:pt x="-1" y="6068"/>
                    <a:pt x="0" y="6349"/>
                  </a:cubicBezTo>
                  <a:cubicBezTo>
                    <a:pt x="0" y="6518"/>
                    <a:pt x="44" y="6656"/>
                    <a:pt x="126" y="6788"/>
                  </a:cubicBezTo>
                  <a:cubicBezTo>
                    <a:pt x="202" y="6909"/>
                    <a:pt x="264" y="7142"/>
                    <a:pt x="264" y="7304"/>
                  </a:cubicBezTo>
                  <a:cubicBezTo>
                    <a:pt x="264" y="7627"/>
                    <a:pt x="512" y="8124"/>
                    <a:pt x="675" y="8126"/>
                  </a:cubicBezTo>
                  <a:cubicBezTo>
                    <a:pt x="764" y="8127"/>
                    <a:pt x="781" y="8975"/>
                    <a:pt x="797" y="14299"/>
                  </a:cubicBezTo>
                  <a:lnTo>
                    <a:pt x="814" y="20469"/>
                  </a:lnTo>
                  <a:lnTo>
                    <a:pt x="9648" y="20429"/>
                  </a:lnTo>
                  <a:lnTo>
                    <a:pt x="18482" y="20389"/>
                  </a:lnTo>
                  <a:lnTo>
                    <a:pt x="18684" y="20994"/>
                  </a:lnTo>
                  <a:cubicBezTo>
                    <a:pt x="18795" y="21328"/>
                    <a:pt x="18908" y="21600"/>
                    <a:pt x="18933" y="21597"/>
                  </a:cubicBezTo>
                  <a:cubicBezTo>
                    <a:pt x="18959" y="21594"/>
                    <a:pt x="19096" y="21327"/>
                    <a:pt x="19239" y="21004"/>
                  </a:cubicBezTo>
                  <a:cubicBezTo>
                    <a:pt x="19464" y="20493"/>
                    <a:pt x="19543" y="20429"/>
                    <a:pt x="19841" y="20512"/>
                  </a:cubicBezTo>
                  <a:cubicBezTo>
                    <a:pt x="20182" y="20608"/>
                    <a:pt x="20184" y="20602"/>
                    <a:pt x="20289" y="19851"/>
                  </a:cubicBezTo>
                  <a:cubicBezTo>
                    <a:pt x="20347" y="19435"/>
                    <a:pt x="20385" y="18811"/>
                    <a:pt x="20373" y="18464"/>
                  </a:cubicBezTo>
                  <a:cubicBezTo>
                    <a:pt x="20355" y="17915"/>
                    <a:pt x="20407" y="17698"/>
                    <a:pt x="20765" y="16786"/>
                  </a:cubicBezTo>
                  <a:cubicBezTo>
                    <a:pt x="20992" y="16210"/>
                    <a:pt x="21267" y="15528"/>
                    <a:pt x="21377" y="15272"/>
                  </a:cubicBezTo>
                  <a:cubicBezTo>
                    <a:pt x="21599" y="14754"/>
                    <a:pt x="21587" y="14611"/>
                    <a:pt x="21317" y="14525"/>
                  </a:cubicBezTo>
                  <a:cubicBezTo>
                    <a:pt x="21216" y="14492"/>
                    <a:pt x="21040" y="14221"/>
                    <a:pt x="20926" y="13922"/>
                  </a:cubicBezTo>
                  <a:cubicBezTo>
                    <a:pt x="20764" y="13497"/>
                    <a:pt x="20691" y="13423"/>
                    <a:pt x="20592" y="13582"/>
                  </a:cubicBezTo>
                  <a:cubicBezTo>
                    <a:pt x="20508" y="13718"/>
                    <a:pt x="20450" y="13717"/>
                    <a:pt x="20422" y="13579"/>
                  </a:cubicBezTo>
                  <a:cubicBezTo>
                    <a:pt x="20398" y="13465"/>
                    <a:pt x="20382" y="10872"/>
                    <a:pt x="20386" y="7817"/>
                  </a:cubicBezTo>
                  <a:lnTo>
                    <a:pt x="20392" y="2262"/>
                  </a:lnTo>
                  <a:lnTo>
                    <a:pt x="11746" y="2262"/>
                  </a:lnTo>
                  <a:cubicBezTo>
                    <a:pt x="6992" y="2262"/>
                    <a:pt x="3082" y="2201"/>
                    <a:pt x="3057" y="2126"/>
                  </a:cubicBezTo>
                  <a:cubicBezTo>
                    <a:pt x="3031" y="2050"/>
                    <a:pt x="3061" y="1817"/>
                    <a:pt x="3124" y="1610"/>
                  </a:cubicBezTo>
                  <a:cubicBezTo>
                    <a:pt x="3230" y="1257"/>
                    <a:pt x="3230" y="1231"/>
                    <a:pt x="3107" y="1202"/>
                  </a:cubicBezTo>
                  <a:cubicBezTo>
                    <a:pt x="3035" y="1185"/>
                    <a:pt x="2938" y="1162"/>
                    <a:pt x="2892" y="1149"/>
                  </a:cubicBezTo>
                  <a:cubicBezTo>
                    <a:pt x="2845" y="1137"/>
                    <a:pt x="2710" y="872"/>
                    <a:pt x="2593" y="562"/>
                  </a:cubicBezTo>
                  <a:cubicBezTo>
                    <a:pt x="2475" y="252"/>
                    <a:pt x="2364" y="0"/>
                    <a:pt x="234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94" name="Google Shape;4625;p49" descr="Google Shape;4625;p4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993015" y="1138325"/>
              <a:ext cx="3384990" cy="1917310"/>
            </a:xfrm>
            <a:prstGeom prst="rect">
              <a:avLst/>
            </a:prstGeom>
            <a:effectLst>
              <a:outerShdw sx="100000" sy="100000" kx="0" ky="0" algn="b" rotWithShape="0" blurRad="1016000" dist="3048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95" name="Google Shape;366;p40" descr="Google Shape;366;p40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264581" y="248116"/>
              <a:ext cx="2765536" cy="29143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66700" dist="127000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99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897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0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2900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3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2911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1731;p23"/>
          <p:cNvSpPr txBox="1"/>
          <p:nvPr>
            <p:ph type="subTitle" sz="quarter" idx="1"/>
          </p:nvPr>
        </p:nvSpPr>
        <p:spPr>
          <a:xfrm>
            <a:off x="2638075" y="10568658"/>
            <a:ext cx="18311203" cy="1586400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916" name="Google Shape;1730;p23"/>
          <p:cNvSpPr txBox="1"/>
          <p:nvPr/>
        </p:nvSpPr>
        <p:spPr>
          <a:xfrm>
            <a:off x="5305635" y="3954836"/>
            <a:ext cx="12976083" cy="50797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 algn="ctr" defTabSz="1072895" rtl="0">
              <a:lnSpc>
                <a:spcPct val="80000"/>
              </a:lnSpc>
              <a:defRPr b="1" sz="994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</a:t>
            </a:r>
          </a:p>
          <a:p>
            <a:pPr algn="ctr" defTabSz="1072895" rtl="0">
              <a:lnSpc>
                <a:spcPct val="80000"/>
              </a:lnSpc>
              <a:defRPr b="1" sz="994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١-١ </a:t>
            </a:r>
          </a:p>
          <a:p>
            <a:pPr algn="ctr" defTabSz="1072895" rtl="0">
              <a:lnSpc>
                <a:spcPct val="80000"/>
              </a:lnSpc>
              <a:defRPr b="1" sz="994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الاعداد النسبية </a:t>
            </a:r>
          </a:p>
        </p:txBody>
      </p:sp>
      <p:sp>
        <p:nvSpPr>
          <p:cNvPr id="2917" name="وسيلة شرح"/>
          <p:cNvSpPr/>
          <p:nvPr/>
        </p:nvSpPr>
        <p:spPr>
          <a:xfrm>
            <a:off x="2716674" y="4284174"/>
            <a:ext cx="16352442" cy="447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6"/>
                  <a:pt x="2290" y="1646"/>
                </a:cubicBezTo>
                <a:lnTo>
                  <a:pt x="2290" y="8601"/>
                </a:lnTo>
                <a:lnTo>
                  <a:pt x="0" y="10819"/>
                </a:lnTo>
                <a:lnTo>
                  <a:pt x="2290" y="13035"/>
                </a:lnTo>
                <a:lnTo>
                  <a:pt x="2290" y="19952"/>
                </a:lnTo>
                <a:cubicBezTo>
                  <a:pt x="2290" y="20862"/>
                  <a:pt x="2492" y="21600"/>
                  <a:pt x="2741" y="21600"/>
                </a:cubicBezTo>
                <a:lnTo>
                  <a:pt x="21149" y="21600"/>
                </a:lnTo>
                <a:cubicBezTo>
                  <a:pt x="21398" y="21600"/>
                  <a:pt x="21600" y="20862"/>
                  <a:pt x="21600" y="19952"/>
                </a:cubicBezTo>
                <a:lnTo>
                  <a:pt x="21600" y="1646"/>
                </a:lnTo>
                <a:cubicBezTo>
                  <a:pt x="21600" y="736"/>
                  <a:pt x="21398" y="0"/>
                  <a:pt x="21149" y="0"/>
                </a:cubicBezTo>
                <a:lnTo>
                  <a:pt x="2741" y="0"/>
                </a:lnTo>
                <a:close/>
              </a:path>
            </a:pathLst>
          </a:custGeom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1736;p24"/>
          <p:cNvSpPr txBox="1"/>
          <p:nvPr>
            <p:ph type="title"/>
          </p:nvPr>
        </p:nvSpPr>
        <p:spPr>
          <a:xfrm>
            <a:off x="4902805" y="3997240"/>
            <a:ext cx="8812799" cy="5191281"/>
          </a:xfrm>
          <a:prstGeom prst="rect">
            <a:avLst/>
          </a:prstGeom>
        </p:spPr>
        <p:txBody>
          <a:bodyPr lIns="325066" tIns="325066" rIns="325066" bIns="325066"/>
          <a:lstStyle/>
          <a:p>
            <a:pPr algn="r" rtl="0">
              <a:lnSpc>
                <a:spcPct val="100000"/>
              </a:lnSpc>
              <a:defRPr b="0" sz="12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12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929" name="Google Shape;1046;p38"/>
          <p:cNvGrpSpPr/>
          <p:nvPr/>
        </p:nvGrpSpPr>
        <p:grpSpPr>
          <a:xfrm>
            <a:off x="15793944" y="4553277"/>
            <a:ext cx="6237952" cy="5215924"/>
            <a:chOff x="0" y="0"/>
            <a:chExt cx="6237950" cy="5215923"/>
          </a:xfrm>
        </p:grpSpPr>
        <p:grpSp>
          <p:nvGrpSpPr>
            <p:cNvPr id="2927" name="Google Shape;1047;p38"/>
            <p:cNvGrpSpPr/>
            <p:nvPr/>
          </p:nvGrpSpPr>
          <p:grpSpPr>
            <a:xfrm>
              <a:off x="0" y="-1"/>
              <a:ext cx="6237951" cy="5215924"/>
              <a:chOff x="0" y="0"/>
              <a:chExt cx="6237950" cy="5215923"/>
            </a:xfrm>
          </p:grpSpPr>
          <p:grpSp>
            <p:nvGrpSpPr>
              <p:cNvPr id="2923" name="Google Shape;1048;p38"/>
              <p:cNvGrpSpPr/>
              <p:nvPr/>
            </p:nvGrpSpPr>
            <p:grpSpPr>
              <a:xfrm>
                <a:off x="2076757" y="4357109"/>
                <a:ext cx="2095266" cy="858814"/>
                <a:chOff x="1" y="0"/>
                <a:chExt cx="2095265" cy="858812"/>
              </a:xfrm>
            </p:grpSpPr>
            <p:sp>
              <p:nvSpPr>
                <p:cNvPr id="2920" name="Google Shape;1049;p38"/>
                <p:cNvSpPr/>
                <p:nvPr/>
              </p:nvSpPr>
              <p:spPr>
                <a:xfrm rot="10800000">
                  <a:off x="1" y="811756"/>
                  <a:ext cx="2084514" cy="47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21" name="Google Shape;1050;p38"/>
                <p:cNvSpPr/>
                <p:nvPr/>
              </p:nvSpPr>
              <p:spPr>
                <a:xfrm>
                  <a:off x="201082" y="-1"/>
                  <a:ext cx="1682464" cy="671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22" name="Google Shape;1051;p38"/>
                <p:cNvSpPr/>
                <p:nvPr/>
              </p:nvSpPr>
              <p:spPr>
                <a:xfrm>
                  <a:off x="10752" y="670283"/>
                  <a:ext cx="2084515" cy="146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26" name="Google Shape;1052;p38"/>
              <p:cNvGrpSpPr/>
              <p:nvPr/>
            </p:nvGrpSpPr>
            <p:grpSpPr>
              <a:xfrm>
                <a:off x="0" y="-1"/>
                <a:ext cx="6237951" cy="4357108"/>
                <a:chOff x="0" y="0"/>
                <a:chExt cx="6237950" cy="4357106"/>
              </a:xfrm>
            </p:grpSpPr>
            <p:sp>
              <p:nvSpPr>
                <p:cNvPr id="2924" name="Google Shape;1053;p38"/>
                <p:cNvSpPr/>
                <p:nvPr/>
              </p:nvSpPr>
              <p:spPr>
                <a:xfrm>
                  <a:off x="15" y="-1"/>
                  <a:ext cx="6237936" cy="435697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254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25" name="Google Shape;1054;p38"/>
                <p:cNvSpPr/>
                <p:nvPr/>
              </p:nvSpPr>
              <p:spPr>
                <a:xfrm rot="10800000">
                  <a:off x="0" y="3873365"/>
                  <a:ext cx="6237936" cy="483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928" name="Google Shape;1055;p38"/>
            <p:cNvSpPr/>
            <p:nvPr/>
          </p:nvSpPr>
          <p:spPr>
            <a:xfrm>
              <a:off x="2964561" y="87724"/>
              <a:ext cx="154325" cy="15444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6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93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793946" y="4740266"/>
            <a:ext cx="6237951" cy="350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1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5614" y="-1547994"/>
            <a:ext cx="6409957" cy="6435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6" name="Google Shape;1146;p44"/>
          <p:cNvGrpSpPr/>
          <p:nvPr/>
        </p:nvGrpSpPr>
        <p:grpSpPr>
          <a:xfrm>
            <a:off x="29806296" y="3012809"/>
            <a:ext cx="1553934" cy="1599183"/>
            <a:chOff x="171" y="0"/>
            <a:chExt cx="1553933" cy="1599181"/>
          </a:xfrm>
        </p:grpSpPr>
        <p:sp>
          <p:nvSpPr>
            <p:cNvPr id="2932" name="Google Shape;1147;p44"/>
            <p:cNvSpPr/>
            <p:nvPr/>
          </p:nvSpPr>
          <p:spPr>
            <a:xfrm>
              <a:off x="275504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33" name="Google Shape;1148;p44"/>
            <p:cNvSpPr/>
            <p:nvPr/>
          </p:nvSpPr>
          <p:spPr>
            <a:xfrm>
              <a:off x="171" y="564645"/>
              <a:ext cx="1553934" cy="103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34" name="Google Shape;1149;p44"/>
            <p:cNvSpPr/>
            <p:nvPr/>
          </p:nvSpPr>
          <p:spPr>
            <a:xfrm>
              <a:off x="1141105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35" name="Google Shape;1150;p44"/>
            <p:cNvSpPr/>
            <p:nvPr/>
          </p:nvSpPr>
          <p:spPr>
            <a:xfrm>
              <a:off x="171" y="141957"/>
              <a:ext cx="1553934" cy="32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937" name="Google Shape;306;p4"/>
          <p:cNvSpPr/>
          <p:nvPr/>
        </p:nvSpPr>
        <p:spPr>
          <a:xfrm>
            <a:off x="1421840" y="636492"/>
            <a:ext cx="2119158" cy="1831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940" name="تجميع"/>
          <p:cNvGrpSpPr/>
          <p:nvPr/>
        </p:nvGrpSpPr>
        <p:grpSpPr>
          <a:xfrm>
            <a:off x="18196546" y="446104"/>
            <a:ext cx="3895723" cy="1549752"/>
            <a:chOff x="0" y="0"/>
            <a:chExt cx="3895721" cy="1549750"/>
          </a:xfrm>
        </p:grpSpPr>
        <p:pic>
          <p:nvPicPr>
            <p:cNvPr id="2938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9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9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930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9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30"/>
                  </p:tgtEl>
                </p:cond>
              </p:nextCondLst>
            </p:seq>
          </p:childTnLst>
        </p:cTn>
      </p:par>
    </p:tnLst>
    <p:bldLst>
      <p:bldP build="whole" bldLvl="1" animBg="1" rev="0" advAuto="0" spid="291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Google Shape;1765;p26"/>
          <p:cNvSpPr/>
          <p:nvPr/>
        </p:nvSpPr>
        <p:spPr>
          <a:xfrm rot="126755">
            <a:off x="5812701" y="2701897"/>
            <a:ext cx="12543727" cy="1675239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43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44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45" name="Google Shape;1770;p26"/>
          <p:cNvSpPr txBox="1"/>
          <p:nvPr>
            <p:ph type="body" sz="quarter" idx="1"/>
          </p:nvPr>
        </p:nvSpPr>
        <p:spPr>
          <a:xfrm>
            <a:off x="7408836" y="2841771"/>
            <a:ext cx="8786801" cy="1476642"/>
          </a:xfrm>
          <a:prstGeom prst="rect">
            <a:avLst/>
          </a:prstGeom>
        </p:spPr>
        <p:txBody>
          <a:bodyPr/>
          <a:lstStyle>
            <a:lvl1pPr marL="0" indent="0" defTabSz="1463040">
              <a:defRPr b="1" sz="58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</a:t>
            </a:r>
          </a:p>
        </p:txBody>
      </p:sp>
      <p:grpSp>
        <p:nvGrpSpPr>
          <p:cNvPr id="2951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2946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7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8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9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0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5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953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954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955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956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957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95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59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0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96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2" name="تجميع"/>
          <p:cNvGrpSpPr/>
          <p:nvPr/>
        </p:nvGrpSpPr>
        <p:grpSpPr>
          <a:xfrm>
            <a:off x="8553236" y="5015116"/>
            <a:ext cx="8981695" cy="5978101"/>
            <a:chOff x="-44450" y="-42768"/>
            <a:chExt cx="8981694" cy="5978100"/>
          </a:xfrm>
        </p:grpSpPr>
        <p:grpSp>
          <p:nvGrpSpPr>
            <p:cNvPr id="2968" name="تجميع"/>
            <p:cNvGrpSpPr/>
            <p:nvPr/>
          </p:nvGrpSpPr>
          <p:grpSpPr>
            <a:xfrm>
              <a:off x="-44451" y="-42769"/>
              <a:ext cx="8886928" cy="5978102"/>
              <a:chOff x="-44450" y="-42768"/>
              <a:chExt cx="8886926" cy="5978100"/>
            </a:xfrm>
          </p:grpSpPr>
          <p:sp>
            <p:nvSpPr>
              <p:cNvPr id="2962" name="Google Shape;713;p59"/>
              <p:cNvSpPr/>
              <p:nvPr/>
            </p:nvSpPr>
            <p:spPr>
              <a:xfrm rot="10800000">
                <a:off x="6364324" y="1954774"/>
                <a:ext cx="2478153" cy="19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3" name="Google Shape;713;p59"/>
              <p:cNvSpPr/>
              <p:nvPr/>
            </p:nvSpPr>
            <p:spPr>
              <a:xfrm rot="10800000">
                <a:off x="6364324" y="-1"/>
                <a:ext cx="2478153" cy="1918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96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-42768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96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1920171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966" name="Google Shape;713;p59"/>
              <p:cNvSpPr/>
              <p:nvPr/>
            </p:nvSpPr>
            <p:spPr>
              <a:xfrm rot="10800000">
                <a:off x="6364324" y="3947928"/>
                <a:ext cx="2478153" cy="19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967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3927776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969" name="اليوم"/>
            <p:cNvSpPr txBox="1"/>
            <p:nvPr/>
          </p:nvSpPr>
          <p:spPr>
            <a:xfrm>
              <a:off x="7057443" y="470843"/>
              <a:ext cx="1879801" cy="101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72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970" name="التاريخ"/>
            <p:cNvSpPr txBox="1"/>
            <p:nvPr/>
          </p:nvSpPr>
          <p:spPr>
            <a:xfrm>
              <a:off x="6860520" y="2491135"/>
              <a:ext cx="1762887" cy="888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971" name="الحصة"/>
            <p:cNvSpPr txBox="1"/>
            <p:nvPr/>
          </p:nvSpPr>
          <p:spPr>
            <a:xfrm>
              <a:off x="7138720" y="4508587"/>
              <a:ext cx="1717246" cy="888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975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2973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5" grpId="1"/>
      <p:bldP build="whole" bldLvl="1" animBg="1" rev="0" advAuto="0" spid="297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1765;p26"/>
          <p:cNvSpPr/>
          <p:nvPr/>
        </p:nvSpPr>
        <p:spPr>
          <a:xfrm rot="126755">
            <a:off x="5812701" y="2701897"/>
            <a:ext cx="12543727" cy="1675239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78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79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980" name="Google Shape;1770;p26"/>
          <p:cNvSpPr txBox="1"/>
          <p:nvPr>
            <p:ph type="body" sz="quarter" idx="1"/>
          </p:nvPr>
        </p:nvSpPr>
        <p:spPr>
          <a:xfrm>
            <a:off x="7408836" y="2841771"/>
            <a:ext cx="8786801" cy="1476642"/>
          </a:xfrm>
          <a:prstGeom prst="rect">
            <a:avLst/>
          </a:prstGeom>
        </p:spPr>
        <p:txBody>
          <a:bodyPr/>
          <a:lstStyle>
            <a:lvl1pPr marL="0" indent="0" defTabSz="1731263">
              <a:defRPr b="1" sz="69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grpSp>
        <p:nvGrpSpPr>
          <p:cNvPr id="2986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2981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2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3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4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5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8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988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989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990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991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992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99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4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5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99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9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299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1765;p26"/>
          <p:cNvSpPr/>
          <p:nvPr/>
        </p:nvSpPr>
        <p:spPr>
          <a:xfrm rot="126755">
            <a:off x="5812701" y="2701897"/>
            <a:ext cx="12543727" cy="1675239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002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003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3009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3004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5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6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7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8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011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012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013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014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015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01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7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8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301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2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302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023" name="Google Shape;1768;p26"/>
          <p:cNvSpPr txBox="1"/>
          <p:nvPr>
            <p:ph type="title"/>
          </p:nvPr>
        </p:nvSpPr>
        <p:spPr>
          <a:xfrm>
            <a:off x="4228585" y="1774363"/>
            <a:ext cx="14884001" cy="3947199"/>
          </a:xfrm>
          <a:prstGeom prst="rect">
            <a:avLst/>
          </a:prstGeom>
        </p:spPr>
        <p:txBody>
          <a:bodyPr lIns="325066" tIns="325066" rIns="325066" bIns="325066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3024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04" t="15552" r="2078" b="7943"/>
          <a:stretch>
            <a:fillRect/>
          </a:stretch>
        </p:blipFill>
        <p:spPr>
          <a:xfrm>
            <a:off x="15971514" y="3446823"/>
            <a:ext cx="5306996" cy="4192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471" fill="norm" stroke="1" extrusionOk="0">
                <a:moveTo>
                  <a:pt x="14252" y="0"/>
                </a:moveTo>
                <a:cubicBezTo>
                  <a:pt x="14190" y="0"/>
                  <a:pt x="14202" y="55"/>
                  <a:pt x="14294" y="205"/>
                </a:cubicBezTo>
                <a:cubicBezTo>
                  <a:pt x="14354" y="303"/>
                  <a:pt x="14360" y="295"/>
                  <a:pt x="14336" y="138"/>
                </a:cubicBezTo>
                <a:cubicBezTo>
                  <a:pt x="14325" y="62"/>
                  <a:pt x="14287" y="0"/>
                  <a:pt x="14252" y="0"/>
                </a:cubicBezTo>
                <a:close/>
                <a:moveTo>
                  <a:pt x="13076" y="167"/>
                </a:moveTo>
                <a:cubicBezTo>
                  <a:pt x="13052" y="167"/>
                  <a:pt x="13002" y="192"/>
                  <a:pt x="12966" y="222"/>
                </a:cubicBezTo>
                <a:cubicBezTo>
                  <a:pt x="12930" y="251"/>
                  <a:pt x="12919" y="274"/>
                  <a:pt x="12943" y="274"/>
                </a:cubicBezTo>
                <a:cubicBezTo>
                  <a:pt x="12968" y="274"/>
                  <a:pt x="13017" y="251"/>
                  <a:pt x="13053" y="222"/>
                </a:cubicBezTo>
                <a:cubicBezTo>
                  <a:pt x="13089" y="192"/>
                  <a:pt x="13100" y="167"/>
                  <a:pt x="13076" y="167"/>
                </a:cubicBezTo>
                <a:close/>
                <a:moveTo>
                  <a:pt x="13424" y="189"/>
                </a:moveTo>
                <a:cubicBezTo>
                  <a:pt x="13408" y="198"/>
                  <a:pt x="13385" y="232"/>
                  <a:pt x="13346" y="291"/>
                </a:cubicBezTo>
                <a:cubicBezTo>
                  <a:pt x="13292" y="374"/>
                  <a:pt x="13205" y="441"/>
                  <a:pt x="13153" y="441"/>
                </a:cubicBezTo>
                <a:cubicBezTo>
                  <a:pt x="13101" y="441"/>
                  <a:pt x="13045" y="468"/>
                  <a:pt x="13031" y="498"/>
                </a:cubicBezTo>
                <a:cubicBezTo>
                  <a:pt x="13015" y="530"/>
                  <a:pt x="13058" y="553"/>
                  <a:pt x="13130" y="553"/>
                </a:cubicBezTo>
                <a:cubicBezTo>
                  <a:pt x="13273" y="553"/>
                  <a:pt x="13449" y="374"/>
                  <a:pt x="13446" y="232"/>
                </a:cubicBezTo>
                <a:cubicBezTo>
                  <a:pt x="13446" y="195"/>
                  <a:pt x="13439" y="180"/>
                  <a:pt x="13424" y="189"/>
                </a:cubicBezTo>
                <a:close/>
                <a:moveTo>
                  <a:pt x="14015" y="222"/>
                </a:moveTo>
                <a:cubicBezTo>
                  <a:pt x="13939" y="222"/>
                  <a:pt x="13975" y="340"/>
                  <a:pt x="14102" y="500"/>
                </a:cubicBezTo>
                <a:cubicBezTo>
                  <a:pt x="14221" y="650"/>
                  <a:pt x="14409" y="732"/>
                  <a:pt x="14347" y="608"/>
                </a:cubicBezTo>
                <a:cubicBezTo>
                  <a:pt x="14332" y="577"/>
                  <a:pt x="14281" y="553"/>
                  <a:pt x="14233" y="553"/>
                </a:cubicBezTo>
                <a:cubicBezTo>
                  <a:pt x="14175" y="553"/>
                  <a:pt x="14129" y="496"/>
                  <a:pt x="14099" y="386"/>
                </a:cubicBezTo>
                <a:cubicBezTo>
                  <a:pt x="14074" y="295"/>
                  <a:pt x="14037" y="222"/>
                  <a:pt x="14015" y="222"/>
                </a:cubicBezTo>
                <a:close/>
                <a:moveTo>
                  <a:pt x="14497" y="283"/>
                </a:moveTo>
                <a:cubicBezTo>
                  <a:pt x="14482" y="282"/>
                  <a:pt x="14465" y="285"/>
                  <a:pt x="14449" y="293"/>
                </a:cubicBezTo>
                <a:cubicBezTo>
                  <a:pt x="14414" y="310"/>
                  <a:pt x="14424" y="325"/>
                  <a:pt x="14475" y="327"/>
                </a:cubicBezTo>
                <a:cubicBezTo>
                  <a:pt x="14521" y="330"/>
                  <a:pt x="14547" y="315"/>
                  <a:pt x="14533" y="297"/>
                </a:cubicBezTo>
                <a:cubicBezTo>
                  <a:pt x="14525" y="288"/>
                  <a:pt x="14513" y="283"/>
                  <a:pt x="14497" y="283"/>
                </a:cubicBezTo>
                <a:close/>
                <a:moveTo>
                  <a:pt x="14976" y="459"/>
                </a:moveTo>
                <a:cubicBezTo>
                  <a:pt x="14964" y="458"/>
                  <a:pt x="14948" y="458"/>
                  <a:pt x="14926" y="461"/>
                </a:cubicBezTo>
                <a:cubicBezTo>
                  <a:pt x="14769" y="483"/>
                  <a:pt x="14546" y="627"/>
                  <a:pt x="14521" y="724"/>
                </a:cubicBezTo>
                <a:cubicBezTo>
                  <a:pt x="14509" y="773"/>
                  <a:pt x="14460" y="858"/>
                  <a:pt x="14412" y="913"/>
                </a:cubicBezTo>
                <a:cubicBezTo>
                  <a:pt x="14364" y="967"/>
                  <a:pt x="14326" y="1060"/>
                  <a:pt x="14326" y="1118"/>
                </a:cubicBezTo>
                <a:cubicBezTo>
                  <a:pt x="14326" y="1176"/>
                  <a:pt x="14275" y="1305"/>
                  <a:pt x="14214" y="1407"/>
                </a:cubicBezTo>
                <a:cubicBezTo>
                  <a:pt x="14152" y="1508"/>
                  <a:pt x="14097" y="1675"/>
                  <a:pt x="14089" y="1777"/>
                </a:cubicBezTo>
                <a:cubicBezTo>
                  <a:pt x="14082" y="1878"/>
                  <a:pt x="14042" y="2055"/>
                  <a:pt x="14004" y="2169"/>
                </a:cubicBezTo>
                <a:cubicBezTo>
                  <a:pt x="13938" y="2366"/>
                  <a:pt x="13929" y="2372"/>
                  <a:pt x="13812" y="2313"/>
                </a:cubicBezTo>
                <a:cubicBezTo>
                  <a:pt x="13507" y="2160"/>
                  <a:pt x="13194" y="2256"/>
                  <a:pt x="13242" y="2488"/>
                </a:cubicBezTo>
                <a:cubicBezTo>
                  <a:pt x="13270" y="2623"/>
                  <a:pt x="13152" y="2760"/>
                  <a:pt x="13119" y="2630"/>
                </a:cubicBezTo>
                <a:cubicBezTo>
                  <a:pt x="13107" y="2581"/>
                  <a:pt x="13089" y="2503"/>
                  <a:pt x="13077" y="2457"/>
                </a:cubicBezTo>
                <a:cubicBezTo>
                  <a:pt x="13038" y="2299"/>
                  <a:pt x="12958" y="2373"/>
                  <a:pt x="12972" y="2555"/>
                </a:cubicBezTo>
                <a:cubicBezTo>
                  <a:pt x="12986" y="2724"/>
                  <a:pt x="12979" y="2734"/>
                  <a:pt x="12848" y="2734"/>
                </a:cubicBezTo>
                <a:cubicBezTo>
                  <a:pt x="12772" y="2734"/>
                  <a:pt x="12697" y="2750"/>
                  <a:pt x="12681" y="2770"/>
                </a:cubicBezTo>
                <a:cubicBezTo>
                  <a:pt x="12647" y="2813"/>
                  <a:pt x="12220" y="2291"/>
                  <a:pt x="12220" y="2207"/>
                </a:cubicBezTo>
                <a:cubicBezTo>
                  <a:pt x="12220" y="2119"/>
                  <a:pt x="12045" y="1927"/>
                  <a:pt x="11999" y="1964"/>
                </a:cubicBezTo>
                <a:cubicBezTo>
                  <a:pt x="11976" y="1982"/>
                  <a:pt x="11944" y="1958"/>
                  <a:pt x="11930" y="1911"/>
                </a:cubicBezTo>
                <a:cubicBezTo>
                  <a:pt x="11897" y="1802"/>
                  <a:pt x="11825" y="1796"/>
                  <a:pt x="11825" y="1903"/>
                </a:cubicBezTo>
                <a:cubicBezTo>
                  <a:pt x="11825" y="2052"/>
                  <a:pt x="11752" y="2039"/>
                  <a:pt x="11654" y="1872"/>
                </a:cubicBezTo>
                <a:lnTo>
                  <a:pt x="11556" y="1705"/>
                </a:lnTo>
                <a:lnTo>
                  <a:pt x="11675" y="1565"/>
                </a:lnTo>
                <a:cubicBezTo>
                  <a:pt x="11776" y="1447"/>
                  <a:pt x="11785" y="1417"/>
                  <a:pt x="11733" y="1354"/>
                </a:cubicBezTo>
                <a:cubicBezTo>
                  <a:pt x="11605" y="1197"/>
                  <a:pt x="11290" y="1250"/>
                  <a:pt x="11209" y="1441"/>
                </a:cubicBezTo>
                <a:cubicBezTo>
                  <a:pt x="11169" y="1536"/>
                  <a:pt x="11181" y="1577"/>
                  <a:pt x="11278" y="1691"/>
                </a:cubicBezTo>
                <a:cubicBezTo>
                  <a:pt x="11373" y="1802"/>
                  <a:pt x="11385" y="1841"/>
                  <a:pt x="11341" y="1907"/>
                </a:cubicBezTo>
                <a:cubicBezTo>
                  <a:pt x="11312" y="1951"/>
                  <a:pt x="11261" y="1988"/>
                  <a:pt x="11227" y="1988"/>
                </a:cubicBezTo>
                <a:cubicBezTo>
                  <a:pt x="11193" y="1988"/>
                  <a:pt x="11103" y="2100"/>
                  <a:pt x="11027" y="2236"/>
                </a:cubicBezTo>
                <a:cubicBezTo>
                  <a:pt x="10920" y="2428"/>
                  <a:pt x="10877" y="2470"/>
                  <a:pt x="10832" y="2423"/>
                </a:cubicBezTo>
                <a:cubicBezTo>
                  <a:pt x="10761" y="2349"/>
                  <a:pt x="10754" y="2438"/>
                  <a:pt x="10824" y="2527"/>
                </a:cubicBezTo>
                <a:cubicBezTo>
                  <a:pt x="10897" y="2618"/>
                  <a:pt x="10872" y="3525"/>
                  <a:pt x="10793" y="3667"/>
                </a:cubicBezTo>
                <a:cubicBezTo>
                  <a:pt x="10741" y="3762"/>
                  <a:pt x="10678" y="3779"/>
                  <a:pt x="10381" y="3787"/>
                </a:cubicBezTo>
                <a:cubicBezTo>
                  <a:pt x="10090" y="3794"/>
                  <a:pt x="9988" y="3823"/>
                  <a:pt x="9779" y="3955"/>
                </a:cubicBezTo>
                <a:cubicBezTo>
                  <a:pt x="9469" y="4153"/>
                  <a:pt x="9408" y="4260"/>
                  <a:pt x="9520" y="4415"/>
                </a:cubicBezTo>
                <a:cubicBezTo>
                  <a:pt x="9585" y="4505"/>
                  <a:pt x="9588" y="4533"/>
                  <a:pt x="9539" y="4555"/>
                </a:cubicBezTo>
                <a:cubicBezTo>
                  <a:pt x="9506" y="4570"/>
                  <a:pt x="8814" y="4590"/>
                  <a:pt x="8002" y="4598"/>
                </a:cubicBezTo>
                <a:cubicBezTo>
                  <a:pt x="6588" y="4612"/>
                  <a:pt x="6520" y="4617"/>
                  <a:pt x="6404" y="4726"/>
                </a:cubicBezTo>
                <a:cubicBezTo>
                  <a:pt x="6123" y="4991"/>
                  <a:pt x="6104" y="5066"/>
                  <a:pt x="6080" y="6039"/>
                </a:cubicBezTo>
                <a:lnTo>
                  <a:pt x="6058" y="6933"/>
                </a:lnTo>
                <a:lnTo>
                  <a:pt x="5856" y="7167"/>
                </a:lnTo>
                <a:cubicBezTo>
                  <a:pt x="5745" y="7296"/>
                  <a:pt x="5641" y="7384"/>
                  <a:pt x="5626" y="7364"/>
                </a:cubicBezTo>
                <a:cubicBezTo>
                  <a:pt x="5610" y="7344"/>
                  <a:pt x="5597" y="7196"/>
                  <a:pt x="5597" y="7033"/>
                </a:cubicBezTo>
                <a:lnTo>
                  <a:pt x="5597" y="6734"/>
                </a:lnTo>
                <a:lnTo>
                  <a:pt x="5279" y="6752"/>
                </a:lnTo>
                <a:lnTo>
                  <a:pt x="4962" y="6767"/>
                </a:lnTo>
                <a:lnTo>
                  <a:pt x="4949" y="7004"/>
                </a:lnTo>
                <a:cubicBezTo>
                  <a:pt x="4934" y="7267"/>
                  <a:pt x="4867" y="7335"/>
                  <a:pt x="4720" y="7236"/>
                </a:cubicBezTo>
                <a:cubicBezTo>
                  <a:pt x="4652" y="7190"/>
                  <a:pt x="4630" y="7136"/>
                  <a:pt x="4644" y="7043"/>
                </a:cubicBezTo>
                <a:cubicBezTo>
                  <a:pt x="4678" y="6816"/>
                  <a:pt x="4617" y="6777"/>
                  <a:pt x="4207" y="6752"/>
                </a:cubicBezTo>
                <a:cubicBezTo>
                  <a:pt x="3692" y="6722"/>
                  <a:pt x="3521" y="6779"/>
                  <a:pt x="3492" y="6992"/>
                </a:cubicBezTo>
                <a:cubicBezTo>
                  <a:pt x="3471" y="7142"/>
                  <a:pt x="3452" y="7156"/>
                  <a:pt x="3235" y="7189"/>
                </a:cubicBezTo>
                <a:cubicBezTo>
                  <a:pt x="3106" y="7209"/>
                  <a:pt x="2978" y="7254"/>
                  <a:pt x="2950" y="7289"/>
                </a:cubicBezTo>
                <a:cubicBezTo>
                  <a:pt x="2918" y="7329"/>
                  <a:pt x="2891" y="7677"/>
                  <a:pt x="2877" y="8220"/>
                </a:cubicBezTo>
                <a:cubicBezTo>
                  <a:pt x="2857" y="9030"/>
                  <a:pt x="2850" y="9088"/>
                  <a:pt x="2771" y="9088"/>
                </a:cubicBezTo>
                <a:cubicBezTo>
                  <a:pt x="2692" y="9088"/>
                  <a:pt x="2689" y="9043"/>
                  <a:pt x="2695" y="8356"/>
                </a:cubicBezTo>
                <a:cubicBezTo>
                  <a:pt x="2701" y="7700"/>
                  <a:pt x="2693" y="7620"/>
                  <a:pt x="2621" y="7572"/>
                </a:cubicBezTo>
                <a:cubicBezTo>
                  <a:pt x="2398" y="7421"/>
                  <a:pt x="1207" y="7456"/>
                  <a:pt x="788" y="7626"/>
                </a:cubicBezTo>
                <a:lnTo>
                  <a:pt x="650" y="7683"/>
                </a:lnTo>
                <a:lnTo>
                  <a:pt x="626" y="8191"/>
                </a:lnTo>
                <a:cubicBezTo>
                  <a:pt x="613" y="8471"/>
                  <a:pt x="606" y="8774"/>
                  <a:pt x="611" y="8862"/>
                </a:cubicBezTo>
                <a:cubicBezTo>
                  <a:pt x="620" y="9017"/>
                  <a:pt x="608" y="9027"/>
                  <a:pt x="342" y="9102"/>
                </a:cubicBezTo>
                <a:cubicBezTo>
                  <a:pt x="130" y="9162"/>
                  <a:pt x="55" y="9210"/>
                  <a:pt x="20" y="9307"/>
                </a:cubicBezTo>
                <a:cubicBezTo>
                  <a:pt x="-13" y="9398"/>
                  <a:pt x="-5" y="9871"/>
                  <a:pt x="45" y="10946"/>
                </a:cubicBezTo>
                <a:cubicBezTo>
                  <a:pt x="85" y="11777"/>
                  <a:pt x="136" y="12880"/>
                  <a:pt x="160" y="13397"/>
                </a:cubicBezTo>
                <a:cubicBezTo>
                  <a:pt x="184" y="13914"/>
                  <a:pt x="213" y="14510"/>
                  <a:pt x="224" y="14722"/>
                </a:cubicBezTo>
                <a:cubicBezTo>
                  <a:pt x="236" y="14935"/>
                  <a:pt x="265" y="15582"/>
                  <a:pt x="290" y="16159"/>
                </a:cubicBezTo>
                <a:cubicBezTo>
                  <a:pt x="353" y="17598"/>
                  <a:pt x="361" y="17660"/>
                  <a:pt x="479" y="17694"/>
                </a:cubicBezTo>
                <a:cubicBezTo>
                  <a:pt x="1364" y="17947"/>
                  <a:pt x="1492" y="17965"/>
                  <a:pt x="2331" y="17946"/>
                </a:cubicBezTo>
                <a:lnTo>
                  <a:pt x="3166" y="17928"/>
                </a:lnTo>
                <a:lnTo>
                  <a:pt x="3340" y="18099"/>
                </a:lnTo>
                <a:cubicBezTo>
                  <a:pt x="3670" y="18423"/>
                  <a:pt x="4484" y="19084"/>
                  <a:pt x="5160" y="19578"/>
                </a:cubicBezTo>
                <a:cubicBezTo>
                  <a:pt x="6282" y="20400"/>
                  <a:pt x="7080" y="20641"/>
                  <a:pt x="7879" y="20397"/>
                </a:cubicBezTo>
                <a:cubicBezTo>
                  <a:pt x="8927" y="20078"/>
                  <a:pt x="10685" y="19988"/>
                  <a:pt x="11913" y="20192"/>
                </a:cubicBezTo>
                <a:cubicBezTo>
                  <a:pt x="12645" y="20313"/>
                  <a:pt x="13587" y="20554"/>
                  <a:pt x="14510" y="20859"/>
                </a:cubicBezTo>
                <a:cubicBezTo>
                  <a:pt x="15505" y="21187"/>
                  <a:pt x="16175" y="21370"/>
                  <a:pt x="16619" y="21432"/>
                </a:cubicBezTo>
                <a:cubicBezTo>
                  <a:pt x="17813" y="21600"/>
                  <a:pt x="18873" y="21223"/>
                  <a:pt x="19457" y="20424"/>
                </a:cubicBezTo>
                <a:cubicBezTo>
                  <a:pt x="19590" y="20242"/>
                  <a:pt x="20074" y="19628"/>
                  <a:pt x="20534" y="19058"/>
                </a:cubicBezTo>
                <a:cubicBezTo>
                  <a:pt x="21314" y="18089"/>
                  <a:pt x="21374" y="18000"/>
                  <a:pt x="21451" y="17698"/>
                </a:cubicBezTo>
                <a:cubicBezTo>
                  <a:pt x="21567" y="17241"/>
                  <a:pt x="21587" y="16579"/>
                  <a:pt x="21499" y="16107"/>
                </a:cubicBezTo>
                <a:cubicBezTo>
                  <a:pt x="21363" y="15377"/>
                  <a:pt x="20924" y="14389"/>
                  <a:pt x="20295" y="13397"/>
                </a:cubicBezTo>
                <a:cubicBezTo>
                  <a:pt x="20160" y="13184"/>
                  <a:pt x="19751" y="12600"/>
                  <a:pt x="19386" y="12098"/>
                </a:cubicBezTo>
                <a:cubicBezTo>
                  <a:pt x="19021" y="11597"/>
                  <a:pt x="18670" y="11108"/>
                  <a:pt x="18606" y="11011"/>
                </a:cubicBezTo>
                <a:cubicBezTo>
                  <a:pt x="18542" y="10914"/>
                  <a:pt x="18368" y="10758"/>
                  <a:pt x="18221" y="10665"/>
                </a:cubicBezTo>
                <a:cubicBezTo>
                  <a:pt x="17923" y="10478"/>
                  <a:pt x="17662" y="10449"/>
                  <a:pt x="17424" y="10574"/>
                </a:cubicBezTo>
                <a:cubicBezTo>
                  <a:pt x="17282" y="10649"/>
                  <a:pt x="17277" y="10646"/>
                  <a:pt x="17052" y="10381"/>
                </a:cubicBezTo>
                <a:cubicBezTo>
                  <a:pt x="16927" y="10233"/>
                  <a:pt x="16825" y="10064"/>
                  <a:pt x="16825" y="10005"/>
                </a:cubicBezTo>
                <a:cubicBezTo>
                  <a:pt x="16825" y="9945"/>
                  <a:pt x="16786" y="9860"/>
                  <a:pt x="16738" y="9818"/>
                </a:cubicBezTo>
                <a:cubicBezTo>
                  <a:pt x="16637" y="9729"/>
                  <a:pt x="16424" y="9230"/>
                  <a:pt x="16457" y="9161"/>
                </a:cubicBezTo>
                <a:cubicBezTo>
                  <a:pt x="16492" y="9091"/>
                  <a:pt x="16590" y="9106"/>
                  <a:pt x="16646" y="9192"/>
                </a:cubicBezTo>
                <a:cubicBezTo>
                  <a:pt x="16712" y="9292"/>
                  <a:pt x="16869" y="9346"/>
                  <a:pt x="16857" y="9263"/>
                </a:cubicBezTo>
                <a:cubicBezTo>
                  <a:pt x="16852" y="9228"/>
                  <a:pt x="16877" y="9196"/>
                  <a:pt x="16913" y="9196"/>
                </a:cubicBezTo>
                <a:cubicBezTo>
                  <a:pt x="16950" y="9195"/>
                  <a:pt x="17006" y="9176"/>
                  <a:pt x="17038" y="9151"/>
                </a:cubicBezTo>
                <a:cubicBezTo>
                  <a:pt x="17084" y="9115"/>
                  <a:pt x="17079" y="9083"/>
                  <a:pt x="17018" y="8998"/>
                </a:cubicBezTo>
                <a:cubicBezTo>
                  <a:pt x="16976" y="8940"/>
                  <a:pt x="16920" y="8902"/>
                  <a:pt x="16894" y="8913"/>
                </a:cubicBezTo>
                <a:cubicBezTo>
                  <a:pt x="16868" y="8924"/>
                  <a:pt x="16791" y="8874"/>
                  <a:pt x="16722" y="8801"/>
                </a:cubicBezTo>
                <a:cubicBezTo>
                  <a:pt x="16575" y="8648"/>
                  <a:pt x="16508" y="8688"/>
                  <a:pt x="16409" y="8986"/>
                </a:cubicBezTo>
                <a:cubicBezTo>
                  <a:pt x="16344" y="9182"/>
                  <a:pt x="16187" y="9241"/>
                  <a:pt x="16140" y="9088"/>
                </a:cubicBezTo>
                <a:cubicBezTo>
                  <a:pt x="16112" y="8998"/>
                  <a:pt x="15864" y="8895"/>
                  <a:pt x="15676" y="8895"/>
                </a:cubicBezTo>
                <a:cubicBezTo>
                  <a:pt x="15587" y="8895"/>
                  <a:pt x="15537" y="8850"/>
                  <a:pt x="15487" y="8728"/>
                </a:cubicBezTo>
                <a:cubicBezTo>
                  <a:pt x="15425" y="8577"/>
                  <a:pt x="15426" y="8550"/>
                  <a:pt x="15493" y="8419"/>
                </a:cubicBezTo>
                <a:cubicBezTo>
                  <a:pt x="15557" y="8297"/>
                  <a:pt x="15559" y="8271"/>
                  <a:pt x="15506" y="8228"/>
                </a:cubicBezTo>
                <a:cubicBezTo>
                  <a:pt x="15472" y="8201"/>
                  <a:pt x="15414" y="8191"/>
                  <a:pt x="15377" y="8208"/>
                </a:cubicBezTo>
                <a:cubicBezTo>
                  <a:pt x="15235" y="8275"/>
                  <a:pt x="15225" y="8256"/>
                  <a:pt x="15239" y="7952"/>
                </a:cubicBezTo>
                <a:cubicBezTo>
                  <a:pt x="15255" y="7600"/>
                  <a:pt x="15216" y="7530"/>
                  <a:pt x="14984" y="7502"/>
                </a:cubicBezTo>
                <a:cubicBezTo>
                  <a:pt x="14883" y="7490"/>
                  <a:pt x="14834" y="7460"/>
                  <a:pt x="14842" y="7411"/>
                </a:cubicBezTo>
                <a:cubicBezTo>
                  <a:pt x="14863" y="7285"/>
                  <a:pt x="14756" y="7172"/>
                  <a:pt x="14649" y="7206"/>
                </a:cubicBezTo>
                <a:cubicBezTo>
                  <a:pt x="14594" y="7223"/>
                  <a:pt x="14537" y="7210"/>
                  <a:pt x="14520" y="7175"/>
                </a:cubicBezTo>
                <a:cubicBezTo>
                  <a:pt x="14499" y="7133"/>
                  <a:pt x="14464" y="7152"/>
                  <a:pt x="14415" y="7234"/>
                </a:cubicBezTo>
                <a:lnTo>
                  <a:pt x="14341" y="7358"/>
                </a:lnTo>
                <a:lnTo>
                  <a:pt x="14264" y="7210"/>
                </a:lnTo>
                <a:cubicBezTo>
                  <a:pt x="14153" y="6997"/>
                  <a:pt x="14202" y="6882"/>
                  <a:pt x="14381" y="6931"/>
                </a:cubicBezTo>
                <a:cubicBezTo>
                  <a:pt x="14667" y="7011"/>
                  <a:pt x="15097" y="7052"/>
                  <a:pt x="15236" y="7013"/>
                </a:cubicBezTo>
                <a:cubicBezTo>
                  <a:pt x="15366" y="6976"/>
                  <a:pt x="15388" y="6991"/>
                  <a:pt x="15508" y="7198"/>
                </a:cubicBezTo>
                <a:cubicBezTo>
                  <a:pt x="15582" y="7324"/>
                  <a:pt x="15682" y="7428"/>
                  <a:pt x="15738" y="7437"/>
                </a:cubicBezTo>
                <a:cubicBezTo>
                  <a:pt x="15793" y="7446"/>
                  <a:pt x="15914" y="7471"/>
                  <a:pt x="16004" y="7490"/>
                </a:cubicBezTo>
                <a:cubicBezTo>
                  <a:pt x="16138" y="7519"/>
                  <a:pt x="16164" y="7510"/>
                  <a:pt x="16145" y="7446"/>
                </a:cubicBezTo>
                <a:cubicBezTo>
                  <a:pt x="16131" y="7401"/>
                  <a:pt x="16151" y="7334"/>
                  <a:pt x="16188" y="7295"/>
                </a:cubicBezTo>
                <a:cubicBezTo>
                  <a:pt x="16225" y="7256"/>
                  <a:pt x="16256" y="7177"/>
                  <a:pt x="16256" y="7120"/>
                </a:cubicBezTo>
                <a:cubicBezTo>
                  <a:pt x="16256" y="7042"/>
                  <a:pt x="16222" y="7017"/>
                  <a:pt x="16125" y="7017"/>
                </a:cubicBezTo>
                <a:cubicBezTo>
                  <a:pt x="15976" y="7017"/>
                  <a:pt x="15954" y="6982"/>
                  <a:pt x="15940" y="6746"/>
                </a:cubicBezTo>
                <a:cubicBezTo>
                  <a:pt x="15928" y="6545"/>
                  <a:pt x="15846" y="6523"/>
                  <a:pt x="15634" y="6661"/>
                </a:cubicBezTo>
                <a:cubicBezTo>
                  <a:pt x="15454" y="6778"/>
                  <a:pt x="15363" y="6678"/>
                  <a:pt x="15527" y="6543"/>
                </a:cubicBezTo>
                <a:cubicBezTo>
                  <a:pt x="15591" y="6491"/>
                  <a:pt x="15634" y="6435"/>
                  <a:pt x="15621" y="6419"/>
                </a:cubicBezTo>
                <a:cubicBezTo>
                  <a:pt x="15588" y="6378"/>
                  <a:pt x="15731" y="6187"/>
                  <a:pt x="15795" y="6187"/>
                </a:cubicBezTo>
                <a:cubicBezTo>
                  <a:pt x="15824" y="6187"/>
                  <a:pt x="15902" y="6134"/>
                  <a:pt x="15967" y="6069"/>
                </a:cubicBezTo>
                <a:cubicBezTo>
                  <a:pt x="16050" y="5987"/>
                  <a:pt x="16072" y="5935"/>
                  <a:pt x="16040" y="5895"/>
                </a:cubicBezTo>
                <a:cubicBezTo>
                  <a:pt x="16008" y="5854"/>
                  <a:pt x="16010" y="5811"/>
                  <a:pt x="16048" y="5752"/>
                </a:cubicBezTo>
                <a:cubicBezTo>
                  <a:pt x="16092" y="5683"/>
                  <a:pt x="16089" y="5678"/>
                  <a:pt x="16035" y="5716"/>
                </a:cubicBezTo>
                <a:cubicBezTo>
                  <a:pt x="15999" y="5741"/>
                  <a:pt x="15908" y="5820"/>
                  <a:pt x="15832" y="5891"/>
                </a:cubicBezTo>
                <a:cubicBezTo>
                  <a:pt x="15710" y="6004"/>
                  <a:pt x="15687" y="6009"/>
                  <a:pt x="15638" y="5935"/>
                </a:cubicBezTo>
                <a:cubicBezTo>
                  <a:pt x="15597" y="5872"/>
                  <a:pt x="15595" y="5835"/>
                  <a:pt x="15634" y="5787"/>
                </a:cubicBezTo>
                <a:cubicBezTo>
                  <a:pt x="15662" y="5752"/>
                  <a:pt x="15685" y="5741"/>
                  <a:pt x="15685" y="5765"/>
                </a:cubicBezTo>
                <a:cubicBezTo>
                  <a:pt x="15685" y="5788"/>
                  <a:pt x="15745" y="5754"/>
                  <a:pt x="15817" y="5689"/>
                </a:cubicBezTo>
                <a:cubicBezTo>
                  <a:pt x="15934" y="5585"/>
                  <a:pt x="16014" y="5411"/>
                  <a:pt x="15908" y="5494"/>
                </a:cubicBezTo>
                <a:cubicBezTo>
                  <a:pt x="15850" y="5539"/>
                  <a:pt x="15772" y="5344"/>
                  <a:pt x="15772" y="5151"/>
                </a:cubicBezTo>
                <a:cubicBezTo>
                  <a:pt x="15772" y="5052"/>
                  <a:pt x="15814" y="4942"/>
                  <a:pt x="15882" y="4862"/>
                </a:cubicBezTo>
                <a:cubicBezTo>
                  <a:pt x="15980" y="4746"/>
                  <a:pt x="16000" y="4741"/>
                  <a:pt x="16069" y="4813"/>
                </a:cubicBezTo>
                <a:cubicBezTo>
                  <a:pt x="16111" y="4858"/>
                  <a:pt x="16200" y="4926"/>
                  <a:pt x="16267" y="4962"/>
                </a:cubicBezTo>
                <a:cubicBezTo>
                  <a:pt x="16383" y="5024"/>
                  <a:pt x="16387" y="5020"/>
                  <a:pt x="16341" y="4913"/>
                </a:cubicBezTo>
                <a:cubicBezTo>
                  <a:pt x="16315" y="4851"/>
                  <a:pt x="16261" y="4785"/>
                  <a:pt x="16220" y="4767"/>
                </a:cubicBezTo>
                <a:cubicBezTo>
                  <a:pt x="16051" y="4690"/>
                  <a:pt x="16029" y="4630"/>
                  <a:pt x="16127" y="4498"/>
                </a:cubicBezTo>
                <a:lnTo>
                  <a:pt x="16220" y="4372"/>
                </a:lnTo>
                <a:lnTo>
                  <a:pt x="16430" y="4561"/>
                </a:lnTo>
                <a:cubicBezTo>
                  <a:pt x="16603" y="4718"/>
                  <a:pt x="16648" y="4738"/>
                  <a:pt x="16689" y="4675"/>
                </a:cubicBezTo>
                <a:cubicBezTo>
                  <a:pt x="16748" y="4587"/>
                  <a:pt x="16698" y="4373"/>
                  <a:pt x="16594" y="4264"/>
                </a:cubicBezTo>
                <a:cubicBezTo>
                  <a:pt x="16558" y="4227"/>
                  <a:pt x="16514" y="4111"/>
                  <a:pt x="16499" y="4008"/>
                </a:cubicBezTo>
                <a:cubicBezTo>
                  <a:pt x="16484" y="3906"/>
                  <a:pt x="16443" y="3808"/>
                  <a:pt x="16407" y="3791"/>
                </a:cubicBezTo>
                <a:cubicBezTo>
                  <a:pt x="16328" y="3752"/>
                  <a:pt x="16328" y="3767"/>
                  <a:pt x="16406" y="4002"/>
                </a:cubicBezTo>
                <a:cubicBezTo>
                  <a:pt x="16459" y="4164"/>
                  <a:pt x="16459" y="4201"/>
                  <a:pt x="16406" y="4256"/>
                </a:cubicBezTo>
                <a:cubicBezTo>
                  <a:pt x="16342" y="4323"/>
                  <a:pt x="16296" y="4227"/>
                  <a:pt x="16230" y="3897"/>
                </a:cubicBezTo>
                <a:cubicBezTo>
                  <a:pt x="16216" y="3825"/>
                  <a:pt x="16164" y="3754"/>
                  <a:pt x="16116" y="3738"/>
                </a:cubicBezTo>
                <a:cubicBezTo>
                  <a:pt x="16067" y="3722"/>
                  <a:pt x="16040" y="3681"/>
                  <a:pt x="16056" y="3649"/>
                </a:cubicBezTo>
                <a:cubicBezTo>
                  <a:pt x="16074" y="3612"/>
                  <a:pt x="16036" y="3590"/>
                  <a:pt x="15958" y="3590"/>
                </a:cubicBezTo>
                <a:cubicBezTo>
                  <a:pt x="15888" y="3590"/>
                  <a:pt x="15819" y="3575"/>
                  <a:pt x="15803" y="3555"/>
                </a:cubicBezTo>
                <a:cubicBezTo>
                  <a:pt x="15755" y="3495"/>
                  <a:pt x="15865" y="3370"/>
                  <a:pt x="15967" y="3370"/>
                </a:cubicBezTo>
                <a:cubicBezTo>
                  <a:pt x="16111" y="3370"/>
                  <a:pt x="16181" y="3258"/>
                  <a:pt x="16091" y="3175"/>
                </a:cubicBezTo>
                <a:cubicBezTo>
                  <a:pt x="16026" y="3115"/>
                  <a:pt x="16029" y="3102"/>
                  <a:pt x="16117" y="3043"/>
                </a:cubicBezTo>
                <a:cubicBezTo>
                  <a:pt x="16170" y="3007"/>
                  <a:pt x="16204" y="2956"/>
                  <a:pt x="16191" y="2931"/>
                </a:cubicBezTo>
                <a:cubicBezTo>
                  <a:pt x="16179" y="2906"/>
                  <a:pt x="16198" y="2854"/>
                  <a:pt x="16235" y="2815"/>
                </a:cubicBezTo>
                <a:cubicBezTo>
                  <a:pt x="16290" y="2757"/>
                  <a:pt x="16317" y="2766"/>
                  <a:pt x="16390" y="2864"/>
                </a:cubicBezTo>
                <a:cubicBezTo>
                  <a:pt x="16507" y="3022"/>
                  <a:pt x="16522" y="3014"/>
                  <a:pt x="16469" y="2821"/>
                </a:cubicBezTo>
                <a:cubicBezTo>
                  <a:pt x="16412" y="2618"/>
                  <a:pt x="16316" y="2570"/>
                  <a:pt x="16183" y="2679"/>
                </a:cubicBezTo>
                <a:cubicBezTo>
                  <a:pt x="16126" y="2726"/>
                  <a:pt x="16079" y="2745"/>
                  <a:pt x="16079" y="2722"/>
                </a:cubicBezTo>
                <a:cubicBezTo>
                  <a:pt x="16078" y="2698"/>
                  <a:pt x="16049" y="2761"/>
                  <a:pt x="16014" y="2862"/>
                </a:cubicBezTo>
                <a:cubicBezTo>
                  <a:pt x="15940" y="3076"/>
                  <a:pt x="15879" y="3056"/>
                  <a:pt x="15850" y="2807"/>
                </a:cubicBezTo>
                <a:cubicBezTo>
                  <a:pt x="15834" y="2669"/>
                  <a:pt x="15854" y="2600"/>
                  <a:pt x="15943" y="2490"/>
                </a:cubicBezTo>
                <a:cubicBezTo>
                  <a:pt x="16081" y="2319"/>
                  <a:pt x="16163" y="2133"/>
                  <a:pt x="16159" y="2002"/>
                </a:cubicBezTo>
                <a:cubicBezTo>
                  <a:pt x="16157" y="1949"/>
                  <a:pt x="16173" y="1855"/>
                  <a:pt x="16193" y="1795"/>
                </a:cubicBezTo>
                <a:cubicBezTo>
                  <a:pt x="16229" y="1686"/>
                  <a:pt x="16228" y="1687"/>
                  <a:pt x="16104" y="1789"/>
                </a:cubicBezTo>
                <a:cubicBezTo>
                  <a:pt x="16001" y="1874"/>
                  <a:pt x="15920" y="1887"/>
                  <a:pt x="15637" y="1866"/>
                </a:cubicBezTo>
                <a:cubicBezTo>
                  <a:pt x="15449" y="1852"/>
                  <a:pt x="15302" y="1859"/>
                  <a:pt x="15313" y="1880"/>
                </a:cubicBezTo>
                <a:cubicBezTo>
                  <a:pt x="15323" y="1901"/>
                  <a:pt x="15296" y="1960"/>
                  <a:pt x="15252" y="2010"/>
                </a:cubicBezTo>
                <a:cubicBezTo>
                  <a:pt x="15189" y="2082"/>
                  <a:pt x="15147" y="2089"/>
                  <a:pt x="15058" y="2047"/>
                </a:cubicBezTo>
                <a:lnTo>
                  <a:pt x="14944" y="1994"/>
                </a:lnTo>
                <a:lnTo>
                  <a:pt x="15011" y="1740"/>
                </a:lnTo>
                <a:cubicBezTo>
                  <a:pt x="15058" y="1568"/>
                  <a:pt x="15066" y="1467"/>
                  <a:pt x="15036" y="1421"/>
                </a:cubicBezTo>
                <a:cubicBezTo>
                  <a:pt x="14966" y="1314"/>
                  <a:pt x="14927" y="763"/>
                  <a:pt x="14978" y="598"/>
                </a:cubicBezTo>
                <a:cubicBezTo>
                  <a:pt x="15008" y="497"/>
                  <a:pt x="15012" y="464"/>
                  <a:pt x="14976" y="459"/>
                </a:cubicBezTo>
                <a:close/>
                <a:moveTo>
                  <a:pt x="16190" y="608"/>
                </a:moveTo>
                <a:cubicBezTo>
                  <a:pt x="16076" y="608"/>
                  <a:pt x="16074" y="716"/>
                  <a:pt x="16185" y="856"/>
                </a:cubicBezTo>
                <a:cubicBezTo>
                  <a:pt x="16277" y="972"/>
                  <a:pt x="16475" y="1051"/>
                  <a:pt x="16475" y="972"/>
                </a:cubicBezTo>
                <a:cubicBezTo>
                  <a:pt x="16475" y="959"/>
                  <a:pt x="16488" y="905"/>
                  <a:pt x="16504" y="854"/>
                </a:cubicBezTo>
                <a:cubicBezTo>
                  <a:pt x="16527" y="778"/>
                  <a:pt x="16513" y="767"/>
                  <a:pt x="16440" y="797"/>
                </a:cubicBezTo>
                <a:cubicBezTo>
                  <a:pt x="16373" y="823"/>
                  <a:pt x="16336" y="802"/>
                  <a:pt x="16301" y="720"/>
                </a:cubicBezTo>
                <a:cubicBezTo>
                  <a:pt x="16275" y="657"/>
                  <a:pt x="16224" y="608"/>
                  <a:pt x="16190" y="608"/>
                </a:cubicBezTo>
                <a:close/>
                <a:moveTo>
                  <a:pt x="13643" y="681"/>
                </a:moveTo>
                <a:cubicBezTo>
                  <a:pt x="13636" y="684"/>
                  <a:pt x="13626" y="693"/>
                  <a:pt x="13614" y="705"/>
                </a:cubicBezTo>
                <a:cubicBezTo>
                  <a:pt x="13581" y="740"/>
                  <a:pt x="13530" y="749"/>
                  <a:pt x="13498" y="724"/>
                </a:cubicBezTo>
                <a:cubicBezTo>
                  <a:pt x="13461" y="695"/>
                  <a:pt x="13401" y="726"/>
                  <a:pt x="13332" y="813"/>
                </a:cubicBezTo>
                <a:cubicBezTo>
                  <a:pt x="13252" y="914"/>
                  <a:pt x="13191" y="945"/>
                  <a:pt x="13095" y="927"/>
                </a:cubicBezTo>
                <a:cubicBezTo>
                  <a:pt x="12981" y="906"/>
                  <a:pt x="12968" y="915"/>
                  <a:pt x="12992" y="1016"/>
                </a:cubicBezTo>
                <a:cubicBezTo>
                  <a:pt x="13007" y="1079"/>
                  <a:pt x="13058" y="1186"/>
                  <a:pt x="13105" y="1250"/>
                </a:cubicBezTo>
                <a:cubicBezTo>
                  <a:pt x="13189" y="1367"/>
                  <a:pt x="13190" y="1366"/>
                  <a:pt x="13029" y="1486"/>
                </a:cubicBezTo>
                <a:cubicBezTo>
                  <a:pt x="12847" y="1621"/>
                  <a:pt x="12854" y="1663"/>
                  <a:pt x="13063" y="1685"/>
                </a:cubicBezTo>
                <a:cubicBezTo>
                  <a:pt x="13165" y="1696"/>
                  <a:pt x="13206" y="1726"/>
                  <a:pt x="13201" y="1789"/>
                </a:cubicBezTo>
                <a:cubicBezTo>
                  <a:pt x="13194" y="1903"/>
                  <a:pt x="13221" y="1901"/>
                  <a:pt x="13388" y="1772"/>
                </a:cubicBezTo>
                <a:cubicBezTo>
                  <a:pt x="13494" y="1692"/>
                  <a:pt x="13538" y="1680"/>
                  <a:pt x="13580" y="1730"/>
                </a:cubicBezTo>
                <a:cubicBezTo>
                  <a:pt x="13623" y="1780"/>
                  <a:pt x="13629" y="1759"/>
                  <a:pt x="13611" y="1628"/>
                </a:cubicBezTo>
                <a:cubicBezTo>
                  <a:pt x="13597" y="1532"/>
                  <a:pt x="13611" y="1428"/>
                  <a:pt x="13643" y="1380"/>
                </a:cubicBezTo>
                <a:cubicBezTo>
                  <a:pt x="13674" y="1335"/>
                  <a:pt x="13719" y="1219"/>
                  <a:pt x="13745" y="1124"/>
                </a:cubicBezTo>
                <a:cubicBezTo>
                  <a:pt x="13784" y="976"/>
                  <a:pt x="13781" y="954"/>
                  <a:pt x="13719" y="959"/>
                </a:cubicBezTo>
                <a:cubicBezTo>
                  <a:pt x="13664" y="965"/>
                  <a:pt x="13649" y="928"/>
                  <a:pt x="13659" y="805"/>
                </a:cubicBezTo>
                <a:cubicBezTo>
                  <a:pt x="13668" y="707"/>
                  <a:pt x="13665" y="671"/>
                  <a:pt x="13643" y="681"/>
                </a:cubicBezTo>
                <a:close/>
                <a:moveTo>
                  <a:pt x="15958" y="886"/>
                </a:moveTo>
                <a:cubicBezTo>
                  <a:pt x="15955" y="890"/>
                  <a:pt x="15969" y="920"/>
                  <a:pt x="15996" y="978"/>
                </a:cubicBezTo>
                <a:cubicBezTo>
                  <a:pt x="16028" y="1045"/>
                  <a:pt x="16064" y="1088"/>
                  <a:pt x="16075" y="1073"/>
                </a:cubicBezTo>
                <a:cubicBezTo>
                  <a:pt x="16087" y="1059"/>
                  <a:pt x="16061" y="1004"/>
                  <a:pt x="16017" y="951"/>
                </a:cubicBezTo>
                <a:cubicBezTo>
                  <a:pt x="15980" y="906"/>
                  <a:pt x="15960" y="883"/>
                  <a:pt x="15958" y="886"/>
                </a:cubicBezTo>
                <a:close/>
                <a:moveTo>
                  <a:pt x="16631" y="1289"/>
                </a:moveTo>
                <a:cubicBezTo>
                  <a:pt x="16613" y="1282"/>
                  <a:pt x="16606" y="1313"/>
                  <a:pt x="16606" y="1388"/>
                </a:cubicBezTo>
                <a:cubicBezTo>
                  <a:pt x="16606" y="1465"/>
                  <a:pt x="16621" y="1548"/>
                  <a:pt x="16639" y="1571"/>
                </a:cubicBezTo>
                <a:cubicBezTo>
                  <a:pt x="16658" y="1594"/>
                  <a:pt x="16678" y="1557"/>
                  <a:pt x="16686" y="1490"/>
                </a:cubicBezTo>
                <a:cubicBezTo>
                  <a:pt x="16694" y="1423"/>
                  <a:pt x="16680" y="1340"/>
                  <a:pt x="16654" y="1307"/>
                </a:cubicBezTo>
                <a:cubicBezTo>
                  <a:pt x="16645" y="1296"/>
                  <a:pt x="16637" y="1291"/>
                  <a:pt x="16631" y="1289"/>
                </a:cubicBezTo>
                <a:close/>
                <a:moveTo>
                  <a:pt x="17679" y="1293"/>
                </a:moveTo>
                <a:cubicBezTo>
                  <a:pt x="17637" y="1278"/>
                  <a:pt x="17579" y="1292"/>
                  <a:pt x="17532" y="1346"/>
                </a:cubicBezTo>
                <a:cubicBezTo>
                  <a:pt x="17489" y="1395"/>
                  <a:pt x="17441" y="1419"/>
                  <a:pt x="17424" y="1398"/>
                </a:cubicBezTo>
                <a:cubicBezTo>
                  <a:pt x="17408" y="1378"/>
                  <a:pt x="17395" y="1401"/>
                  <a:pt x="17395" y="1447"/>
                </a:cubicBezTo>
                <a:cubicBezTo>
                  <a:pt x="17395" y="1572"/>
                  <a:pt x="17719" y="1545"/>
                  <a:pt x="17739" y="1419"/>
                </a:cubicBezTo>
                <a:cubicBezTo>
                  <a:pt x="17749" y="1353"/>
                  <a:pt x="17721" y="1308"/>
                  <a:pt x="17679" y="1293"/>
                </a:cubicBezTo>
                <a:close/>
                <a:moveTo>
                  <a:pt x="16928" y="1620"/>
                </a:moveTo>
                <a:cubicBezTo>
                  <a:pt x="16929" y="1632"/>
                  <a:pt x="16945" y="1666"/>
                  <a:pt x="16976" y="1726"/>
                </a:cubicBezTo>
                <a:cubicBezTo>
                  <a:pt x="17020" y="1809"/>
                  <a:pt x="17071" y="1878"/>
                  <a:pt x="17091" y="1878"/>
                </a:cubicBezTo>
                <a:cubicBezTo>
                  <a:pt x="17155" y="1878"/>
                  <a:pt x="17182" y="1770"/>
                  <a:pt x="17141" y="1677"/>
                </a:cubicBezTo>
                <a:cubicBezTo>
                  <a:pt x="17112" y="1612"/>
                  <a:pt x="17093" y="1606"/>
                  <a:pt x="17070" y="1653"/>
                </a:cubicBezTo>
                <a:cubicBezTo>
                  <a:pt x="17046" y="1702"/>
                  <a:pt x="17019" y="1701"/>
                  <a:pt x="16967" y="1646"/>
                </a:cubicBezTo>
                <a:cubicBezTo>
                  <a:pt x="16939" y="1618"/>
                  <a:pt x="16927" y="1608"/>
                  <a:pt x="16928" y="1620"/>
                </a:cubicBezTo>
                <a:close/>
                <a:moveTo>
                  <a:pt x="18535" y="2059"/>
                </a:moveTo>
                <a:cubicBezTo>
                  <a:pt x="18518" y="2066"/>
                  <a:pt x="18498" y="2089"/>
                  <a:pt x="18475" y="2128"/>
                </a:cubicBezTo>
                <a:cubicBezTo>
                  <a:pt x="18425" y="2216"/>
                  <a:pt x="18402" y="2221"/>
                  <a:pt x="18346" y="2163"/>
                </a:cubicBezTo>
                <a:cubicBezTo>
                  <a:pt x="18290" y="2104"/>
                  <a:pt x="18271" y="2110"/>
                  <a:pt x="18230" y="2205"/>
                </a:cubicBezTo>
                <a:cubicBezTo>
                  <a:pt x="18192" y="2295"/>
                  <a:pt x="18194" y="2318"/>
                  <a:pt x="18238" y="2307"/>
                </a:cubicBezTo>
                <a:cubicBezTo>
                  <a:pt x="18274" y="2298"/>
                  <a:pt x="18295" y="2350"/>
                  <a:pt x="18296" y="2447"/>
                </a:cubicBezTo>
                <a:cubicBezTo>
                  <a:pt x="18297" y="2533"/>
                  <a:pt x="18327" y="2627"/>
                  <a:pt x="18363" y="2655"/>
                </a:cubicBezTo>
                <a:cubicBezTo>
                  <a:pt x="18446" y="2721"/>
                  <a:pt x="18480" y="2719"/>
                  <a:pt x="18514" y="2651"/>
                </a:cubicBezTo>
                <a:cubicBezTo>
                  <a:pt x="18529" y="2620"/>
                  <a:pt x="18561" y="2609"/>
                  <a:pt x="18583" y="2626"/>
                </a:cubicBezTo>
                <a:cubicBezTo>
                  <a:pt x="18654" y="2681"/>
                  <a:pt x="18628" y="2583"/>
                  <a:pt x="18553" y="2514"/>
                </a:cubicBezTo>
                <a:cubicBezTo>
                  <a:pt x="18487" y="2454"/>
                  <a:pt x="18487" y="2437"/>
                  <a:pt x="18559" y="2299"/>
                </a:cubicBezTo>
                <a:cubicBezTo>
                  <a:pt x="18618" y="2186"/>
                  <a:pt x="18624" y="2133"/>
                  <a:pt x="18587" y="2085"/>
                </a:cubicBezTo>
                <a:cubicBezTo>
                  <a:pt x="18568" y="2062"/>
                  <a:pt x="18552" y="2052"/>
                  <a:pt x="18535" y="2059"/>
                </a:cubicBezTo>
                <a:close/>
                <a:moveTo>
                  <a:pt x="17482" y="2167"/>
                </a:moveTo>
                <a:cubicBezTo>
                  <a:pt x="17436" y="2168"/>
                  <a:pt x="17395" y="2221"/>
                  <a:pt x="17395" y="2295"/>
                </a:cubicBezTo>
                <a:cubicBezTo>
                  <a:pt x="17395" y="2396"/>
                  <a:pt x="17458" y="2397"/>
                  <a:pt x="17524" y="2297"/>
                </a:cubicBezTo>
                <a:cubicBezTo>
                  <a:pt x="17559" y="2244"/>
                  <a:pt x="17561" y="2208"/>
                  <a:pt x="17529" y="2183"/>
                </a:cubicBezTo>
                <a:cubicBezTo>
                  <a:pt x="17514" y="2171"/>
                  <a:pt x="17498" y="2166"/>
                  <a:pt x="17482" y="2167"/>
                </a:cubicBezTo>
                <a:close/>
                <a:moveTo>
                  <a:pt x="16717" y="2214"/>
                </a:moveTo>
                <a:cubicBezTo>
                  <a:pt x="16693" y="2212"/>
                  <a:pt x="16709" y="2248"/>
                  <a:pt x="16772" y="2358"/>
                </a:cubicBezTo>
                <a:cubicBezTo>
                  <a:pt x="16853" y="2503"/>
                  <a:pt x="16859" y="2538"/>
                  <a:pt x="16805" y="2594"/>
                </a:cubicBezTo>
                <a:cubicBezTo>
                  <a:pt x="16755" y="2647"/>
                  <a:pt x="16728" y="2625"/>
                  <a:pt x="16665" y="2476"/>
                </a:cubicBezTo>
                <a:cubicBezTo>
                  <a:pt x="16604" y="2331"/>
                  <a:pt x="16585" y="2314"/>
                  <a:pt x="16572" y="2392"/>
                </a:cubicBezTo>
                <a:cubicBezTo>
                  <a:pt x="16544" y="2555"/>
                  <a:pt x="16588" y="2629"/>
                  <a:pt x="16786" y="2752"/>
                </a:cubicBezTo>
                <a:cubicBezTo>
                  <a:pt x="16926" y="2839"/>
                  <a:pt x="16988" y="2854"/>
                  <a:pt x="17031" y="2809"/>
                </a:cubicBezTo>
                <a:cubicBezTo>
                  <a:pt x="17092" y="2745"/>
                  <a:pt x="17048" y="2624"/>
                  <a:pt x="16925" y="2525"/>
                </a:cubicBezTo>
                <a:cubicBezTo>
                  <a:pt x="16895" y="2500"/>
                  <a:pt x="16870" y="2431"/>
                  <a:pt x="16870" y="2372"/>
                </a:cubicBezTo>
                <a:cubicBezTo>
                  <a:pt x="16870" y="2313"/>
                  <a:pt x="16861" y="2264"/>
                  <a:pt x="16851" y="2264"/>
                </a:cubicBezTo>
                <a:cubicBezTo>
                  <a:pt x="16841" y="2264"/>
                  <a:pt x="16797" y="2246"/>
                  <a:pt x="16754" y="2226"/>
                </a:cubicBezTo>
                <a:cubicBezTo>
                  <a:pt x="16737" y="2218"/>
                  <a:pt x="16725" y="2214"/>
                  <a:pt x="16717" y="2214"/>
                </a:cubicBezTo>
                <a:close/>
                <a:moveTo>
                  <a:pt x="12782" y="2309"/>
                </a:moveTo>
                <a:lnTo>
                  <a:pt x="12718" y="2427"/>
                </a:lnTo>
                <a:cubicBezTo>
                  <a:pt x="12683" y="2490"/>
                  <a:pt x="12666" y="2565"/>
                  <a:pt x="12681" y="2596"/>
                </a:cubicBezTo>
                <a:cubicBezTo>
                  <a:pt x="12751" y="2739"/>
                  <a:pt x="12856" y="2602"/>
                  <a:pt x="12811" y="2425"/>
                </a:cubicBezTo>
                <a:lnTo>
                  <a:pt x="12782" y="2309"/>
                </a:lnTo>
                <a:close/>
                <a:moveTo>
                  <a:pt x="18785" y="2675"/>
                </a:moveTo>
                <a:cubicBezTo>
                  <a:pt x="18770" y="2674"/>
                  <a:pt x="18754" y="2687"/>
                  <a:pt x="18730" y="2712"/>
                </a:cubicBezTo>
                <a:cubicBezTo>
                  <a:pt x="18696" y="2747"/>
                  <a:pt x="18667" y="2788"/>
                  <a:pt x="18667" y="2803"/>
                </a:cubicBezTo>
                <a:cubicBezTo>
                  <a:pt x="18667" y="2818"/>
                  <a:pt x="18694" y="2802"/>
                  <a:pt x="18727" y="2768"/>
                </a:cubicBezTo>
                <a:cubicBezTo>
                  <a:pt x="18759" y="2735"/>
                  <a:pt x="18802" y="2726"/>
                  <a:pt x="18822" y="2748"/>
                </a:cubicBezTo>
                <a:cubicBezTo>
                  <a:pt x="18842" y="2771"/>
                  <a:pt x="18842" y="2757"/>
                  <a:pt x="18824" y="2718"/>
                </a:cubicBezTo>
                <a:cubicBezTo>
                  <a:pt x="18811" y="2690"/>
                  <a:pt x="18799" y="2676"/>
                  <a:pt x="18785" y="2675"/>
                </a:cubicBezTo>
                <a:close/>
                <a:moveTo>
                  <a:pt x="17955" y="2789"/>
                </a:moveTo>
                <a:cubicBezTo>
                  <a:pt x="17949" y="2778"/>
                  <a:pt x="17936" y="2808"/>
                  <a:pt x="17913" y="2872"/>
                </a:cubicBezTo>
                <a:cubicBezTo>
                  <a:pt x="17841" y="3073"/>
                  <a:pt x="17844" y="3105"/>
                  <a:pt x="17940" y="3273"/>
                </a:cubicBezTo>
                <a:cubicBezTo>
                  <a:pt x="18045" y="3456"/>
                  <a:pt x="18076" y="3471"/>
                  <a:pt x="18003" y="3301"/>
                </a:cubicBezTo>
                <a:cubicBezTo>
                  <a:pt x="17974" y="3233"/>
                  <a:pt x="17953" y="3077"/>
                  <a:pt x="17956" y="2955"/>
                </a:cubicBezTo>
                <a:cubicBezTo>
                  <a:pt x="17959" y="2852"/>
                  <a:pt x="17960" y="2800"/>
                  <a:pt x="17955" y="2789"/>
                </a:cubicBezTo>
                <a:close/>
                <a:moveTo>
                  <a:pt x="18108" y="2836"/>
                </a:moveTo>
                <a:cubicBezTo>
                  <a:pt x="18101" y="2844"/>
                  <a:pt x="18100" y="2882"/>
                  <a:pt x="18100" y="2953"/>
                </a:cubicBezTo>
                <a:cubicBezTo>
                  <a:pt x="18099" y="3072"/>
                  <a:pt x="18110" y="3100"/>
                  <a:pt x="18145" y="3055"/>
                </a:cubicBezTo>
                <a:cubicBezTo>
                  <a:pt x="18180" y="3011"/>
                  <a:pt x="18180" y="2966"/>
                  <a:pt x="18147" y="2892"/>
                </a:cubicBezTo>
                <a:cubicBezTo>
                  <a:pt x="18126" y="2848"/>
                  <a:pt x="18115" y="2827"/>
                  <a:pt x="18108" y="2836"/>
                </a:cubicBezTo>
                <a:close/>
                <a:moveTo>
                  <a:pt x="17623" y="2907"/>
                </a:moveTo>
                <a:cubicBezTo>
                  <a:pt x="17613" y="2910"/>
                  <a:pt x="17601" y="2920"/>
                  <a:pt x="17589" y="2933"/>
                </a:cubicBezTo>
                <a:cubicBezTo>
                  <a:pt x="17555" y="2969"/>
                  <a:pt x="17528" y="2976"/>
                  <a:pt x="17528" y="2951"/>
                </a:cubicBezTo>
                <a:cubicBezTo>
                  <a:pt x="17528" y="2926"/>
                  <a:pt x="17505" y="2935"/>
                  <a:pt x="17478" y="2970"/>
                </a:cubicBezTo>
                <a:cubicBezTo>
                  <a:pt x="17440" y="3017"/>
                  <a:pt x="17443" y="3064"/>
                  <a:pt x="17495" y="3165"/>
                </a:cubicBezTo>
                <a:cubicBezTo>
                  <a:pt x="17543" y="3256"/>
                  <a:pt x="17552" y="3317"/>
                  <a:pt x="17521" y="3356"/>
                </a:cubicBezTo>
                <a:cubicBezTo>
                  <a:pt x="17490" y="3395"/>
                  <a:pt x="17491" y="3449"/>
                  <a:pt x="17524" y="3529"/>
                </a:cubicBezTo>
                <a:cubicBezTo>
                  <a:pt x="17572" y="3640"/>
                  <a:pt x="17594" y="3654"/>
                  <a:pt x="17747" y="3669"/>
                </a:cubicBezTo>
                <a:cubicBezTo>
                  <a:pt x="17793" y="3673"/>
                  <a:pt x="17809" y="3727"/>
                  <a:pt x="17800" y="3848"/>
                </a:cubicBezTo>
                <a:cubicBezTo>
                  <a:pt x="17788" y="4000"/>
                  <a:pt x="17799" y="4019"/>
                  <a:pt x="17898" y="4019"/>
                </a:cubicBezTo>
                <a:cubicBezTo>
                  <a:pt x="17960" y="4019"/>
                  <a:pt x="18022" y="3997"/>
                  <a:pt x="18035" y="3970"/>
                </a:cubicBezTo>
                <a:cubicBezTo>
                  <a:pt x="18049" y="3942"/>
                  <a:pt x="18034" y="3927"/>
                  <a:pt x="18003" y="3935"/>
                </a:cubicBezTo>
                <a:cubicBezTo>
                  <a:pt x="17972" y="3944"/>
                  <a:pt x="17939" y="3892"/>
                  <a:pt x="17931" y="3821"/>
                </a:cubicBezTo>
                <a:cubicBezTo>
                  <a:pt x="17922" y="3751"/>
                  <a:pt x="17867" y="3604"/>
                  <a:pt x="17808" y="3494"/>
                </a:cubicBezTo>
                <a:cubicBezTo>
                  <a:pt x="17744" y="3375"/>
                  <a:pt x="17717" y="3274"/>
                  <a:pt x="17740" y="3244"/>
                </a:cubicBezTo>
                <a:cubicBezTo>
                  <a:pt x="17764" y="3214"/>
                  <a:pt x="17755" y="3128"/>
                  <a:pt x="17716" y="3031"/>
                </a:cubicBezTo>
                <a:cubicBezTo>
                  <a:pt x="17677" y="2932"/>
                  <a:pt x="17653" y="2896"/>
                  <a:pt x="17623" y="2907"/>
                </a:cubicBezTo>
                <a:close/>
                <a:moveTo>
                  <a:pt x="16646" y="2990"/>
                </a:moveTo>
                <a:cubicBezTo>
                  <a:pt x="16631" y="2989"/>
                  <a:pt x="16613" y="2992"/>
                  <a:pt x="16598" y="3000"/>
                </a:cubicBezTo>
                <a:cubicBezTo>
                  <a:pt x="16563" y="3018"/>
                  <a:pt x="16574" y="3030"/>
                  <a:pt x="16625" y="3033"/>
                </a:cubicBezTo>
                <a:cubicBezTo>
                  <a:pt x="16671" y="3035"/>
                  <a:pt x="16696" y="3023"/>
                  <a:pt x="16681" y="3004"/>
                </a:cubicBezTo>
                <a:cubicBezTo>
                  <a:pt x="16674" y="2995"/>
                  <a:pt x="16661" y="2991"/>
                  <a:pt x="16646" y="2990"/>
                </a:cubicBezTo>
                <a:close/>
                <a:moveTo>
                  <a:pt x="18736" y="3122"/>
                </a:moveTo>
                <a:cubicBezTo>
                  <a:pt x="18692" y="3134"/>
                  <a:pt x="18624" y="3210"/>
                  <a:pt x="18624" y="3266"/>
                </a:cubicBezTo>
                <a:cubicBezTo>
                  <a:pt x="18624" y="3293"/>
                  <a:pt x="18662" y="3285"/>
                  <a:pt x="18709" y="3248"/>
                </a:cubicBezTo>
                <a:cubicBezTo>
                  <a:pt x="18756" y="3211"/>
                  <a:pt x="18783" y="3160"/>
                  <a:pt x="18770" y="3134"/>
                </a:cubicBezTo>
                <a:cubicBezTo>
                  <a:pt x="18764" y="3121"/>
                  <a:pt x="18751" y="3118"/>
                  <a:pt x="18736" y="3122"/>
                </a:cubicBezTo>
                <a:close/>
                <a:moveTo>
                  <a:pt x="18356" y="3268"/>
                </a:moveTo>
                <a:cubicBezTo>
                  <a:pt x="18349" y="3263"/>
                  <a:pt x="18332" y="3274"/>
                  <a:pt x="18306" y="3301"/>
                </a:cubicBezTo>
                <a:cubicBezTo>
                  <a:pt x="18271" y="3338"/>
                  <a:pt x="18230" y="3351"/>
                  <a:pt x="18214" y="3331"/>
                </a:cubicBezTo>
                <a:cubicBezTo>
                  <a:pt x="18198" y="3311"/>
                  <a:pt x="18185" y="3321"/>
                  <a:pt x="18185" y="3352"/>
                </a:cubicBezTo>
                <a:cubicBezTo>
                  <a:pt x="18185" y="3382"/>
                  <a:pt x="18199" y="3422"/>
                  <a:pt x="18216" y="3443"/>
                </a:cubicBezTo>
                <a:cubicBezTo>
                  <a:pt x="18265" y="3505"/>
                  <a:pt x="18337" y="3452"/>
                  <a:pt x="18354" y="3340"/>
                </a:cubicBezTo>
                <a:cubicBezTo>
                  <a:pt x="18361" y="3297"/>
                  <a:pt x="18363" y="3274"/>
                  <a:pt x="18356" y="3268"/>
                </a:cubicBezTo>
                <a:close/>
                <a:moveTo>
                  <a:pt x="10595" y="3425"/>
                </a:moveTo>
                <a:cubicBezTo>
                  <a:pt x="10569" y="3425"/>
                  <a:pt x="10561" y="3449"/>
                  <a:pt x="10576" y="3480"/>
                </a:cubicBezTo>
                <a:cubicBezTo>
                  <a:pt x="10591" y="3510"/>
                  <a:pt x="10612" y="3535"/>
                  <a:pt x="10622" y="3535"/>
                </a:cubicBezTo>
                <a:cubicBezTo>
                  <a:pt x="10633" y="3535"/>
                  <a:pt x="10642" y="3510"/>
                  <a:pt x="10642" y="3480"/>
                </a:cubicBezTo>
                <a:cubicBezTo>
                  <a:pt x="10642" y="3449"/>
                  <a:pt x="10621" y="3425"/>
                  <a:pt x="10595" y="3425"/>
                </a:cubicBezTo>
                <a:close/>
                <a:moveTo>
                  <a:pt x="17234" y="3777"/>
                </a:moveTo>
                <a:cubicBezTo>
                  <a:pt x="17123" y="3746"/>
                  <a:pt x="17035" y="3997"/>
                  <a:pt x="17142" y="4132"/>
                </a:cubicBezTo>
                <a:cubicBezTo>
                  <a:pt x="17206" y="4212"/>
                  <a:pt x="17236" y="4218"/>
                  <a:pt x="17200" y="4145"/>
                </a:cubicBezTo>
                <a:cubicBezTo>
                  <a:pt x="17186" y="4115"/>
                  <a:pt x="17213" y="4042"/>
                  <a:pt x="17260" y="3982"/>
                </a:cubicBezTo>
                <a:cubicBezTo>
                  <a:pt x="17334" y="3889"/>
                  <a:pt x="17336" y="3863"/>
                  <a:pt x="17283" y="3807"/>
                </a:cubicBezTo>
                <a:cubicBezTo>
                  <a:pt x="17266" y="3790"/>
                  <a:pt x="17250" y="3781"/>
                  <a:pt x="17234" y="3777"/>
                </a:cubicBezTo>
                <a:close/>
                <a:moveTo>
                  <a:pt x="16838" y="4329"/>
                </a:moveTo>
                <a:cubicBezTo>
                  <a:pt x="16833" y="4335"/>
                  <a:pt x="16829" y="4356"/>
                  <a:pt x="16828" y="4388"/>
                </a:cubicBezTo>
                <a:cubicBezTo>
                  <a:pt x="16826" y="4447"/>
                  <a:pt x="16838" y="4478"/>
                  <a:pt x="16852" y="4460"/>
                </a:cubicBezTo>
                <a:cubicBezTo>
                  <a:pt x="16867" y="4441"/>
                  <a:pt x="16868" y="4394"/>
                  <a:pt x="16855" y="4354"/>
                </a:cubicBezTo>
                <a:cubicBezTo>
                  <a:pt x="16848" y="4332"/>
                  <a:pt x="16842" y="4324"/>
                  <a:pt x="16838" y="4329"/>
                </a:cubicBezTo>
                <a:close/>
                <a:moveTo>
                  <a:pt x="16480" y="5250"/>
                </a:moveTo>
                <a:cubicBezTo>
                  <a:pt x="16475" y="5253"/>
                  <a:pt x="16478" y="5271"/>
                  <a:pt x="16490" y="5303"/>
                </a:cubicBezTo>
                <a:cubicBezTo>
                  <a:pt x="16506" y="5349"/>
                  <a:pt x="16531" y="5431"/>
                  <a:pt x="16546" y="5484"/>
                </a:cubicBezTo>
                <a:cubicBezTo>
                  <a:pt x="16578" y="5599"/>
                  <a:pt x="16602" y="5600"/>
                  <a:pt x="16709" y="5498"/>
                </a:cubicBezTo>
                <a:cubicBezTo>
                  <a:pt x="16802" y="5409"/>
                  <a:pt x="16773" y="5307"/>
                  <a:pt x="16660" y="5330"/>
                </a:cubicBezTo>
                <a:cubicBezTo>
                  <a:pt x="16618" y="5338"/>
                  <a:pt x="16556" y="5317"/>
                  <a:pt x="16522" y="5283"/>
                </a:cubicBezTo>
                <a:cubicBezTo>
                  <a:pt x="16497" y="5258"/>
                  <a:pt x="16485" y="5247"/>
                  <a:pt x="16480" y="5250"/>
                </a:cubicBezTo>
                <a:close/>
                <a:moveTo>
                  <a:pt x="18669" y="5441"/>
                </a:moveTo>
                <a:cubicBezTo>
                  <a:pt x="18653" y="5429"/>
                  <a:pt x="18591" y="5451"/>
                  <a:pt x="18532" y="5490"/>
                </a:cubicBezTo>
                <a:cubicBezTo>
                  <a:pt x="18473" y="5529"/>
                  <a:pt x="18400" y="5551"/>
                  <a:pt x="18372" y="5539"/>
                </a:cubicBezTo>
                <a:cubicBezTo>
                  <a:pt x="18344" y="5527"/>
                  <a:pt x="18284" y="5543"/>
                  <a:pt x="18238" y="5573"/>
                </a:cubicBezTo>
                <a:cubicBezTo>
                  <a:pt x="18179" y="5613"/>
                  <a:pt x="18139" y="5610"/>
                  <a:pt x="18101" y="5563"/>
                </a:cubicBezTo>
                <a:cubicBezTo>
                  <a:pt x="18059" y="5511"/>
                  <a:pt x="18050" y="5512"/>
                  <a:pt x="18061" y="5571"/>
                </a:cubicBezTo>
                <a:cubicBezTo>
                  <a:pt x="18078" y="5664"/>
                  <a:pt x="17837" y="5850"/>
                  <a:pt x="17747" y="5813"/>
                </a:cubicBezTo>
                <a:cubicBezTo>
                  <a:pt x="17706" y="5797"/>
                  <a:pt x="17713" y="5818"/>
                  <a:pt x="17765" y="5868"/>
                </a:cubicBezTo>
                <a:cubicBezTo>
                  <a:pt x="17845" y="5947"/>
                  <a:pt x="17841" y="5954"/>
                  <a:pt x="17703" y="6041"/>
                </a:cubicBezTo>
                <a:cubicBezTo>
                  <a:pt x="17624" y="6091"/>
                  <a:pt x="17542" y="6116"/>
                  <a:pt x="17521" y="6100"/>
                </a:cubicBezTo>
                <a:cubicBezTo>
                  <a:pt x="17500" y="6083"/>
                  <a:pt x="17482" y="6105"/>
                  <a:pt x="17482" y="6147"/>
                </a:cubicBezTo>
                <a:cubicBezTo>
                  <a:pt x="17482" y="6249"/>
                  <a:pt x="17244" y="6531"/>
                  <a:pt x="17202" y="6478"/>
                </a:cubicBezTo>
                <a:cubicBezTo>
                  <a:pt x="17184" y="6455"/>
                  <a:pt x="17182" y="6499"/>
                  <a:pt x="17197" y="6578"/>
                </a:cubicBezTo>
                <a:cubicBezTo>
                  <a:pt x="17228" y="6730"/>
                  <a:pt x="17131" y="6889"/>
                  <a:pt x="17047" y="6824"/>
                </a:cubicBezTo>
                <a:cubicBezTo>
                  <a:pt x="17022" y="6804"/>
                  <a:pt x="16988" y="6825"/>
                  <a:pt x="16975" y="6870"/>
                </a:cubicBezTo>
                <a:cubicBezTo>
                  <a:pt x="16943" y="6973"/>
                  <a:pt x="17095" y="7167"/>
                  <a:pt x="17242" y="7214"/>
                </a:cubicBezTo>
                <a:cubicBezTo>
                  <a:pt x="17407" y="7266"/>
                  <a:pt x="17413" y="7329"/>
                  <a:pt x="17265" y="7439"/>
                </a:cubicBezTo>
                <a:cubicBezTo>
                  <a:pt x="17139" y="7533"/>
                  <a:pt x="17137" y="7540"/>
                  <a:pt x="17223" y="7580"/>
                </a:cubicBezTo>
                <a:cubicBezTo>
                  <a:pt x="17329" y="7629"/>
                  <a:pt x="17297" y="7734"/>
                  <a:pt x="17176" y="7734"/>
                </a:cubicBezTo>
                <a:cubicBezTo>
                  <a:pt x="17067" y="7734"/>
                  <a:pt x="17021" y="7837"/>
                  <a:pt x="17110" y="7880"/>
                </a:cubicBezTo>
                <a:cubicBezTo>
                  <a:pt x="17153" y="7901"/>
                  <a:pt x="17204" y="7872"/>
                  <a:pt x="17241" y="7809"/>
                </a:cubicBezTo>
                <a:cubicBezTo>
                  <a:pt x="17298" y="7711"/>
                  <a:pt x="17304" y="7715"/>
                  <a:pt x="17355" y="7872"/>
                </a:cubicBezTo>
                <a:cubicBezTo>
                  <a:pt x="17385" y="7964"/>
                  <a:pt x="17405" y="8074"/>
                  <a:pt x="17399" y="8118"/>
                </a:cubicBezTo>
                <a:cubicBezTo>
                  <a:pt x="17390" y="8183"/>
                  <a:pt x="17400" y="8184"/>
                  <a:pt x="17453" y="8128"/>
                </a:cubicBezTo>
                <a:cubicBezTo>
                  <a:pt x="17498" y="8082"/>
                  <a:pt x="17529" y="8079"/>
                  <a:pt x="17549" y="8118"/>
                </a:cubicBezTo>
                <a:cubicBezTo>
                  <a:pt x="17564" y="8150"/>
                  <a:pt x="17617" y="8177"/>
                  <a:pt x="17666" y="8177"/>
                </a:cubicBezTo>
                <a:cubicBezTo>
                  <a:pt x="17719" y="8177"/>
                  <a:pt x="17764" y="8221"/>
                  <a:pt x="17777" y="8287"/>
                </a:cubicBezTo>
                <a:cubicBezTo>
                  <a:pt x="17795" y="8372"/>
                  <a:pt x="17814" y="8384"/>
                  <a:pt x="17858" y="8338"/>
                </a:cubicBezTo>
                <a:cubicBezTo>
                  <a:pt x="17923" y="8270"/>
                  <a:pt x="18097" y="8358"/>
                  <a:pt x="18097" y="8458"/>
                </a:cubicBezTo>
                <a:cubicBezTo>
                  <a:pt x="18097" y="8489"/>
                  <a:pt x="18123" y="8494"/>
                  <a:pt x="18153" y="8470"/>
                </a:cubicBezTo>
                <a:cubicBezTo>
                  <a:pt x="18183" y="8446"/>
                  <a:pt x="18252" y="8437"/>
                  <a:pt x="18308" y="8446"/>
                </a:cubicBezTo>
                <a:cubicBezTo>
                  <a:pt x="18363" y="8455"/>
                  <a:pt x="18436" y="8433"/>
                  <a:pt x="18469" y="8399"/>
                </a:cubicBezTo>
                <a:cubicBezTo>
                  <a:pt x="18540" y="8324"/>
                  <a:pt x="18602" y="8413"/>
                  <a:pt x="18564" y="8537"/>
                </a:cubicBezTo>
                <a:cubicBezTo>
                  <a:pt x="18545" y="8600"/>
                  <a:pt x="18557" y="8604"/>
                  <a:pt x="18625" y="8561"/>
                </a:cubicBezTo>
                <a:cubicBezTo>
                  <a:pt x="18673" y="8531"/>
                  <a:pt x="18751" y="8483"/>
                  <a:pt x="18798" y="8454"/>
                </a:cubicBezTo>
                <a:cubicBezTo>
                  <a:pt x="18855" y="8418"/>
                  <a:pt x="18892" y="8418"/>
                  <a:pt x="18911" y="8456"/>
                </a:cubicBezTo>
                <a:cubicBezTo>
                  <a:pt x="18930" y="8495"/>
                  <a:pt x="18957" y="8495"/>
                  <a:pt x="18994" y="8456"/>
                </a:cubicBezTo>
                <a:cubicBezTo>
                  <a:pt x="19025" y="8424"/>
                  <a:pt x="19061" y="8415"/>
                  <a:pt x="19077" y="8435"/>
                </a:cubicBezTo>
                <a:cubicBezTo>
                  <a:pt x="19147" y="8525"/>
                  <a:pt x="19097" y="8287"/>
                  <a:pt x="19019" y="8161"/>
                </a:cubicBezTo>
                <a:cubicBezTo>
                  <a:pt x="18970" y="8084"/>
                  <a:pt x="18930" y="8004"/>
                  <a:pt x="18930" y="7984"/>
                </a:cubicBezTo>
                <a:cubicBezTo>
                  <a:pt x="18930" y="7964"/>
                  <a:pt x="18877" y="7858"/>
                  <a:pt x="18811" y="7748"/>
                </a:cubicBezTo>
                <a:cubicBezTo>
                  <a:pt x="18729" y="7614"/>
                  <a:pt x="18582" y="7486"/>
                  <a:pt x="18363" y="7358"/>
                </a:cubicBezTo>
                <a:cubicBezTo>
                  <a:pt x="18062" y="7183"/>
                  <a:pt x="18043" y="7162"/>
                  <a:pt x="18119" y="7092"/>
                </a:cubicBezTo>
                <a:cubicBezTo>
                  <a:pt x="18165" y="7050"/>
                  <a:pt x="18187" y="7017"/>
                  <a:pt x="18167" y="7017"/>
                </a:cubicBezTo>
                <a:cubicBezTo>
                  <a:pt x="18148" y="7017"/>
                  <a:pt x="18207" y="6910"/>
                  <a:pt x="18300" y="6781"/>
                </a:cubicBezTo>
                <a:cubicBezTo>
                  <a:pt x="18392" y="6652"/>
                  <a:pt x="18486" y="6553"/>
                  <a:pt x="18506" y="6561"/>
                </a:cubicBezTo>
                <a:cubicBezTo>
                  <a:pt x="18526" y="6570"/>
                  <a:pt x="18531" y="6553"/>
                  <a:pt x="18517" y="6525"/>
                </a:cubicBezTo>
                <a:cubicBezTo>
                  <a:pt x="18503" y="6496"/>
                  <a:pt x="18512" y="6405"/>
                  <a:pt x="18537" y="6324"/>
                </a:cubicBezTo>
                <a:cubicBezTo>
                  <a:pt x="18607" y="6089"/>
                  <a:pt x="18701" y="5466"/>
                  <a:pt x="18669" y="5441"/>
                </a:cubicBezTo>
                <a:close/>
                <a:moveTo>
                  <a:pt x="16001" y="8011"/>
                </a:moveTo>
                <a:lnTo>
                  <a:pt x="15985" y="8228"/>
                </a:lnTo>
                <a:cubicBezTo>
                  <a:pt x="15963" y="8513"/>
                  <a:pt x="15983" y="8586"/>
                  <a:pt x="16059" y="8507"/>
                </a:cubicBezTo>
                <a:cubicBezTo>
                  <a:pt x="16104" y="8460"/>
                  <a:pt x="16129" y="8472"/>
                  <a:pt x="16166" y="8559"/>
                </a:cubicBezTo>
                <a:cubicBezTo>
                  <a:pt x="16220" y="8687"/>
                  <a:pt x="16220" y="8688"/>
                  <a:pt x="16317" y="8641"/>
                </a:cubicBezTo>
                <a:cubicBezTo>
                  <a:pt x="16355" y="8622"/>
                  <a:pt x="16386" y="8572"/>
                  <a:pt x="16386" y="8529"/>
                </a:cubicBezTo>
                <a:cubicBezTo>
                  <a:pt x="16386" y="8486"/>
                  <a:pt x="16415" y="8434"/>
                  <a:pt x="16451" y="8417"/>
                </a:cubicBezTo>
                <a:cubicBezTo>
                  <a:pt x="16487" y="8400"/>
                  <a:pt x="16513" y="8330"/>
                  <a:pt x="16509" y="8261"/>
                </a:cubicBezTo>
                <a:cubicBezTo>
                  <a:pt x="16503" y="8163"/>
                  <a:pt x="16476" y="8136"/>
                  <a:pt x="16398" y="8147"/>
                </a:cubicBezTo>
                <a:cubicBezTo>
                  <a:pt x="16342" y="8155"/>
                  <a:pt x="16285" y="8175"/>
                  <a:pt x="16270" y="8194"/>
                </a:cubicBezTo>
                <a:cubicBezTo>
                  <a:pt x="16256" y="8212"/>
                  <a:pt x="16189" y="8180"/>
                  <a:pt x="16122" y="8120"/>
                </a:cubicBezTo>
                <a:lnTo>
                  <a:pt x="16001" y="8011"/>
                </a:lnTo>
                <a:close/>
                <a:moveTo>
                  <a:pt x="17247" y="8490"/>
                </a:moveTo>
                <a:cubicBezTo>
                  <a:pt x="17212" y="8473"/>
                  <a:pt x="17172" y="8498"/>
                  <a:pt x="17158" y="8543"/>
                </a:cubicBezTo>
                <a:cubicBezTo>
                  <a:pt x="17145" y="8589"/>
                  <a:pt x="17113" y="8611"/>
                  <a:pt x="17089" y="8592"/>
                </a:cubicBezTo>
                <a:cubicBezTo>
                  <a:pt x="17026" y="8543"/>
                  <a:pt x="17033" y="8802"/>
                  <a:pt x="17097" y="8883"/>
                </a:cubicBezTo>
                <a:cubicBezTo>
                  <a:pt x="17126" y="8919"/>
                  <a:pt x="17159" y="8950"/>
                  <a:pt x="17170" y="8950"/>
                </a:cubicBezTo>
                <a:cubicBezTo>
                  <a:pt x="17181" y="8950"/>
                  <a:pt x="17178" y="8933"/>
                  <a:pt x="17162" y="8913"/>
                </a:cubicBezTo>
                <a:cubicBezTo>
                  <a:pt x="17146" y="8893"/>
                  <a:pt x="17165" y="8830"/>
                  <a:pt x="17205" y="8775"/>
                </a:cubicBezTo>
                <a:cubicBezTo>
                  <a:pt x="17245" y="8719"/>
                  <a:pt x="17263" y="8673"/>
                  <a:pt x="17244" y="8673"/>
                </a:cubicBezTo>
                <a:cubicBezTo>
                  <a:pt x="17225" y="8673"/>
                  <a:pt x="17232" y="8638"/>
                  <a:pt x="17260" y="8596"/>
                </a:cubicBezTo>
                <a:cubicBezTo>
                  <a:pt x="17299" y="8537"/>
                  <a:pt x="17296" y="8514"/>
                  <a:pt x="17247" y="8490"/>
                </a:cubicBezTo>
                <a:close/>
                <a:moveTo>
                  <a:pt x="16517" y="10303"/>
                </a:moveTo>
                <a:cubicBezTo>
                  <a:pt x="16672" y="10309"/>
                  <a:pt x="16781" y="10374"/>
                  <a:pt x="16781" y="10478"/>
                </a:cubicBezTo>
                <a:cubicBezTo>
                  <a:pt x="16781" y="10531"/>
                  <a:pt x="16842" y="10651"/>
                  <a:pt x="16913" y="10744"/>
                </a:cubicBezTo>
                <a:cubicBezTo>
                  <a:pt x="17034" y="10901"/>
                  <a:pt x="17040" y="10929"/>
                  <a:pt x="16999" y="11118"/>
                </a:cubicBezTo>
                <a:cubicBezTo>
                  <a:pt x="16903" y="11555"/>
                  <a:pt x="17028" y="11830"/>
                  <a:pt x="17879" y="13045"/>
                </a:cubicBezTo>
                <a:cubicBezTo>
                  <a:pt x="18960" y="14590"/>
                  <a:pt x="19270" y="15095"/>
                  <a:pt x="19697" y="15991"/>
                </a:cubicBezTo>
                <a:cubicBezTo>
                  <a:pt x="20159" y="16960"/>
                  <a:pt x="20326" y="17833"/>
                  <a:pt x="20187" y="18576"/>
                </a:cubicBezTo>
                <a:cubicBezTo>
                  <a:pt x="20105" y="19019"/>
                  <a:pt x="19915" y="19552"/>
                  <a:pt x="19729" y="19869"/>
                </a:cubicBezTo>
                <a:cubicBezTo>
                  <a:pt x="19617" y="20060"/>
                  <a:pt x="19557" y="20109"/>
                  <a:pt x="19370" y="20160"/>
                </a:cubicBezTo>
                <a:cubicBezTo>
                  <a:pt x="19247" y="20193"/>
                  <a:pt x="18974" y="20218"/>
                  <a:pt x="18764" y="20217"/>
                </a:cubicBezTo>
                <a:cubicBezTo>
                  <a:pt x="18189" y="20212"/>
                  <a:pt x="17890" y="20105"/>
                  <a:pt x="16040" y="19227"/>
                </a:cubicBezTo>
                <a:cubicBezTo>
                  <a:pt x="14944" y="18707"/>
                  <a:pt x="14083" y="18453"/>
                  <a:pt x="13119" y="18365"/>
                </a:cubicBezTo>
                <a:cubicBezTo>
                  <a:pt x="12739" y="18330"/>
                  <a:pt x="11845" y="18434"/>
                  <a:pt x="11348" y="18570"/>
                </a:cubicBezTo>
                <a:cubicBezTo>
                  <a:pt x="11241" y="18599"/>
                  <a:pt x="11136" y="18602"/>
                  <a:pt x="11116" y="18576"/>
                </a:cubicBezTo>
                <a:cubicBezTo>
                  <a:pt x="11095" y="18551"/>
                  <a:pt x="11169" y="18377"/>
                  <a:pt x="11278" y="18192"/>
                </a:cubicBezTo>
                <a:lnTo>
                  <a:pt x="11477" y="17855"/>
                </a:lnTo>
                <a:lnTo>
                  <a:pt x="12539" y="17851"/>
                </a:lnTo>
                <a:cubicBezTo>
                  <a:pt x="14228" y="17842"/>
                  <a:pt x="14811" y="17799"/>
                  <a:pt x="15356" y="17645"/>
                </a:cubicBezTo>
                <a:cubicBezTo>
                  <a:pt x="15622" y="17570"/>
                  <a:pt x="15869" y="17486"/>
                  <a:pt x="15904" y="17458"/>
                </a:cubicBezTo>
                <a:cubicBezTo>
                  <a:pt x="15959" y="17416"/>
                  <a:pt x="15977" y="16936"/>
                  <a:pt x="16025" y="14352"/>
                </a:cubicBezTo>
                <a:cubicBezTo>
                  <a:pt x="16056" y="12672"/>
                  <a:pt x="16097" y="11088"/>
                  <a:pt x="16114" y="10830"/>
                </a:cubicBezTo>
                <a:lnTo>
                  <a:pt x="16146" y="10360"/>
                </a:lnTo>
                <a:lnTo>
                  <a:pt x="16351" y="10318"/>
                </a:lnTo>
                <a:cubicBezTo>
                  <a:pt x="16410" y="10305"/>
                  <a:pt x="16465" y="10301"/>
                  <a:pt x="16517" y="103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25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86104" y="7297399"/>
            <a:ext cx="8373516" cy="6034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5;p26"/>
          <p:cNvSpPr/>
          <p:nvPr/>
        </p:nvSpPr>
        <p:spPr>
          <a:xfrm rot="126755">
            <a:off x="5812701" y="2701897"/>
            <a:ext cx="12543727" cy="1675239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1770;p26"/>
          <p:cNvSpPr txBox="1"/>
          <p:nvPr>
            <p:ph type="body" sz="quarter" idx="1"/>
          </p:nvPr>
        </p:nvSpPr>
        <p:spPr>
          <a:xfrm>
            <a:off x="7408836" y="2841771"/>
            <a:ext cx="8786801" cy="1476642"/>
          </a:xfrm>
          <a:prstGeom prst="rect">
            <a:avLst/>
          </a:prstGeom>
        </p:spPr>
        <p:txBody>
          <a:bodyPr/>
          <a:lstStyle>
            <a:lvl1pPr marL="0" indent="0" defTabSz="1463040">
              <a:defRPr b="1" sz="58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</a:t>
            </a:r>
          </a:p>
        </p:txBody>
      </p:sp>
      <p:grpSp>
        <p:nvGrpSpPr>
          <p:cNvPr id="1772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1767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9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0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1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4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5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6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7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8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0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1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8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3" name="تجميع"/>
          <p:cNvGrpSpPr/>
          <p:nvPr/>
        </p:nvGrpSpPr>
        <p:grpSpPr>
          <a:xfrm>
            <a:off x="7289163" y="5165624"/>
            <a:ext cx="8981696" cy="5978101"/>
            <a:chOff x="-44450" y="-42768"/>
            <a:chExt cx="8981694" cy="5978100"/>
          </a:xfrm>
        </p:grpSpPr>
        <p:grpSp>
          <p:nvGrpSpPr>
            <p:cNvPr id="1789" name="تجميع"/>
            <p:cNvGrpSpPr/>
            <p:nvPr/>
          </p:nvGrpSpPr>
          <p:grpSpPr>
            <a:xfrm>
              <a:off x="-44451" y="-42769"/>
              <a:ext cx="8886928" cy="5978102"/>
              <a:chOff x="-44450" y="-42768"/>
              <a:chExt cx="8886926" cy="5978100"/>
            </a:xfrm>
          </p:grpSpPr>
          <p:sp>
            <p:nvSpPr>
              <p:cNvPr id="1783" name="Google Shape;713;p59"/>
              <p:cNvSpPr/>
              <p:nvPr/>
            </p:nvSpPr>
            <p:spPr>
              <a:xfrm rot="10800000">
                <a:off x="6364324" y="1954774"/>
                <a:ext cx="2478153" cy="19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4" name="Google Shape;713;p59"/>
              <p:cNvSpPr/>
              <p:nvPr/>
            </p:nvSpPr>
            <p:spPr>
              <a:xfrm rot="10800000">
                <a:off x="6364324" y="-1"/>
                <a:ext cx="2478153" cy="1918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8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-42768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8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1920171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787" name="Google Shape;713;p59"/>
              <p:cNvSpPr/>
              <p:nvPr/>
            </p:nvSpPr>
            <p:spPr>
              <a:xfrm rot="10800000">
                <a:off x="6364324" y="3947928"/>
                <a:ext cx="2478153" cy="19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8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3927776"/>
                <a:ext cx="6904860" cy="200755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790" name="اليوم"/>
            <p:cNvSpPr txBox="1"/>
            <p:nvPr/>
          </p:nvSpPr>
          <p:spPr>
            <a:xfrm>
              <a:off x="7057443" y="470843"/>
              <a:ext cx="1879801" cy="101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72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91" name="التاريخ"/>
            <p:cNvSpPr txBox="1"/>
            <p:nvPr/>
          </p:nvSpPr>
          <p:spPr>
            <a:xfrm>
              <a:off x="6860520" y="2491135"/>
              <a:ext cx="1762887" cy="888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92" name="الحصة"/>
            <p:cNvSpPr txBox="1"/>
            <p:nvPr/>
          </p:nvSpPr>
          <p:spPr>
            <a:xfrm>
              <a:off x="7138720" y="4508587"/>
              <a:ext cx="1717246" cy="888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796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794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6" grpId="1"/>
      <p:bldP build="whole" bldLvl="1" animBg="1" rev="0" advAuto="0" spid="1793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7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028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3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9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6541" y="2663825"/>
            <a:ext cx="7828565" cy="8388350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3040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221" y="5680873"/>
            <a:ext cx="896710" cy="894526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sp>
        <p:nvSpPr>
          <p:cNvPr id="3041" name="موضوع الدرس…"/>
          <p:cNvSpPr txBox="1"/>
          <p:nvPr/>
        </p:nvSpPr>
        <p:spPr>
          <a:xfrm>
            <a:off x="11152892" y="2726672"/>
            <a:ext cx="4129821" cy="167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8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5800"/>
            </a:pPr>
            <a:r>
              <a:t>الأعداد النسبية </a:t>
            </a:r>
          </a:p>
        </p:txBody>
      </p:sp>
      <p:sp>
        <p:nvSpPr>
          <p:cNvPr id="3042" name="الأهداف…"/>
          <p:cNvSpPr txBox="1"/>
          <p:nvPr/>
        </p:nvSpPr>
        <p:spPr>
          <a:xfrm>
            <a:off x="8221973" y="5884176"/>
            <a:ext cx="9090837" cy="19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56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4000"/>
            </a:pPr>
            <a:r>
              <a:t>أعبر عن الاعداد النسبية بكسور عشرية </a:t>
            </a:r>
          </a:p>
          <a:p>
            <a:pPr algn="ctr" rtl="0">
              <a:defRPr b="1" sz="4000"/>
            </a:pPr>
            <a:r>
              <a:t>وعن الكسورالعشرية بكسور اعتيادية</a:t>
            </a:r>
          </a:p>
        </p:txBody>
      </p:sp>
      <p:sp>
        <p:nvSpPr>
          <p:cNvPr id="3043" name="المفردات…"/>
          <p:cNvSpPr txBox="1"/>
          <p:nvPr/>
        </p:nvSpPr>
        <p:spPr>
          <a:xfrm>
            <a:off x="9716462" y="8627590"/>
            <a:ext cx="6588672" cy="188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2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4000"/>
            </a:pPr>
            <a:r>
              <a:t>الأعداد النسبية -الكسرالعشري المنتهي </a:t>
            </a:r>
          </a:p>
          <a:p>
            <a:pPr algn="ctr" rtl="0">
              <a:defRPr b="1" sz="4000"/>
            </a:pPr>
            <a:r>
              <a:t>-الكسر العشري الدوري .</a:t>
            </a:r>
          </a:p>
        </p:txBody>
      </p:sp>
      <p:grpSp>
        <p:nvGrpSpPr>
          <p:cNvPr id="3046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044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49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04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pic>
        <p:nvPicPr>
          <p:cNvPr id="3050" name="IMG_1591.png" descr="IMG_1591.png"/>
          <p:cNvPicPr>
            <a:picLocks noChangeAspect="1"/>
          </p:cNvPicPr>
          <p:nvPr/>
        </p:nvPicPr>
        <p:blipFill>
          <a:blip r:embed="rId7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7230" y="-1773067"/>
            <a:ext cx="5994013" cy="60180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05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6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06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6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6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6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7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7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7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7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07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07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08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08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85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083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4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088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08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7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3089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090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091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092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093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7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094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095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6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098" name="الكسر الإعتيادي الكسر الإعتيادي" descr="الكسر الإعتيادي الكسر الإ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877933" y="6329114"/>
            <a:ext cx="4288710" cy="963199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099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95749" y="6329114"/>
            <a:ext cx="3476582" cy="963199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100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7" r="35312" b="43125"/>
          <a:stretch>
            <a:fillRect/>
          </a:stretch>
        </p:blipFill>
        <p:spPr>
          <a:xfrm rot="10800000">
            <a:off x="7148092" y="5210839"/>
            <a:ext cx="3605343" cy="1499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7" fill="norm" stroke="1" extrusionOk="0">
                <a:moveTo>
                  <a:pt x="2576" y="1"/>
                </a:moveTo>
                <a:cubicBezTo>
                  <a:pt x="2198" y="-33"/>
                  <a:pt x="2222" y="1234"/>
                  <a:pt x="2581" y="3954"/>
                </a:cubicBezTo>
                <a:cubicBezTo>
                  <a:pt x="2836" y="5889"/>
                  <a:pt x="2926" y="7468"/>
                  <a:pt x="2796" y="7738"/>
                </a:cubicBezTo>
                <a:cubicBezTo>
                  <a:pt x="2673" y="7992"/>
                  <a:pt x="2126" y="8510"/>
                  <a:pt x="1582" y="8888"/>
                </a:cubicBezTo>
                <a:cubicBezTo>
                  <a:pt x="1038" y="9266"/>
                  <a:pt x="425" y="9854"/>
                  <a:pt x="221" y="10191"/>
                </a:cubicBezTo>
                <a:cubicBezTo>
                  <a:pt x="-100" y="10721"/>
                  <a:pt x="-82" y="10920"/>
                  <a:pt x="347" y="11696"/>
                </a:cubicBezTo>
                <a:cubicBezTo>
                  <a:pt x="1895" y="14506"/>
                  <a:pt x="6807" y="19928"/>
                  <a:pt x="8758" y="20979"/>
                </a:cubicBezTo>
                <a:cubicBezTo>
                  <a:pt x="9850" y="21567"/>
                  <a:pt x="13533" y="21323"/>
                  <a:pt x="14696" y="20584"/>
                </a:cubicBezTo>
                <a:cubicBezTo>
                  <a:pt x="16387" y="19509"/>
                  <a:pt x="17430" y="18147"/>
                  <a:pt x="18991" y="14973"/>
                </a:cubicBezTo>
                <a:lnTo>
                  <a:pt x="20319" y="12272"/>
                </a:lnTo>
                <a:lnTo>
                  <a:pt x="20911" y="13907"/>
                </a:lnTo>
                <a:lnTo>
                  <a:pt x="21500" y="15548"/>
                </a:lnTo>
                <a:lnTo>
                  <a:pt x="21500" y="10868"/>
                </a:lnTo>
                <a:lnTo>
                  <a:pt x="21500" y="6193"/>
                </a:lnTo>
                <a:lnTo>
                  <a:pt x="19990" y="5787"/>
                </a:lnTo>
                <a:cubicBezTo>
                  <a:pt x="19159" y="5562"/>
                  <a:pt x="18420" y="5519"/>
                  <a:pt x="18348" y="5691"/>
                </a:cubicBezTo>
                <a:cubicBezTo>
                  <a:pt x="18275" y="5863"/>
                  <a:pt x="18403" y="6682"/>
                  <a:pt x="18632" y="7512"/>
                </a:cubicBezTo>
                <a:cubicBezTo>
                  <a:pt x="19150" y="9400"/>
                  <a:pt x="19039" y="9822"/>
                  <a:pt x="17593" y="11443"/>
                </a:cubicBezTo>
                <a:cubicBezTo>
                  <a:pt x="16086" y="13131"/>
                  <a:pt x="12866" y="13305"/>
                  <a:pt x="10862" y="11809"/>
                </a:cubicBezTo>
                <a:cubicBezTo>
                  <a:pt x="9634" y="10893"/>
                  <a:pt x="6639" y="6553"/>
                  <a:pt x="3703" y="1433"/>
                </a:cubicBezTo>
                <a:cubicBezTo>
                  <a:pt x="3172" y="508"/>
                  <a:pt x="2803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1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8" r="35312" b="43126"/>
          <a:stretch>
            <a:fillRect/>
          </a:stretch>
        </p:blipFill>
        <p:spPr>
          <a:xfrm>
            <a:off x="7065936" y="7345080"/>
            <a:ext cx="3576167" cy="1486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6" y="1"/>
                </a:moveTo>
                <a:cubicBezTo>
                  <a:pt x="2199" y="-33"/>
                  <a:pt x="2222" y="1233"/>
                  <a:pt x="2581" y="3953"/>
                </a:cubicBezTo>
                <a:cubicBezTo>
                  <a:pt x="2836" y="5888"/>
                  <a:pt x="2926" y="7465"/>
                  <a:pt x="2796" y="7734"/>
                </a:cubicBezTo>
                <a:cubicBezTo>
                  <a:pt x="2673" y="7989"/>
                  <a:pt x="2128" y="8511"/>
                  <a:pt x="1584" y="8889"/>
                </a:cubicBezTo>
                <a:cubicBezTo>
                  <a:pt x="1039" y="9267"/>
                  <a:pt x="425" y="9849"/>
                  <a:pt x="221" y="10185"/>
                </a:cubicBezTo>
                <a:cubicBezTo>
                  <a:pt x="-100" y="10715"/>
                  <a:pt x="-83" y="10921"/>
                  <a:pt x="345" y="11698"/>
                </a:cubicBezTo>
                <a:cubicBezTo>
                  <a:pt x="1893" y="14508"/>
                  <a:pt x="6808" y="19928"/>
                  <a:pt x="8758" y="20979"/>
                </a:cubicBezTo>
                <a:cubicBezTo>
                  <a:pt x="9851" y="21567"/>
                  <a:pt x="13535" y="21320"/>
                  <a:pt x="14697" y="20581"/>
                </a:cubicBezTo>
                <a:cubicBezTo>
                  <a:pt x="16389" y="19505"/>
                  <a:pt x="17431" y="18142"/>
                  <a:pt x="18992" y="14968"/>
                </a:cubicBezTo>
                <a:lnTo>
                  <a:pt x="20319" y="12272"/>
                </a:lnTo>
                <a:lnTo>
                  <a:pt x="20911" y="13910"/>
                </a:lnTo>
                <a:lnTo>
                  <a:pt x="21500" y="15548"/>
                </a:lnTo>
                <a:lnTo>
                  <a:pt x="21500" y="10868"/>
                </a:lnTo>
                <a:lnTo>
                  <a:pt x="21500" y="6188"/>
                </a:lnTo>
                <a:lnTo>
                  <a:pt x="19990" y="5784"/>
                </a:lnTo>
                <a:cubicBezTo>
                  <a:pt x="19159" y="5560"/>
                  <a:pt x="18420" y="5515"/>
                  <a:pt x="18348" y="5687"/>
                </a:cubicBezTo>
                <a:cubicBezTo>
                  <a:pt x="18276" y="5859"/>
                  <a:pt x="18404" y="6682"/>
                  <a:pt x="18632" y="7513"/>
                </a:cubicBezTo>
                <a:cubicBezTo>
                  <a:pt x="19151" y="9401"/>
                  <a:pt x="19040" y="9821"/>
                  <a:pt x="17594" y="11442"/>
                </a:cubicBezTo>
                <a:cubicBezTo>
                  <a:pt x="16088" y="13130"/>
                  <a:pt x="12865" y="13308"/>
                  <a:pt x="10861" y="11812"/>
                </a:cubicBezTo>
                <a:cubicBezTo>
                  <a:pt x="9633" y="10895"/>
                  <a:pt x="6641" y="6555"/>
                  <a:pt x="3705" y="1434"/>
                </a:cubicBezTo>
                <a:cubicBezTo>
                  <a:pt x="3175" y="509"/>
                  <a:pt x="2803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2" name="الاعداد النسبية الاعداد النسبية " descr="الاعداد النسبية الاعداد النسبية 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661426" y="2709333"/>
            <a:ext cx="8044005" cy="1544985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2" grpId="1"/>
      <p:bldP build="whole" bldLvl="1" animBg="1" rev="0" advAuto="0" spid="3099" grpId="3"/>
      <p:bldP build="whole" bldLvl="1" animBg="1" rev="0" advAuto="0" spid="3100" grpId="4"/>
      <p:bldP build="whole" bldLvl="1" animBg="1" rev="0" advAuto="0" spid="3098" grpId="2"/>
      <p:bldP build="whole" bldLvl="1" animBg="1" rev="0" advAuto="0" spid="3101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4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105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1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4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116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17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8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19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0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21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2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23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25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26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2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12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13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134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13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3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37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135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6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140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138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9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١٤</a:t>
              </a:r>
            </a:p>
          </p:txBody>
        </p:sp>
      </p:grpSp>
      <p:sp>
        <p:nvSpPr>
          <p:cNvPr id="3141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142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143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144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145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9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146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147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48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150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151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152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8" r="35312" b="43125"/>
          <a:stretch>
            <a:fillRect/>
          </a:stretch>
        </p:blipFill>
        <p:spPr>
          <a:xfrm>
            <a:off x="9121097" y="3628044"/>
            <a:ext cx="3339270" cy="1388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307" fill="norm" stroke="1" extrusionOk="0">
                <a:moveTo>
                  <a:pt x="2576" y="1"/>
                </a:moveTo>
                <a:cubicBezTo>
                  <a:pt x="2198" y="-33"/>
                  <a:pt x="2222" y="1233"/>
                  <a:pt x="2581" y="3953"/>
                </a:cubicBezTo>
                <a:cubicBezTo>
                  <a:pt x="2836" y="5888"/>
                  <a:pt x="2925" y="7465"/>
                  <a:pt x="2795" y="7734"/>
                </a:cubicBezTo>
                <a:cubicBezTo>
                  <a:pt x="2673" y="7989"/>
                  <a:pt x="2126" y="8507"/>
                  <a:pt x="1582" y="8885"/>
                </a:cubicBezTo>
                <a:cubicBezTo>
                  <a:pt x="1037" y="9263"/>
                  <a:pt x="426" y="9851"/>
                  <a:pt x="222" y="10188"/>
                </a:cubicBezTo>
                <a:cubicBezTo>
                  <a:pt x="-99" y="10718"/>
                  <a:pt x="-83" y="10921"/>
                  <a:pt x="345" y="11698"/>
                </a:cubicBezTo>
                <a:cubicBezTo>
                  <a:pt x="1893" y="14508"/>
                  <a:pt x="6806" y="19928"/>
                  <a:pt x="8757" y="20979"/>
                </a:cubicBezTo>
                <a:cubicBezTo>
                  <a:pt x="9849" y="21567"/>
                  <a:pt x="13533" y="21322"/>
                  <a:pt x="14696" y="20583"/>
                </a:cubicBezTo>
                <a:cubicBezTo>
                  <a:pt x="16388" y="19508"/>
                  <a:pt x="17430" y="18142"/>
                  <a:pt x="18992" y="14968"/>
                </a:cubicBezTo>
                <a:lnTo>
                  <a:pt x="20320" y="12271"/>
                </a:lnTo>
                <a:lnTo>
                  <a:pt x="20911" y="13909"/>
                </a:lnTo>
                <a:lnTo>
                  <a:pt x="21501" y="15547"/>
                </a:lnTo>
                <a:lnTo>
                  <a:pt x="21501" y="10870"/>
                </a:lnTo>
                <a:lnTo>
                  <a:pt x="21501" y="6188"/>
                </a:lnTo>
                <a:lnTo>
                  <a:pt x="19991" y="5780"/>
                </a:lnTo>
                <a:cubicBezTo>
                  <a:pt x="19160" y="5555"/>
                  <a:pt x="18420" y="5516"/>
                  <a:pt x="18348" y="5688"/>
                </a:cubicBezTo>
                <a:cubicBezTo>
                  <a:pt x="18275" y="5860"/>
                  <a:pt x="18403" y="6678"/>
                  <a:pt x="18631" y="7509"/>
                </a:cubicBezTo>
                <a:cubicBezTo>
                  <a:pt x="19150" y="9397"/>
                  <a:pt x="19040" y="9822"/>
                  <a:pt x="17594" y="11443"/>
                </a:cubicBezTo>
                <a:cubicBezTo>
                  <a:pt x="16087" y="13131"/>
                  <a:pt x="12865" y="13304"/>
                  <a:pt x="10860" y="11808"/>
                </a:cubicBezTo>
                <a:cubicBezTo>
                  <a:pt x="9632" y="10892"/>
                  <a:pt x="6639" y="6553"/>
                  <a:pt x="3703" y="1432"/>
                </a:cubicBezTo>
                <a:cubicBezTo>
                  <a:pt x="3172" y="507"/>
                  <a:pt x="2802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3" name="IMG_1602.jpeg" descr="IMG_1602.jpeg"/>
          <p:cNvPicPr>
            <a:picLocks noChangeAspect="1"/>
          </p:cNvPicPr>
          <p:nvPr/>
        </p:nvPicPr>
        <p:blipFill>
          <a:blip r:embed="rId16">
            <a:extLst/>
          </a:blip>
          <a:srcRect l="0" t="0" r="6861" b="11343"/>
          <a:stretch>
            <a:fillRect/>
          </a:stretch>
        </p:blipFill>
        <p:spPr>
          <a:xfrm>
            <a:off x="2994144" y="5197027"/>
            <a:ext cx="13593880" cy="4163427"/>
          </a:xfrm>
          <a:prstGeom prst="rect">
            <a:avLst/>
          </a:prstGeom>
          <a:ln w="12700">
            <a:miter lim="400000"/>
          </a:ln>
        </p:spPr>
      </p:pic>
      <p:sp>
        <p:nvSpPr>
          <p:cNvPr id="3154" name="مستطيل"/>
          <p:cNvSpPr/>
          <p:nvPr/>
        </p:nvSpPr>
        <p:spPr>
          <a:xfrm>
            <a:off x="12147069" y="5210299"/>
            <a:ext cx="4621039" cy="1109944"/>
          </a:xfrm>
          <a:prstGeom prst="rect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5" name="خط"/>
          <p:cNvSpPr/>
          <p:nvPr/>
        </p:nvSpPr>
        <p:spPr>
          <a:xfrm flipV="1">
            <a:off x="12925777" y="8986362"/>
            <a:ext cx="1" cy="2844279"/>
          </a:xfrm>
          <a:prstGeom prst="line">
            <a:avLst/>
          </a:prstGeom>
          <a:ln w="635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7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158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7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169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70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1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72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3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74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5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76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78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79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8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18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18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187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18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6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90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188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9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193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191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2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3194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195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196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197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198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2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199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200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01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203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204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205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8" r="35312" b="43125"/>
          <a:stretch>
            <a:fillRect/>
          </a:stretch>
        </p:blipFill>
        <p:spPr>
          <a:xfrm>
            <a:off x="9121097" y="3628044"/>
            <a:ext cx="3339270" cy="1388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307" fill="norm" stroke="1" extrusionOk="0">
                <a:moveTo>
                  <a:pt x="2576" y="1"/>
                </a:moveTo>
                <a:cubicBezTo>
                  <a:pt x="2198" y="-33"/>
                  <a:pt x="2222" y="1233"/>
                  <a:pt x="2581" y="3953"/>
                </a:cubicBezTo>
                <a:cubicBezTo>
                  <a:pt x="2836" y="5888"/>
                  <a:pt x="2925" y="7465"/>
                  <a:pt x="2795" y="7734"/>
                </a:cubicBezTo>
                <a:cubicBezTo>
                  <a:pt x="2673" y="7989"/>
                  <a:pt x="2126" y="8507"/>
                  <a:pt x="1582" y="8885"/>
                </a:cubicBezTo>
                <a:cubicBezTo>
                  <a:pt x="1037" y="9263"/>
                  <a:pt x="426" y="9851"/>
                  <a:pt x="222" y="10188"/>
                </a:cubicBezTo>
                <a:cubicBezTo>
                  <a:pt x="-99" y="10718"/>
                  <a:pt x="-83" y="10921"/>
                  <a:pt x="345" y="11698"/>
                </a:cubicBezTo>
                <a:cubicBezTo>
                  <a:pt x="1893" y="14508"/>
                  <a:pt x="6806" y="19928"/>
                  <a:pt x="8757" y="20979"/>
                </a:cubicBezTo>
                <a:cubicBezTo>
                  <a:pt x="9849" y="21567"/>
                  <a:pt x="13533" y="21322"/>
                  <a:pt x="14696" y="20583"/>
                </a:cubicBezTo>
                <a:cubicBezTo>
                  <a:pt x="16388" y="19508"/>
                  <a:pt x="17430" y="18142"/>
                  <a:pt x="18992" y="14968"/>
                </a:cubicBezTo>
                <a:lnTo>
                  <a:pt x="20320" y="12271"/>
                </a:lnTo>
                <a:lnTo>
                  <a:pt x="20911" y="13909"/>
                </a:lnTo>
                <a:lnTo>
                  <a:pt x="21501" y="15547"/>
                </a:lnTo>
                <a:lnTo>
                  <a:pt x="21501" y="10870"/>
                </a:lnTo>
                <a:lnTo>
                  <a:pt x="21501" y="6188"/>
                </a:lnTo>
                <a:lnTo>
                  <a:pt x="19991" y="5780"/>
                </a:lnTo>
                <a:cubicBezTo>
                  <a:pt x="19160" y="5555"/>
                  <a:pt x="18420" y="5516"/>
                  <a:pt x="18348" y="5688"/>
                </a:cubicBezTo>
                <a:cubicBezTo>
                  <a:pt x="18275" y="5860"/>
                  <a:pt x="18403" y="6678"/>
                  <a:pt x="18631" y="7509"/>
                </a:cubicBezTo>
                <a:cubicBezTo>
                  <a:pt x="19150" y="9397"/>
                  <a:pt x="19040" y="9822"/>
                  <a:pt x="17594" y="11443"/>
                </a:cubicBezTo>
                <a:cubicBezTo>
                  <a:pt x="16087" y="13131"/>
                  <a:pt x="12865" y="13304"/>
                  <a:pt x="10860" y="11808"/>
                </a:cubicBezTo>
                <a:cubicBezTo>
                  <a:pt x="9632" y="10892"/>
                  <a:pt x="6639" y="6553"/>
                  <a:pt x="3703" y="1432"/>
                </a:cubicBezTo>
                <a:cubicBezTo>
                  <a:pt x="3172" y="507"/>
                  <a:pt x="2802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6" name="IMG_1604.png" descr="IMG_1604.png"/>
          <p:cNvPicPr>
            <a:picLocks noChangeAspect="1"/>
          </p:cNvPicPr>
          <p:nvPr/>
        </p:nvPicPr>
        <p:blipFill>
          <a:blip r:embed="rId16">
            <a:extLst/>
          </a:blip>
          <a:srcRect l="70027" t="26826" r="13856" b="70865"/>
          <a:stretch>
            <a:fillRect/>
          </a:stretch>
        </p:blipFill>
        <p:spPr>
          <a:xfrm>
            <a:off x="10424431" y="5215762"/>
            <a:ext cx="6096397" cy="654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0943" fill="norm" stroke="1" extrusionOk="0">
                <a:moveTo>
                  <a:pt x="20915" y="19"/>
                </a:moveTo>
                <a:cubicBezTo>
                  <a:pt x="20881" y="105"/>
                  <a:pt x="20837" y="487"/>
                  <a:pt x="20779" y="1022"/>
                </a:cubicBezTo>
                <a:cubicBezTo>
                  <a:pt x="20618" y="2516"/>
                  <a:pt x="17810" y="3078"/>
                  <a:pt x="10470" y="3078"/>
                </a:cubicBezTo>
                <a:cubicBezTo>
                  <a:pt x="695" y="3078"/>
                  <a:pt x="377" y="3183"/>
                  <a:pt x="184" y="6532"/>
                </a:cubicBezTo>
                <a:cubicBezTo>
                  <a:pt x="-100" y="11441"/>
                  <a:pt x="-68" y="13308"/>
                  <a:pt x="370" y="17361"/>
                </a:cubicBezTo>
                <a:cubicBezTo>
                  <a:pt x="746" y="20841"/>
                  <a:pt x="1013" y="20941"/>
                  <a:pt x="10672" y="20941"/>
                </a:cubicBezTo>
                <a:cubicBezTo>
                  <a:pt x="21500" y="20941"/>
                  <a:pt x="21075" y="21361"/>
                  <a:pt x="21049" y="10708"/>
                </a:cubicBezTo>
                <a:cubicBezTo>
                  <a:pt x="21028" y="2130"/>
                  <a:pt x="21017" y="-239"/>
                  <a:pt x="20915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7" name="IMG_1604.png" descr="IMG_1604.png"/>
          <p:cNvPicPr>
            <a:picLocks noChangeAspect="1"/>
          </p:cNvPicPr>
          <p:nvPr/>
        </p:nvPicPr>
        <p:blipFill>
          <a:blip r:embed="rId16">
            <a:extLst/>
          </a:blip>
          <a:srcRect l="53312" t="45943" r="20556" b="48706"/>
          <a:stretch>
            <a:fillRect/>
          </a:stretch>
        </p:blipFill>
        <p:spPr>
          <a:xfrm>
            <a:off x="2690548" y="5982785"/>
            <a:ext cx="13588284" cy="208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9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210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2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22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2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2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2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2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3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3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3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23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23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23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23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42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240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1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245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243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4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١٧</a:t>
              </a:r>
            </a:p>
          </p:txBody>
        </p:sp>
      </p:grpSp>
      <p:sp>
        <p:nvSpPr>
          <p:cNvPr id="3246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247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248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249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25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4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251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252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3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255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256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257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8" r="35312" b="43125"/>
          <a:stretch>
            <a:fillRect/>
          </a:stretch>
        </p:blipFill>
        <p:spPr>
          <a:xfrm>
            <a:off x="9121097" y="3628044"/>
            <a:ext cx="3339270" cy="1388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307" fill="norm" stroke="1" extrusionOk="0">
                <a:moveTo>
                  <a:pt x="2576" y="1"/>
                </a:moveTo>
                <a:cubicBezTo>
                  <a:pt x="2198" y="-33"/>
                  <a:pt x="2222" y="1233"/>
                  <a:pt x="2581" y="3953"/>
                </a:cubicBezTo>
                <a:cubicBezTo>
                  <a:pt x="2836" y="5888"/>
                  <a:pt x="2925" y="7465"/>
                  <a:pt x="2795" y="7734"/>
                </a:cubicBezTo>
                <a:cubicBezTo>
                  <a:pt x="2673" y="7989"/>
                  <a:pt x="2126" y="8507"/>
                  <a:pt x="1582" y="8885"/>
                </a:cubicBezTo>
                <a:cubicBezTo>
                  <a:pt x="1037" y="9263"/>
                  <a:pt x="426" y="9851"/>
                  <a:pt x="222" y="10188"/>
                </a:cubicBezTo>
                <a:cubicBezTo>
                  <a:pt x="-99" y="10718"/>
                  <a:pt x="-83" y="10921"/>
                  <a:pt x="345" y="11698"/>
                </a:cubicBezTo>
                <a:cubicBezTo>
                  <a:pt x="1893" y="14508"/>
                  <a:pt x="6806" y="19928"/>
                  <a:pt x="8757" y="20979"/>
                </a:cubicBezTo>
                <a:cubicBezTo>
                  <a:pt x="9849" y="21567"/>
                  <a:pt x="13533" y="21322"/>
                  <a:pt x="14696" y="20583"/>
                </a:cubicBezTo>
                <a:cubicBezTo>
                  <a:pt x="16388" y="19508"/>
                  <a:pt x="17430" y="18142"/>
                  <a:pt x="18992" y="14968"/>
                </a:cubicBezTo>
                <a:lnTo>
                  <a:pt x="20320" y="12271"/>
                </a:lnTo>
                <a:lnTo>
                  <a:pt x="20911" y="13909"/>
                </a:lnTo>
                <a:lnTo>
                  <a:pt x="21501" y="15547"/>
                </a:lnTo>
                <a:lnTo>
                  <a:pt x="21501" y="10870"/>
                </a:lnTo>
                <a:lnTo>
                  <a:pt x="21501" y="6188"/>
                </a:lnTo>
                <a:lnTo>
                  <a:pt x="19991" y="5780"/>
                </a:lnTo>
                <a:cubicBezTo>
                  <a:pt x="19160" y="5555"/>
                  <a:pt x="18420" y="5516"/>
                  <a:pt x="18348" y="5688"/>
                </a:cubicBezTo>
                <a:cubicBezTo>
                  <a:pt x="18275" y="5860"/>
                  <a:pt x="18403" y="6678"/>
                  <a:pt x="18631" y="7509"/>
                </a:cubicBezTo>
                <a:cubicBezTo>
                  <a:pt x="19150" y="9397"/>
                  <a:pt x="19040" y="9822"/>
                  <a:pt x="17594" y="11443"/>
                </a:cubicBezTo>
                <a:cubicBezTo>
                  <a:pt x="16087" y="13131"/>
                  <a:pt x="12865" y="13304"/>
                  <a:pt x="10860" y="11808"/>
                </a:cubicBezTo>
                <a:cubicBezTo>
                  <a:pt x="9632" y="10892"/>
                  <a:pt x="6639" y="6553"/>
                  <a:pt x="3703" y="1432"/>
                </a:cubicBezTo>
                <a:cubicBezTo>
                  <a:pt x="3172" y="507"/>
                  <a:pt x="2802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58" name="IMG_1605.jpeg" descr="IMG_1605.jpeg"/>
          <p:cNvPicPr>
            <a:picLocks noChangeAspect="1"/>
          </p:cNvPicPr>
          <p:nvPr/>
        </p:nvPicPr>
        <p:blipFill>
          <a:blip r:embed="rId16">
            <a:extLst/>
          </a:blip>
          <a:srcRect l="0" t="0" r="0" b="40769"/>
          <a:stretch>
            <a:fillRect/>
          </a:stretch>
        </p:blipFill>
        <p:spPr>
          <a:xfrm>
            <a:off x="6000913" y="5168647"/>
            <a:ext cx="9580474" cy="5364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0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261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0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272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73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4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75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6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77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8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79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81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82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2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2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290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2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9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93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291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2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296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294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5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١٧</a:t>
              </a:r>
            </a:p>
          </p:txBody>
        </p:sp>
      </p:grpSp>
      <p:sp>
        <p:nvSpPr>
          <p:cNvPr id="3297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298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299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300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301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5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302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303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4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306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307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308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2" t="48278" r="35312" b="43125"/>
          <a:stretch>
            <a:fillRect/>
          </a:stretch>
        </p:blipFill>
        <p:spPr>
          <a:xfrm>
            <a:off x="9121097" y="3628044"/>
            <a:ext cx="3339270" cy="1388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307" fill="norm" stroke="1" extrusionOk="0">
                <a:moveTo>
                  <a:pt x="2576" y="1"/>
                </a:moveTo>
                <a:cubicBezTo>
                  <a:pt x="2198" y="-33"/>
                  <a:pt x="2222" y="1233"/>
                  <a:pt x="2581" y="3953"/>
                </a:cubicBezTo>
                <a:cubicBezTo>
                  <a:pt x="2836" y="5888"/>
                  <a:pt x="2925" y="7465"/>
                  <a:pt x="2795" y="7734"/>
                </a:cubicBezTo>
                <a:cubicBezTo>
                  <a:pt x="2673" y="7989"/>
                  <a:pt x="2126" y="8507"/>
                  <a:pt x="1582" y="8885"/>
                </a:cubicBezTo>
                <a:cubicBezTo>
                  <a:pt x="1037" y="9263"/>
                  <a:pt x="426" y="9851"/>
                  <a:pt x="222" y="10188"/>
                </a:cubicBezTo>
                <a:cubicBezTo>
                  <a:pt x="-99" y="10718"/>
                  <a:pt x="-83" y="10921"/>
                  <a:pt x="345" y="11698"/>
                </a:cubicBezTo>
                <a:cubicBezTo>
                  <a:pt x="1893" y="14508"/>
                  <a:pt x="6806" y="19928"/>
                  <a:pt x="8757" y="20979"/>
                </a:cubicBezTo>
                <a:cubicBezTo>
                  <a:pt x="9849" y="21567"/>
                  <a:pt x="13533" y="21322"/>
                  <a:pt x="14696" y="20583"/>
                </a:cubicBezTo>
                <a:cubicBezTo>
                  <a:pt x="16388" y="19508"/>
                  <a:pt x="17430" y="18142"/>
                  <a:pt x="18992" y="14968"/>
                </a:cubicBezTo>
                <a:lnTo>
                  <a:pt x="20320" y="12271"/>
                </a:lnTo>
                <a:lnTo>
                  <a:pt x="20911" y="13909"/>
                </a:lnTo>
                <a:lnTo>
                  <a:pt x="21501" y="15547"/>
                </a:lnTo>
                <a:lnTo>
                  <a:pt x="21501" y="10870"/>
                </a:lnTo>
                <a:lnTo>
                  <a:pt x="21501" y="6188"/>
                </a:lnTo>
                <a:lnTo>
                  <a:pt x="19991" y="5780"/>
                </a:lnTo>
                <a:cubicBezTo>
                  <a:pt x="19160" y="5555"/>
                  <a:pt x="18420" y="5516"/>
                  <a:pt x="18348" y="5688"/>
                </a:cubicBezTo>
                <a:cubicBezTo>
                  <a:pt x="18275" y="5860"/>
                  <a:pt x="18403" y="6678"/>
                  <a:pt x="18631" y="7509"/>
                </a:cubicBezTo>
                <a:cubicBezTo>
                  <a:pt x="19150" y="9397"/>
                  <a:pt x="19040" y="9822"/>
                  <a:pt x="17594" y="11443"/>
                </a:cubicBezTo>
                <a:cubicBezTo>
                  <a:pt x="16087" y="13131"/>
                  <a:pt x="12865" y="13304"/>
                  <a:pt x="10860" y="11808"/>
                </a:cubicBezTo>
                <a:cubicBezTo>
                  <a:pt x="9632" y="10892"/>
                  <a:pt x="6639" y="6553"/>
                  <a:pt x="3703" y="1432"/>
                </a:cubicBezTo>
                <a:cubicBezTo>
                  <a:pt x="3172" y="507"/>
                  <a:pt x="2802" y="21"/>
                  <a:pt x="25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09" name="IMG_1598.jpeg" descr="IMG_1598.jpeg"/>
          <p:cNvPicPr>
            <a:picLocks noChangeAspect="1"/>
          </p:cNvPicPr>
          <p:nvPr/>
        </p:nvPicPr>
        <p:blipFill>
          <a:blip r:embed="rId16">
            <a:extLst/>
          </a:blip>
          <a:srcRect l="39973" t="6461" r="4647" b="79676"/>
          <a:stretch>
            <a:fillRect/>
          </a:stretch>
        </p:blipFill>
        <p:spPr>
          <a:xfrm>
            <a:off x="6484644" y="5435441"/>
            <a:ext cx="10142140" cy="105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24" fill="norm" stroke="1" extrusionOk="0">
                <a:moveTo>
                  <a:pt x="21448" y="11"/>
                </a:moveTo>
                <a:cubicBezTo>
                  <a:pt x="21403" y="-57"/>
                  <a:pt x="21329" y="197"/>
                  <a:pt x="21205" y="815"/>
                </a:cubicBezTo>
                <a:cubicBezTo>
                  <a:pt x="20995" y="1863"/>
                  <a:pt x="20957" y="1905"/>
                  <a:pt x="20700" y="1449"/>
                </a:cubicBezTo>
                <a:cubicBezTo>
                  <a:pt x="20375" y="870"/>
                  <a:pt x="1185" y="799"/>
                  <a:pt x="819" y="1376"/>
                </a:cubicBezTo>
                <a:cubicBezTo>
                  <a:pt x="535" y="1824"/>
                  <a:pt x="257" y="3664"/>
                  <a:pt x="120" y="6016"/>
                </a:cubicBezTo>
                <a:cubicBezTo>
                  <a:pt x="-42" y="8785"/>
                  <a:pt x="-40" y="13825"/>
                  <a:pt x="124" y="16473"/>
                </a:cubicBezTo>
                <a:cubicBezTo>
                  <a:pt x="249" y="18487"/>
                  <a:pt x="508" y="20492"/>
                  <a:pt x="727" y="21129"/>
                </a:cubicBezTo>
                <a:cubicBezTo>
                  <a:pt x="796" y="21329"/>
                  <a:pt x="5319" y="21506"/>
                  <a:pt x="10778" y="21519"/>
                </a:cubicBezTo>
                <a:cubicBezTo>
                  <a:pt x="20423" y="21543"/>
                  <a:pt x="20711" y="21515"/>
                  <a:pt x="20966" y="20666"/>
                </a:cubicBezTo>
                <a:cubicBezTo>
                  <a:pt x="21200" y="19884"/>
                  <a:pt x="21239" y="19863"/>
                  <a:pt x="21336" y="20471"/>
                </a:cubicBezTo>
                <a:cubicBezTo>
                  <a:pt x="21395" y="20844"/>
                  <a:pt x="21465" y="21029"/>
                  <a:pt x="21491" y="20877"/>
                </a:cubicBezTo>
                <a:cubicBezTo>
                  <a:pt x="21558" y="20478"/>
                  <a:pt x="21552" y="830"/>
                  <a:pt x="21485" y="181"/>
                </a:cubicBezTo>
                <a:cubicBezTo>
                  <a:pt x="21475" y="90"/>
                  <a:pt x="21463" y="33"/>
                  <a:pt x="21448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10" name="IMG_1606.jpeg" descr="IMG_1606.jpeg"/>
          <p:cNvPicPr>
            <a:picLocks noChangeAspect="1"/>
          </p:cNvPicPr>
          <p:nvPr/>
        </p:nvPicPr>
        <p:blipFill>
          <a:blip r:embed="rId17">
            <a:extLst/>
          </a:blip>
          <a:srcRect l="0" t="0" r="0" b="9263"/>
          <a:stretch>
            <a:fillRect/>
          </a:stretch>
        </p:blipFill>
        <p:spPr>
          <a:xfrm>
            <a:off x="5995330" y="6354014"/>
            <a:ext cx="10307908" cy="4087864"/>
          </a:xfrm>
          <a:prstGeom prst="rect">
            <a:avLst/>
          </a:prstGeom>
          <a:ln w="12700">
            <a:miter lim="400000"/>
          </a:ln>
        </p:spPr>
      </p:pic>
      <p:sp>
        <p:nvSpPr>
          <p:cNvPr id="3311" name="مستطيل"/>
          <p:cNvSpPr/>
          <p:nvPr/>
        </p:nvSpPr>
        <p:spPr>
          <a:xfrm>
            <a:off x="10611336" y="7042511"/>
            <a:ext cx="6004017" cy="3401167"/>
          </a:xfrm>
          <a:prstGeom prst="rect">
            <a:avLst/>
          </a:prstGeom>
          <a:solidFill>
            <a:srgbClr val="FFFFFF"/>
          </a:solidFill>
          <a:ln w="63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3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314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3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325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26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7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28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9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30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1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32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34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35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3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33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34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343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3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46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344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3347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348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349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350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351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5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352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353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4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356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295734" y="2875867"/>
            <a:ext cx="3435862" cy="841080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357" name="كسر عشري كسر عشري " descr="كسر عشري كسر عشري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55902" y="2963945"/>
            <a:ext cx="2759246" cy="664924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358" name="IMG_0382.jpeg" descr="IMG_0382.jpeg"/>
          <p:cNvPicPr>
            <a:picLocks noChangeAspect="1"/>
          </p:cNvPicPr>
          <p:nvPr/>
        </p:nvPicPr>
        <p:blipFill>
          <a:blip r:embed="rId15">
            <a:extLst/>
          </a:blip>
          <a:srcRect l="37531" t="48277" r="35311" b="43126"/>
          <a:stretch>
            <a:fillRect/>
          </a:stretch>
        </p:blipFill>
        <p:spPr>
          <a:xfrm rot="10800000">
            <a:off x="9502078" y="2196017"/>
            <a:ext cx="2966259" cy="123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306" fill="norm" stroke="1" extrusionOk="0">
                <a:moveTo>
                  <a:pt x="2574" y="1"/>
                </a:moveTo>
                <a:cubicBezTo>
                  <a:pt x="2197" y="-33"/>
                  <a:pt x="2221" y="1237"/>
                  <a:pt x="2580" y="3956"/>
                </a:cubicBezTo>
                <a:cubicBezTo>
                  <a:pt x="2835" y="5891"/>
                  <a:pt x="2926" y="7471"/>
                  <a:pt x="2796" y="7741"/>
                </a:cubicBezTo>
                <a:cubicBezTo>
                  <a:pt x="2673" y="7995"/>
                  <a:pt x="2126" y="8507"/>
                  <a:pt x="1582" y="8885"/>
                </a:cubicBezTo>
                <a:cubicBezTo>
                  <a:pt x="1037" y="9264"/>
                  <a:pt x="425" y="9851"/>
                  <a:pt x="221" y="10188"/>
                </a:cubicBezTo>
                <a:cubicBezTo>
                  <a:pt x="-100" y="10718"/>
                  <a:pt x="-83" y="10919"/>
                  <a:pt x="345" y="11696"/>
                </a:cubicBezTo>
                <a:cubicBezTo>
                  <a:pt x="1893" y="14506"/>
                  <a:pt x="6808" y="19928"/>
                  <a:pt x="8759" y="20979"/>
                </a:cubicBezTo>
                <a:cubicBezTo>
                  <a:pt x="9851" y="21567"/>
                  <a:pt x="13534" y="21320"/>
                  <a:pt x="14697" y="20581"/>
                </a:cubicBezTo>
                <a:cubicBezTo>
                  <a:pt x="16388" y="19506"/>
                  <a:pt x="17430" y="18147"/>
                  <a:pt x="18992" y="14973"/>
                </a:cubicBezTo>
                <a:lnTo>
                  <a:pt x="20318" y="12272"/>
                </a:lnTo>
                <a:lnTo>
                  <a:pt x="20910" y="13911"/>
                </a:lnTo>
                <a:lnTo>
                  <a:pt x="21500" y="15549"/>
                </a:lnTo>
                <a:lnTo>
                  <a:pt x="21500" y="10867"/>
                </a:lnTo>
                <a:lnTo>
                  <a:pt x="21500" y="6191"/>
                </a:lnTo>
                <a:lnTo>
                  <a:pt x="19990" y="5787"/>
                </a:lnTo>
                <a:cubicBezTo>
                  <a:pt x="19159" y="5563"/>
                  <a:pt x="18419" y="5519"/>
                  <a:pt x="18347" y="5691"/>
                </a:cubicBezTo>
                <a:cubicBezTo>
                  <a:pt x="18275" y="5863"/>
                  <a:pt x="18404" y="6684"/>
                  <a:pt x="18632" y="7514"/>
                </a:cubicBezTo>
                <a:cubicBezTo>
                  <a:pt x="19151" y="9403"/>
                  <a:pt x="19040" y="9822"/>
                  <a:pt x="17593" y="11443"/>
                </a:cubicBezTo>
                <a:cubicBezTo>
                  <a:pt x="16087" y="13131"/>
                  <a:pt x="12867" y="13309"/>
                  <a:pt x="10862" y="11813"/>
                </a:cubicBezTo>
                <a:cubicBezTo>
                  <a:pt x="9634" y="10897"/>
                  <a:pt x="6641" y="6554"/>
                  <a:pt x="3705" y="1433"/>
                </a:cubicBezTo>
                <a:cubicBezTo>
                  <a:pt x="3175" y="509"/>
                  <a:pt x="2801" y="21"/>
                  <a:pt x="257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9" name="بالقسمة المطولة"/>
          <p:cNvSpPr txBox="1"/>
          <p:nvPr/>
        </p:nvSpPr>
        <p:spPr>
          <a:xfrm>
            <a:off x="9918968" y="3234086"/>
            <a:ext cx="14960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00374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بالقسمة المطولة</a:t>
            </a:r>
          </a:p>
        </p:txBody>
      </p:sp>
      <p:sp>
        <p:nvSpPr>
          <p:cNvPr id="3360" name="Google Shape;4622;p49"/>
          <p:cNvSpPr/>
          <p:nvPr/>
        </p:nvSpPr>
        <p:spPr>
          <a:xfrm rot="21451959">
            <a:off x="3413798" y="4520748"/>
            <a:ext cx="12543631" cy="2807625"/>
          </a:xfrm>
          <a:prstGeom prst="rect">
            <a:avLst/>
          </a:prstGeom>
          <a:solidFill>
            <a:srgbClr val="FFDBD8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361" name="Google Shape;4623;p49"/>
          <p:cNvSpPr/>
          <p:nvPr/>
        </p:nvSpPr>
        <p:spPr>
          <a:xfrm rot="21189298">
            <a:off x="2596307" y="4247371"/>
            <a:ext cx="1970804" cy="1410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362" name="Google Shape;4624;p49"/>
          <p:cNvSpPr/>
          <p:nvPr/>
        </p:nvSpPr>
        <p:spPr>
          <a:xfrm rot="4554862">
            <a:off x="14263692" y="4030315"/>
            <a:ext cx="2637778" cy="135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363" name="Google Shape;1742;p25"/>
          <p:cNvSpPr txBox="1"/>
          <p:nvPr>
            <p:ph type="title"/>
          </p:nvPr>
        </p:nvSpPr>
        <p:spPr>
          <a:xfrm>
            <a:off x="5614712" y="4988165"/>
            <a:ext cx="8094268" cy="19453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292351" rtl="0">
              <a:defRPr sz="7843"/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5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366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7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5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377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8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9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80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1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2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3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4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86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7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39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39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395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39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8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396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7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3399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400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401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402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403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sp>
        <p:nvSpPr>
          <p:cNvPr id="3404" name="Google Shape;4622;p49"/>
          <p:cNvSpPr/>
          <p:nvPr/>
        </p:nvSpPr>
        <p:spPr>
          <a:xfrm rot="21451959">
            <a:off x="5698445" y="3162988"/>
            <a:ext cx="10167963" cy="2062443"/>
          </a:xfrm>
          <a:prstGeom prst="rect">
            <a:avLst/>
          </a:prstGeom>
          <a:solidFill>
            <a:srgbClr val="F7FADB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405" name="Google Shape;4623;p49"/>
          <p:cNvSpPr/>
          <p:nvPr/>
        </p:nvSpPr>
        <p:spPr>
          <a:xfrm rot="21189298">
            <a:off x="4808685" y="2894354"/>
            <a:ext cx="2092720" cy="1521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406" name="Google Shape;4624;p49"/>
          <p:cNvSpPr/>
          <p:nvPr/>
        </p:nvSpPr>
        <p:spPr>
          <a:xfrm rot="4554862">
            <a:off x="14127226" y="2734352"/>
            <a:ext cx="2549126" cy="1627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3407" name="Google Shape;366;p40" descr="Google Shape;366;p4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0904534">
            <a:off x="7348562" y="4557998"/>
            <a:ext cx="7491000" cy="78940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27000" dir="1800000">
              <a:srgbClr val="000000">
                <a:alpha val="44000"/>
              </a:srgbClr>
            </a:outerShdw>
          </a:effectLst>
        </p:spPr>
      </p:pic>
      <p:sp>
        <p:nvSpPr>
          <p:cNvPr id="3408" name="Google Shape;1742;p25"/>
          <p:cNvSpPr txBox="1"/>
          <p:nvPr>
            <p:ph type="title"/>
          </p:nvPr>
        </p:nvSpPr>
        <p:spPr>
          <a:xfrm>
            <a:off x="6665759" y="3342587"/>
            <a:ext cx="8094268" cy="170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121663" rtl="0">
              <a:defRPr sz="6808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411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3409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22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3412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25" name="Google Shape;225;p3"/>
          <p:cNvGrpSpPr/>
          <p:nvPr/>
        </p:nvGrpSpPr>
        <p:grpSpPr>
          <a:xfrm>
            <a:off x="20094401" y="3403212"/>
            <a:ext cx="326115" cy="353761"/>
            <a:chOff x="0" y="0"/>
            <a:chExt cx="326114" cy="353760"/>
          </a:xfrm>
        </p:grpSpPr>
        <p:sp>
          <p:nvSpPr>
            <p:cNvPr id="3423" name="Google Shape;226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227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28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3426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0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431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4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0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442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43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4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45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6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47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8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49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51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52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5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45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45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460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45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9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461" name="جدول التعلم"/>
          <p:cNvSpPr txBox="1"/>
          <p:nvPr/>
        </p:nvSpPr>
        <p:spPr>
          <a:xfrm>
            <a:off x="7124863" y="4298382"/>
            <a:ext cx="4259781" cy="81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6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464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462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3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sp>
        <p:nvSpPr>
          <p:cNvPr id="3465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466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467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468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469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70" name="الجدول"/>
          <p:cNvGraphicFramePr/>
          <p:nvPr/>
        </p:nvGraphicFramePr>
        <p:xfrm>
          <a:off x="14922030" y="5454162"/>
          <a:ext cx="11961754" cy="3683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3983017"/>
                <a:gridCol w="3983017"/>
                <a:gridCol w="3983017"/>
              </a:tblGrid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473" name="IMG_1593.jpeg"/>
          <p:cNvGrpSpPr/>
          <p:nvPr/>
        </p:nvGrpSpPr>
        <p:grpSpPr>
          <a:xfrm>
            <a:off x="10793152" y="7108345"/>
            <a:ext cx="4279163" cy="4479785"/>
            <a:chOff x="0" y="0"/>
            <a:chExt cx="4279162" cy="4479783"/>
          </a:xfrm>
        </p:grpSpPr>
        <p:pic>
          <p:nvPicPr>
            <p:cNvPr id="3472" name="IMG_1593.jpeg" descr="IMG_1593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3350" y="133350"/>
              <a:ext cx="4012463" cy="4213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71" name="IMG_1593.jpeg" descr="IMG_1593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279163" cy="4479784"/>
            </a:xfrm>
            <a:prstGeom prst="rect">
              <a:avLst/>
            </a:prstGeom>
            <a:effectLst/>
          </p:spPr>
        </p:pic>
      </p:grpSp>
      <p:grpSp>
        <p:nvGrpSpPr>
          <p:cNvPr id="3476" name="مستطيل"/>
          <p:cNvGrpSpPr/>
          <p:nvPr/>
        </p:nvGrpSpPr>
        <p:grpSpPr>
          <a:xfrm>
            <a:off x="6889773" y="7154597"/>
            <a:ext cx="4136630" cy="4387279"/>
            <a:chOff x="0" y="0"/>
            <a:chExt cx="4136628" cy="4387277"/>
          </a:xfrm>
        </p:grpSpPr>
        <p:sp>
          <p:nvSpPr>
            <p:cNvPr id="3475" name="مستطيل"/>
            <p:cNvSpPr/>
            <p:nvPr/>
          </p:nvSpPr>
          <p:spPr>
            <a:xfrm>
              <a:off x="101600" y="101600"/>
              <a:ext cx="3933429" cy="4184078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74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4136630" cy="4387279"/>
            </a:xfrm>
            <a:prstGeom prst="rect">
              <a:avLst/>
            </a:prstGeom>
            <a:effectLst/>
          </p:spPr>
        </p:pic>
      </p:grpSp>
      <p:pic>
        <p:nvPicPr>
          <p:cNvPr id="3477" name="IMG_1594.jpeg" descr="IMG_15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8290" y="8479428"/>
            <a:ext cx="3317655" cy="1612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0" name="مستطيل"/>
          <p:cNvGrpSpPr/>
          <p:nvPr/>
        </p:nvGrpSpPr>
        <p:grpSpPr>
          <a:xfrm>
            <a:off x="2985237" y="7201989"/>
            <a:ext cx="3933232" cy="4292496"/>
            <a:chOff x="0" y="0"/>
            <a:chExt cx="3933230" cy="4292495"/>
          </a:xfrm>
        </p:grpSpPr>
        <p:sp>
          <p:nvSpPr>
            <p:cNvPr id="3479" name="مستطيل"/>
            <p:cNvSpPr/>
            <p:nvPr/>
          </p:nvSpPr>
          <p:spPr>
            <a:xfrm>
              <a:off x="31750" y="31750"/>
              <a:ext cx="3869731" cy="42289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78" name="مستطيل مستطيل" descr="مستطيل مستطي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-1"/>
              <a:ext cx="3933232" cy="4292497"/>
            </a:xfrm>
            <a:prstGeom prst="rect">
              <a:avLst/>
            </a:prstGeom>
            <a:effectLst/>
          </p:spPr>
        </p:pic>
      </p:grpSp>
      <p:pic>
        <p:nvPicPr>
          <p:cNvPr id="3481" name="الكسر الاعتيادي الكسر الاعتيادي" descr="الكسر الاعتيادي الكسر الاعتيادي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355194" y="7513703"/>
            <a:ext cx="3193318" cy="958987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pic>
        <p:nvPicPr>
          <p:cNvPr id="3482" name="كسر عشري كسر عشري " descr="كسر عشري كسر عشري 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495496" y="10250558"/>
            <a:ext cx="2912714" cy="699721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sp>
        <p:nvSpPr>
          <p:cNvPr id="3483" name="سهم"/>
          <p:cNvSpPr/>
          <p:nvPr/>
        </p:nvSpPr>
        <p:spPr>
          <a:xfrm rot="5400000">
            <a:off x="4090745" y="8923375"/>
            <a:ext cx="1428236" cy="724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74" y="14593"/>
                </a:moveTo>
                <a:lnTo>
                  <a:pt x="7074" y="21600"/>
                </a:lnTo>
                <a:lnTo>
                  <a:pt x="0" y="10800"/>
                </a:lnTo>
                <a:lnTo>
                  <a:pt x="7074" y="0"/>
                </a:lnTo>
                <a:lnTo>
                  <a:pt x="7074" y="7007"/>
                </a:lnTo>
                <a:lnTo>
                  <a:pt x="21600" y="7007"/>
                </a:lnTo>
                <a:lnTo>
                  <a:pt x="21600" y="14593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5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3486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5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3497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98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9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00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01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02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03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04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06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07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0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351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351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3515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351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18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3516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3521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3519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0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3522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3523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3524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525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3526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0" name="تجميع"/>
          <p:cNvGrpSpPr/>
          <p:nvPr/>
        </p:nvGrpSpPr>
        <p:grpSpPr>
          <a:xfrm>
            <a:off x="16356387" y="10140118"/>
            <a:ext cx="3377946" cy="1531425"/>
            <a:chOff x="0" y="0"/>
            <a:chExt cx="3377944" cy="1531423"/>
          </a:xfrm>
        </p:grpSpPr>
        <p:sp>
          <p:nvSpPr>
            <p:cNvPr id="3527" name="أ…"/>
            <p:cNvSpPr txBox="1"/>
            <p:nvPr/>
          </p:nvSpPr>
          <p:spPr>
            <a:xfrm>
              <a:off x="2260751" y="0"/>
              <a:ext cx="467273" cy="150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52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528" name="خط"/>
            <p:cNvSpPr/>
            <p:nvPr/>
          </p:nvSpPr>
          <p:spPr>
            <a:xfrm>
              <a:off x="1461042" y="784759"/>
              <a:ext cx="1916903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9" name="لايساوي صفر"/>
            <p:cNvSpPr txBox="1"/>
            <p:nvPr/>
          </p:nvSpPr>
          <p:spPr>
            <a:xfrm>
              <a:off x="0" y="1012981"/>
              <a:ext cx="2071217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531" name="IMG_0329.png" descr="IMG_0329.png"/>
          <p:cNvPicPr>
            <a:picLocks noChangeAspect="1"/>
          </p:cNvPicPr>
          <p:nvPr/>
        </p:nvPicPr>
        <p:blipFill>
          <a:blip r:embed="rId13">
            <a:extLst/>
          </a:blip>
          <a:srcRect l="8915" t="17941" r="8915" b="17941"/>
          <a:stretch>
            <a:fillRect/>
          </a:stretch>
        </p:blipFill>
        <p:spPr>
          <a:xfrm>
            <a:off x="1426347" y="7278768"/>
            <a:ext cx="6106694" cy="478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2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28" t="2219" r="1697" b="1625"/>
          <a:stretch>
            <a:fillRect/>
          </a:stretch>
        </p:blipFill>
        <p:spPr>
          <a:xfrm>
            <a:off x="2171019" y="9165033"/>
            <a:ext cx="1606646" cy="160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6" fill="norm" stroke="1" extrusionOk="0">
                <a:moveTo>
                  <a:pt x="10253" y="16"/>
                </a:moveTo>
                <a:cubicBezTo>
                  <a:pt x="8937" y="87"/>
                  <a:pt x="7519" y="398"/>
                  <a:pt x="6478" y="873"/>
                </a:cubicBezTo>
                <a:cubicBezTo>
                  <a:pt x="6357" y="928"/>
                  <a:pt x="6236" y="978"/>
                  <a:pt x="6212" y="980"/>
                </a:cubicBezTo>
                <a:cubicBezTo>
                  <a:pt x="6188" y="982"/>
                  <a:pt x="6119" y="1014"/>
                  <a:pt x="6058" y="1054"/>
                </a:cubicBezTo>
                <a:cubicBezTo>
                  <a:pt x="5998" y="1095"/>
                  <a:pt x="5882" y="1161"/>
                  <a:pt x="5798" y="1198"/>
                </a:cubicBezTo>
                <a:cubicBezTo>
                  <a:pt x="5713" y="1236"/>
                  <a:pt x="5565" y="1313"/>
                  <a:pt x="5468" y="1374"/>
                </a:cubicBezTo>
                <a:cubicBezTo>
                  <a:pt x="5371" y="1434"/>
                  <a:pt x="5260" y="1501"/>
                  <a:pt x="5223" y="1518"/>
                </a:cubicBezTo>
                <a:cubicBezTo>
                  <a:pt x="5073" y="1587"/>
                  <a:pt x="4479" y="1999"/>
                  <a:pt x="4064" y="2322"/>
                </a:cubicBezTo>
                <a:cubicBezTo>
                  <a:pt x="3546" y="2726"/>
                  <a:pt x="2669" y="3607"/>
                  <a:pt x="2283" y="4112"/>
                </a:cubicBezTo>
                <a:cubicBezTo>
                  <a:pt x="2135" y="4306"/>
                  <a:pt x="1985" y="4495"/>
                  <a:pt x="1948" y="4538"/>
                </a:cubicBezTo>
                <a:cubicBezTo>
                  <a:pt x="1911" y="4580"/>
                  <a:pt x="1883" y="4626"/>
                  <a:pt x="1884" y="4639"/>
                </a:cubicBezTo>
                <a:cubicBezTo>
                  <a:pt x="1886" y="4652"/>
                  <a:pt x="1816" y="4764"/>
                  <a:pt x="1730" y="4884"/>
                </a:cubicBezTo>
                <a:cubicBezTo>
                  <a:pt x="1644" y="5004"/>
                  <a:pt x="1571" y="5111"/>
                  <a:pt x="1571" y="5124"/>
                </a:cubicBezTo>
                <a:cubicBezTo>
                  <a:pt x="1571" y="5136"/>
                  <a:pt x="1519" y="5234"/>
                  <a:pt x="1454" y="5337"/>
                </a:cubicBezTo>
                <a:cubicBezTo>
                  <a:pt x="1340" y="5516"/>
                  <a:pt x="954" y="6266"/>
                  <a:pt x="954" y="6311"/>
                </a:cubicBezTo>
                <a:cubicBezTo>
                  <a:pt x="954" y="6323"/>
                  <a:pt x="895" y="6458"/>
                  <a:pt x="821" y="6610"/>
                </a:cubicBezTo>
                <a:cubicBezTo>
                  <a:pt x="535" y="7197"/>
                  <a:pt x="253" y="8222"/>
                  <a:pt x="87" y="9289"/>
                </a:cubicBezTo>
                <a:cubicBezTo>
                  <a:pt x="-61" y="10245"/>
                  <a:pt x="-14" y="11855"/>
                  <a:pt x="188" y="12847"/>
                </a:cubicBezTo>
                <a:cubicBezTo>
                  <a:pt x="242" y="13108"/>
                  <a:pt x="245" y="13182"/>
                  <a:pt x="199" y="13257"/>
                </a:cubicBezTo>
                <a:cubicBezTo>
                  <a:pt x="150" y="13337"/>
                  <a:pt x="155" y="13361"/>
                  <a:pt x="242" y="13427"/>
                </a:cubicBezTo>
                <a:cubicBezTo>
                  <a:pt x="347" y="13507"/>
                  <a:pt x="449" y="13802"/>
                  <a:pt x="401" y="13880"/>
                </a:cubicBezTo>
                <a:cubicBezTo>
                  <a:pt x="385" y="13906"/>
                  <a:pt x="404" y="13956"/>
                  <a:pt x="438" y="13997"/>
                </a:cubicBezTo>
                <a:cubicBezTo>
                  <a:pt x="548" y="14127"/>
                  <a:pt x="661" y="14494"/>
                  <a:pt x="608" y="14546"/>
                </a:cubicBezTo>
                <a:cubicBezTo>
                  <a:pt x="575" y="14579"/>
                  <a:pt x="593" y="14614"/>
                  <a:pt x="662" y="14668"/>
                </a:cubicBezTo>
                <a:cubicBezTo>
                  <a:pt x="745" y="14734"/>
                  <a:pt x="960" y="15222"/>
                  <a:pt x="906" y="15222"/>
                </a:cubicBezTo>
                <a:cubicBezTo>
                  <a:pt x="896" y="15222"/>
                  <a:pt x="934" y="15286"/>
                  <a:pt x="991" y="15366"/>
                </a:cubicBezTo>
                <a:cubicBezTo>
                  <a:pt x="1091" y="15506"/>
                  <a:pt x="1092" y="15513"/>
                  <a:pt x="1018" y="15595"/>
                </a:cubicBezTo>
                <a:cubicBezTo>
                  <a:pt x="975" y="15643"/>
                  <a:pt x="954" y="15696"/>
                  <a:pt x="970" y="15712"/>
                </a:cubicBezTo>
                <a:cubicBezTo>
                  <a:pt x="986" y="15729"/>
                  <a:pt x="1026" y="15706"/>
                  <a:pt x="1060" y="15659"/>
                </a:cubicBezTo>
                <a:cubicBezTo>
                  <a:pt x="1120" y="15579"/>
                  <a:pt x="1131" y="15583"/>
                  <a:pt x="1204" y="15750"/>
                </a:cubicBezTo>
                <a:cubicBezTo>
                  <a:pt x="1246" y="15847"/>
                  <a:pt x="1281" y="15935"/>
                  <a:pt x="1284" y="15947"/>
                </a:cubicBezTo>
                <a:cubicBezTo>
                  <a:pt x="1286" y="15959"/>
                  <a:pt x="1374" y="16096"/>
                  <a:pt x="1475" y="16250"/>
                </a:cubicBezTo>
                <a:cubicBezTo>
                  <a:pt x="1576" y="16405"/>
                  <a:pt x="1646" y="16546"/>
                  <a:pt x="1635" y="16565"/>
                </a:cubicBezTo>
                <a:cubicBezTo>
                  <a:pt x="1623" y="16583"/>
                  <a:pt x="1648" y="16613"/>
                  <a:pt x="1688" y="16628"/>
                </a:cubicBezTo>
                <a:cubicBezTo>
                  <a:pt x="1727" y="16644"/>
                  <a:pt x="1745" y="16667"/>
                  <a:pt x="1730" y="16682"/>
                </a:cubicBezTo>
                <a:cubicBezTo>
                  <a:pt x="1715" y="16697"/>
                  <a:pt x="1733" y="16730"/>
                  <a:pt x="1767" y="16756"/>
                </a:cubicBezTo>
                <a:cubicBezTo>
                  <a:pt x="1802" y="16783"/>
                  <a:pt x="1834" y="16837"/>
                  <a:pt x="1842" y="16873"/>
                </a:cubicBezTo>
                <a:cubicBezTo>
                  <a:pt x="1849" y="16910"/>
                  <a:pt x="1890" y="16965"/>
                  <a:pt x="1932" y="16996"/>
                </a:cubicBezTo>
                <a:cubicBezTo>
                  <a:pt x="2048" y="17082"/>
                  <a:pt x="2276" y="17429"/>
                  <a:pt x="2241" y="17465"/>
                </a:cubicBezTo>
                <a:cubicBezTo>
                  <a:pt x="2223" y="17482"/>
                  <a:pt x="2231" y="17489"/>
                  <a:pt x="2257" y="17481"/>
                </a:cubicBezTo>
                <a:cubicBezTo>
                  <a:pt x="2321" y="17460"/>
                  <a:pt x="2573" y="17764"/>
                  <a:pt x="2549" y="17832"/>
                </a:cubicBezTo>
                <a:cubicBezTo>
                  <a:pt x="2538" y="17863"/>
                  <a:pt x="2560" y="17885"/>
                  <a:pt x="2592" y="17885"/>
                </a:cubicBezTo>
                <a:cubicBezTo>
                  <a:pt x="2691" y="17885"/>
                  <a:pt x="3194" y="18423"/>
                  <a:pt x="3166" y="18498"/>
                </a:cubicBezTo>
                <a:cubicBezTo>
                  <a:pt x="3147" y="18546"/>
                  <a:pt x="3160" y="18554"/>
                  <a:pt x="3208" y="18535"/>
                </a:cubicBezTo>
                <a:cubicBezTo>
                  <a:pt x="3294" y="18502"/>
                  <a:pt x="3596" y="18810"/>
                  <a:pt x="3564" y="18897"/>
                </a:cubicBezTo>
                <a:cubicBezTo>
                  <a:pt x="3548" y="18942"/>
                  <a:pt x="3563" y="18952"/>
                  <a:pt x="3628" y="18935"/>
                </a:cubicBezTo>
                <a:cubicBezTo>
                  <a:pt x="3737" y="18906"/>
                  <a:pt x="3945" y="19091"/>
                  <a:pt x="3862" y="19142"/>
                </a:cubicBezTo>
                <a:cubicBezTo>
                  <a:pt x="3775" y="19196"/>
                  <a:pt x="3949" y="19353"/>
                  <a:pt x="4064" y="19324"/>
                </a:cubicBezTo>
                <a:cubicBezTo>
                  <a:pt x="4138" y="19305"/>
                  <a:pt x="4250" y="19358"/>
                  <a:pt x="4506" y="19542"/>
                </a:cubicBezTo>
                <a:cubicBezTo>
                  <a:pt x="4694" y="19678"/>
                  <a:pt x="4846" y="19809"/>
                  <a:pt x="4841" y="19830"/>
                </a:cubicBezTo>
                <a:cubicBezTo>
                  <a:pt x="4835" y="19851"/>
                  <a:pt x="4853" y="19861"/>
                  <a:pt x="4883" y="19851"/>
                </a:cubicBezTo>
                <a:cubicBezTo>
                  <a:pt x="4913" y="19841"/>
                  <a:pt x="5075" y="19920"/>
                  <a:pt x="5245" y="20027"/>
                </a:cubicBezTo>
                <a:cubicBezTo>
                  <a:pt x="5577" y="20237"/>
                  <a:pt x="5818" y="20355"/>
                  <a:pt x="6436" y="20629"/>
                </a:cubicBezTo>
                <a:cubicBezTo>
                  <a:pt x="6815" y="20797"/>
                  <a:pt x="7879" y="21181"/>
                  <a:pt x="8062" y="21214"/>
                </a:cubicBezTo>
                <a:cubicBezTo>
                  <a:pt x="8111" y="21223"/>
                  <a:pt x="8425" y="21278"/>
                  <a:pt x="8764" y="21342"/>
                </a:cubicBezTo>
                <a:cubicBezTo>
                  <a:pt x="9103" y="21406"/>
                  <a:pt x="9571" y="21480"/>
                  <a:pt x="9801" y="21502"/>
                </a:cubicBezTo>
                <a:cubicBezTo>
                  <a:pt x="10735" y="21592"/>
                  <a:pt x="12100" y="21494"/>
                  <a:pt x="13140" y="21262"/>
                </a:cubicBezTo>
                <a:cubicBezTo>
                  <a:pt x="13570" y="21167"/>
                  <a:pt x="14453" y="20897"/>
                  <a:pt x="14666" y="20799"/>
                </a:cubicBezTo>
                <a:cubicBezTo>
                  <a:pt x="15184" y="20559"/>
                  <a:pt x="15483" y="20451"/>
                  <a:pt x="15543" y="20474"/>
                </a:cubicBezTo>
                <a:cubicBezTo>
                  <a:pt x="15589" y="20492"/>
                  <a:pt x="15610" y="20476"/>
                  <a:pt x="15602" y="20442"/>
                </a:cubicBezTo>
                <a:cubicBezTo>
                  <a:pt x="15595" y="20412"/>
                  <a:pt x="15679" y="20342"/>
                  <a:pt x="15788" y="20282"/>
                </a:cubicBezTo>
                <a:cubicBezTo>
                  <a:pt x="15897" y="20222"/>
                  <a:pt x="16100" y="20105"/>
                  <a:pt x="16240" y="20021"/>
                </a:cubicBezTo>
                <a:cubicBezTo>
                  <a:pt x="16379" y="19937"/>
                  <a:pt x="16515" y="19881"/>
                  <a:pt x="16543" y="19899"/>
                </a:cubicBezTo>
                <a:cubicBezTo>
                  <a:pt x="16572" y="19917"/>
                  <a:pt x="16581" y="19910"/>
                  <a:pt x="16564" y="19883"/>
                </a:cubicBezTo>
                <a:cubicBezTo>
                  <a:pt x="16534" y="19835"/>
                  <a:pt x="16747" y="19672"/>
                  <a:pt x="16787" y="19712"/>
                </a:cubicBezTo>
                <a:cubicBezTo>
                  <a:pt x="16800" y="19725"/>
                  <a:pt x="16856" y="19676"/>
                  <a:pt x="16915" y="19606"/>
                </a:cubicBezTo>
                <a:cubicBezTo>
                  <a:pt x="16985" y="19523"/>
                  <a:pt x="17049" y="19487"/>
                  <a:pt x="17096" y="19505"/>
                </a:cubicBezTo>
                <a:cubicBezTo>
                  <a:pt x="17140" y="19522"/>
                  <a:pt x="17156" y="19518"/>
                  <a:pt x="17138" y="19489"/>
                </a:cubicBezTo>
                <a:cubicBezTo>
                  <a:pt x="17112" y="19446"/>
                  <a:pt x="17500" y="19121"/>
                  <a:pt x="17579" y="19121"/>
                </a:cubicBezTo>
                <a:cubicBezTo>
                  <a:pt x="17598" y="19121"/>
                  <a:pt x="17666" y="19052"/>
                  <a:pt x="17734" y="18967"/>
                </a:cubicBezTo>
                <a:cubicBezTo>
                  <a:pt x="17802" y="18881"/>
                  <a:pt x="17878" y="18821"/>
                  <a:pt x="17898" y="18834"/>
                </a:cubicBezTo>
                <a:cubicBezTo>
                  <a:pt x="17918" y="18846"/>
                  <a:pt x="18006" y="18767"/>
                  <a:pt x="18095" y="18658"/>
                </a:cubicBezTo>
                <a:cubicBezTo>
                  <a:pt x="18184" y="18549"/>
                  <a:pt x="18275" y="18468"/>
                  <a:pt x="18297" y="18482"/>
                </a:cubicBezTo>
                <a:cubicBezTo>
                  <a:pt x="18320" y="18496"/>
                  <a:pt x="18358" y="18460"/>
                  <a:pt x="18382" y="18397"/>
                </a:cubicBezTo>
                <a:cubicBezTo>
                  <a:pt x="18409" y="18326"/>
                  <a:pt x="18447" y="18292"/>
                  <a:pt x="18478" y="18312"/>
                </a:cubicBezTo>
                <a:cubicBezTo>
                  <a:pt x="18507" y="18330"/>
                  <a:pt x="18515" y="18321"/>
                  <a:pt x="18499" y="18296"/>
                </a:cubicBezTo>
                <a:cubicBezTo>
                  <a:pt x="18484" y="18271"/>
                  <a:pt x="18604" y="18116"/>
                  <a:pt x="18765" y="17949"/>
                </a:cubicBezTo>
                <a:cubicBezTo>
                  <a:pt x="18927" y="17782"/>
                  <a:pt x="19089" y="17589"/>
                  <a:pt x="19127" y="17523"/>
                </a:cubicBezTo>
                <a:cubicBezTo>
                  <a:pt x="19164" y="17457"/>
                  <a:pt x="19344" y="17203"/>
                  <a:pt x="19525" y="16953"/>
                </a:cubicBezTo>
                <a:cubicBezTo>
                  <a:pt x="19707" y="16704"/>
                  <a:pt x="19882" y="16449"/>
                  <a:pt x="19913" y="16389"/>
                </a:cubicBezTo>
                <a:cubicBezTo>
                  <a:pt x="19945" y="16328"/>
                  <a:pt x="19999" y="16249"/>
                  <a:pt x="20030" y="16213"/>
                </a:cubicBezTo>
                <a:cubicBezTo>
                  <a:pt x="20146" y="16080"/>
                  <a:pt x="20724" y="14781"/>
                  <a:pt x="20892" y="14280"/>
                </a:cubicBezTo>
                <a:cubicBezTo>
                  <a:pt x="21084" y="13703"/>
                  <a:pt x="21287" y="12952"/>
                  <a:pt x="21306" y="12751"/>
                </a:cubicBezTo>
                <a:cubicBezTo>
                  <a:pt x="21346" y="12336"/>
                  <a:pt x="21392" y="12146"/>
                  <a:pt x="21471" y="12090"/>
                </a:cubicBezTo>
                <a:cubicBezTo>
                  <a:pt x="21532" y="12048"/>
                  <a:pt x="21539" y="12030"/>
                  <a:pt x="21498" y="12016"/>
                </a:cubicBezTo>
                <a:cubicBezTo>
                  <a:pt x="21452" y="12001"/>
                  <a:pt x="21445" y="11787"/>
                  <a:pt x="21455" y="11004"/>
                </a:cubicBezTo>
                <a:cubicBezTo>
                  <a:pt x="21472" y="9800"/>
                  <a:pt x="21400" y="9097"/>
                  <a:pt x="21158" y="8144"/>
                </a:cubicBezTo>
                <a:cubicBezTo>
                  <a:pt x="21107" y="7947"/>
                  <a:pt x="21076" y="7770"/>
                  <a:pt x="21088" y="7750"/>
                </a:cubicBezTo>
                <a:cubicBezTo>
                  <a:pt x="21101" y="7729"/>
                  <a:pt x="21084" y="7692"/>
                  <a:pt x="21051" y="7664"/>
                </a:cubicBezTo>
                <a:cubicBezTo>
                  <a:pt x="21018" y="7637"/>
                  <a:pt x="20976" y="7551"/>
                  <a:pt x="20961" y="7473"/>
                </a:cubicBezTo>
                <a:cubicBezTo>
                  <a:pt x="20945" y="7394"/>
                  <a:pt x="20880" y="7195"/>
                  <a:pt x="20817" y="7030"/>
                </a:cubicBezTo>
                <a:cubicBezTo>
                  <a:pt x="20755" y="6866"/>
                  <a:pt x="20715" y="6689"/>
                  <a:pt x="20727" y="6642"/>
                </a:cubicBezTo>
                <a:cubicBezTo>
                  <a:pt x="20741" y="6587"/>
                  <a:pt x="20727" y="6556"/>
                  <a:pt x="20690" y="6556"/>
                </a:cubicBezTo>
                <a:cubicBezTo>
                  <a:pt x="20637" y="6556"/>
                  <a:pt x="20459" y="6228"/>
                  <a:pt x="20435" y="6088"/>
                </a:cubicBezTo>
                <a:cubicBezTo>
                  <a:pt x="20430" y="6060"/>
                  <a:pt x="20406" y="6009"/>
                  <a:pt x="20381" y="5976"/>
                </a:cubicBezTo>
                <a:cubicBezTo>
                  <a:pt x="20356" y="5943"/>
                  <a:pt x="20270" y="5787"/>
                  <a:pt x="20190" y="5630"/>
                </a:cubicBezTo>
                <a:cubicBezTo>
                  <a:pt x="19903" y="5066"/>
                  <a:pt x="19339" y="4243"/>
                  <a:pt x="18930" y="3781"/>
                </a:cubicBezTo>
                <a:cubicBezTo>
                  <a:pt x="18485" y="3280"/>
                  <a:pt x="17388" y="2229"/>
                  <a:pt x="17276" y="2200"/>
                </a:cubicBezTo>
                <a:cubicBezTo>
                  <a:pt x="17202" y="2180"/>
                  <a:pt x="16973" y="2004"/>
                  <a:pt x="16973" y="1965"/>
                </a:cubicBezTo>
                <a:cubicBezTo>
                  <a:pt x="16973" y="1945"/>
                  <a:pt x="16947" y="1928"/>
                  <a:pt x="16910" y="1928"/>
                </a:cubicBezTo>
                <a:cubicBezTo>
                  <a:pt x="16872" y="1928"/>
                  <a:pt x="16828" y="1900"/>
                  <a:pt x="16814" y="1864"/>
                </a:cubicBezTo>
                <a:cubicBezTo>
                  <a:pt x="16800" y="1828"/>
                  <a:pt x="16775" y="1804"/>
                  <a:pt x="16755" y="1816"/>
                </a:cubicBezTo>
                <a:cubicBezTo>
                  <a:pt x="16735" y="1828"/>
                  <a:pt x="16705" y="1821"/>
                  <a:pt x="16692" y="1800"/>
                </a:cubicBezTo>
                <a:cubicBezTo>
                  <a:pt x="16678" y="1779"/>
                  <a:pt x="16490" y="1661"/>
                  <a:pt x="16272" y="1534"/>
                </a:cubicBezTo>
                <a:cubicBezTo>
                  <a:pt x="16053" y="1407"/>
                  <a:pt x="15884" y="1289"/>
                  <a:pt x="15894" y="1273"/>
                </a:cubicBezTo>
                <a:cubicBezTo>
                  <a:pt x="15904" y="1256"/>
                  <a:pt x="15878" y="1239"/>
                  <a:pt x="15836" y="1235"/>
                </a:cubicBezTo>
                <a:cubicBezTo>
                  <a:pt x="15793" y="1232"/>
                  <a:pt x="15621" y="1164"/>
                  <a:pt x="15453" y="1086"/>
                </a:cubicBezTo>
                <a:cubicBezTo>
                  <a:pt x="15285" y="1009"/>
                  <a:pt x="15038" y="897"/>
                  <a:pt x="14905" y="836"/>
                </a:cubicBezTo>
                <a:cubicBezTo>
                  <a:pt x="14605" y="698"/>
                  <a:pt x="13504" y="327"/>
                  <a:pt x="13400" y="330"/>
                </a:cubicBezTo>
                <a:cubicBezTo>
                  <a:pt x="13359" y="331"/>
                  <a:pt x="13314" y="316"/>
                  <a:pt x="13299" y="293"/>
                </a:cubicBezTo>
                <a:cubicBezTo>
                  <a:pt x="13285" y="270"/>
                  <a:pt x="13254" y="262"/>
                  <a:pt x="13230" y="277"/>
                </a:cubicBezTo>
                <a:cubicBezTo>
                  <a:pt x="13207" y="291"/>
                  <a:pt x="13138" y="269"/>
                  <a:pt x="13076" y="229"/>
                </a:cubicBezTo>
                <a:cubicBezTo>
                  <a:pt x="13015" y="188"/>
                  <a:pt x="12935" y="168"/>
                  <a:pt x="12901" y="181"/>
                </a:cubicBezTo>
                <a:cubicBezTo>
                  <a:pt x="12866" y="194"/>
                  <a:pt x="12735" y="188"/>
                  <a:pt x="12608" y="165"/>
                </a:cubicBezTo>
                <a:cubicBezTo>
                  <a:pt x="12481" y="142"/>
                  <a:pt x="12314" y="114"/>
                  <a:pt x="12241" y="101"/>
                </a:cubicBezTo>
                <a:cubicBezTo>
                  <a:pt x="12169" y="88"/>
                  <a:pt x="11845" y="53"/>
                  <a:pt x="11518" y="26"/>
                </a:cubicBezTo>
                <a:cubicBezTo>
                  <a:pt x="11119" y="-7"/>
                  <a:pt x="10692" y="-8"/>
                  <a:pt x="10253" y="1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33" name="عزيزتي الطالبة…"/>
          <p:cNvSpPr txBox="1"/>
          <p:nvPr/>
        </p:nvSpPr>
        <p:spPr>
          <a:xfrm>
            <a:off x="3479466" y="9356394"/>
            <a:ext cx="2971260" cy="158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534" name="Google Shape;1742;p25"/>
          <p:cNvSpPr txBox="1"/>
          <p:nvPr>
            <p:ph type="title"/>
          </p:nvPr>
        </p:nvSpPr>
        <p:spPr>
          <a:xfrm>
            <a:off x="7634707" y="5423917"/>
            <a:ext cx="7653024" cy="347464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538" name="تجميع"/>
          <p:cNvGrpSpPr/>
          <p:nvPr/>
        </p:nvGrpSpPr>
        <p:grpSpPr>
          <a:xfrm>
            <a:off x="6243949" y="1844179"/>
            <a:ext cx="9072613" cy="3434670"/>
            <a:chOff x="0" y="0"/>
            <a:chExt cx="9072611" cy="3434668"/>
          </a:xfrm>
        </p:grpSpPr>
        <p:pic>
          <p:nvPicPr>
            <p:cNvPr id="3535" name="IMG_0923.jpeg" descr="IMG_0923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9125" t="49804" r="19158" b="29532"/>
            <a:stretch>
              <a:fillRect/>
            </a:stretch>
          </p:blipFill>
          <p:spPr>
            <a:xfrm>
              <a:off x="787039" y="660508"/>
              <a:ext cx="8285573" cy="277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597" fill="norm" stroke="1" extrusionOk="0">
                  <a:moveTo>
                    <a:pt x="2346" y="0"/>
                  </a:moveTo>
                  <a:cubicBezTo>
                    <a:pt x="2328" y="0"/>
                    <a:pt x="2113" y="530"/>
                    <a:pt x="1867" y="1180"/>
                  </a:cubicBezTo>
                  <a:cubicBezTo>
                    <a:pt x="1557" y="2003"/>
                    <a:pt x="1374" y="2344"/>
                    <a:pt x="1266" y="2302"/>
                  </a:cubicBezTo>
                  <a:cubicBezTo>
                    <a:pt x="1054" y="2219"/>
                    <a:pt x="823" y="2854"/>
                    <a:pt x="793" y="3599"/>
                  </a:cubicBezTo>
                  <a:cubicBezTo>
                    <a:pt x="774" y="4067"/>
                    <a:pt x="673" y="4431"/>
                    <a:pt x="378" y="5104"/>
                  </a:cubicBezTo>
                  <a:cubicBezTo>
                    <a:pt x="119" y="5696"/>
                    <a:pt x="-1" y="6068"/>
                    <a:pt x="0" y="6349"/>
                  </a:cubicBezTo>
                  <a:cubicBezTo>
                    <a:pt x="0" y="6518"/>
                    <a:pt x="44" y="6656"/>
                    <a:pt x="126" y="6788"/>
                  </a:cubicBezTo>
                  <a:cubicBezTo>
                    <a:pt x="202" y="6909"/>
                    <a:pt x="264" y="7142"/>
                    <a:pt x="264" y="7304"/>
                  </a:cubicBezTo>
                  <a:cubicBezTo>
                    <a:pt x="264" y="7627"/>
                    <a:pt x="512" y="8124"/>
                    <a:pt x="675" y="8126"/>
                  </a:cubicBezTo>
                  <a:cubicBezTo>
                    <a:pt x="764" y="8127"/>
                    <a:pt x="781" y="8975"/>
                    <a:pt x="797" y="14299"/>
                  </a:cubicBezTo>
                  <a:lnTo>
                    <a:pt x="814" y="20469"/>
                  </a:lnTo>
                  <a:lnTo>
                    <a:pt x="9648" y="20429"/>
                  </a:lnTo>
                  <a:lnTo>
                    <a:pt x="18482" y="20389"/>
                  </a:lnTo>
                  <a:lnTo>
                    <a:pt x="18684" y="20994"/>
                  </a:lnTo>
                  <a:cubicBezTo>
                    <a:pt x="18795" y="21328"/>
                    <a:pt x="18908" y="21600"/>
                    <a:pt x="18933" y="21597"/>
                  </a:cubicBezTo>
                  <a:cubicBezTo>
                    <a:pt x="18959" y="21594"/>
                    <a:pt x="19096" y="21327"/>
                    <a:pt x="19239" y="21004"/>
                  </a:cubicBezTo>
                  <a:cubicBezTo>
                    <a:pt x="19464" y="20493"/>
                    <a:pt x="19543" y="20429"/>
                    <a:pt x="19841" y="20512"/>
                  </a:cubicBezTo>
                  <a:cubicBezTo>
                    <a:pt x="20182" y="20608"/>
                    <a:pt x="20184" y="20602"/>
                    <a:pt x="20289" y="19851"/>
                  </a:cubicBezTo>
                  <a:cubicBezTo>
                    <a:pt x="20347" y="19435"/>
                    <a:pt x="20385" y="18811"/>
                    <a:pt x="20373" y="18464"/>
                  </a:cubicBezTo>
                  <a:cubicBezTo>
                    <a:pt x="20355" y="17915"/>
                    <a:pt x="20407" y="17698"/>
                    <a:pt x="20765" y="16786"/>
                  </a:cubicBezTo>
                  <a:cubicBezTo>
                    <a:pt x="20992" y="16210"/>
                    <a:pt x="21267" y="15528"/>
                    <a:pt x="21377" y="15272"/>
                  </a:cubicBezTo>
                  <a:cubicBezTo>
                    <a:pt x="21599" y="14754"/>
                    <a:pt x="21587" y="14611"/>
                    <a:pt x="21317" y="14525"/>
                  </a:cubicBezTo>
                  <a:cubicBezTo>
                    <a:pt x="21216" y="14492"/>
                    <a:pt x="21040" y="14221"/>
                    <a:pt x="20926" y="13922"/>
                  </a:cubicBezTo>
                  <a:cubicBezTo>
                    <a:pt x="20764" y="13497"/>
                    <a:pt x="20691" y="13423"/>
                    <a:pt x="20592" y="13582"/>
                  </a:cubicBezTo>
                  <a:cubicBezTo>
                    <a:pt x="20508" y="13718"/>
                    <a:pt x="20450" y="13717"/>
                    <a:pt x="20422" y="13579"/>
                  </a:cubicBezTo>
                  <a:cubicBezTo>
                    <a:pt x="20398" y="13465"/>
                    <a:pt x="20382" y="10872"/>
                    <a:pt x="20386" y="7817"/>
                  </a:cubicBezTo>
                  <a:lnTo>
                    <a:pt x="20392" y="2262"/>
                  </a:lnTo>
                  <a:lnTo>
                    <a:pt x="11746" y="2262"/>
                  </a:lnTo>
                  <a:cubicBezTo>
                    <a:pt x="6992" y="2262"/>
                    <a:pt x="3082" y="2201"/>
                    <a:pt x="3057" y="2126"/>
                  </a:cubicBezTo>
                  <a:cubicBezTo>
                    <a:pt x="3031" y="2050"/>
                    <a:pt x="3061" y="1817"/>
                    <a:pt x="3124" y="1610"/>
                  </a:cubicBezTo>
                  <a:cubicBezTo>
                    <a:pt x="3230" y="1257"/>
                    <a:pt x="3230" y="1231"/>
                    <a:pt x="3107" y="1202"/>
                  </a:cubicBezTo>
                  <a:cubicBezTo>
                    <a:pt x="3035" y="1185"/>
                    <a:pt x="2938" y="1162"/>
                    <a:pt x="2892" y="1149"/>
                  </a:cubicBezTo>
                  <a:cubicBezTo>
                    <a:pt x="2845" y="1137"/>
                    <a:pt x="2710" y="872"/>
                    <a:pt x="2593" y="562"/>
                  </a:cubicBezTo>
                  <a:cubicBezTo>
                    <a:pt x="2475" y="252"/>
                    <a:pt x="2364" y="0"/>
                    <a:pt x="234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36" name="Google Shape;4625;p49" descr="Google Shape;4625;p4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993015" y="1138325"/>
              <a:ext cx="3384990" cy="1917310"/>
            </a:xfrm>
            <a:prstGeom prst="rect">
              <a:avLst/>
            </a:prstGeom>
            <a:effectLst>
              <a:outerShdw sx="100000" sy="100000" kx="0" ky="0" algn="b" rotWithShape="0" blurRad="1016000" dist="3048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537" name="Google Shape;366;p40" descr="Google Shape;366;p40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264581" y="248116"/>
              <a:ext cx="2765536" cy="29143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66700" dist="127000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541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3539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52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3542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55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3553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8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1799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0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0" name="Google Shape;450;p23"/>
          <p:cNvSpPr/>
          <p:nvPr/>
        </p:nvSpPr>
        <p:spPr>
          <a:xfrm>
            <a:off x="5691059" y="3729416"/>
            <a:ext cx="4047151" cy="3627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1" name="Google Shape;451;p23"/>
          <p:cNvSpPr/>
          <p:nvPr/>
        </p:nvSpPr>
        <p:spPr>
          <a:xfrm>
            <a:off x="6905661" y="5781647"/>
            <a:ext cx="810684" cy="576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2" name="Google Shape;452;p23"/>
          <p:cNvSpPr/>
          <p:nvPr/>
        </p:nvSpPr>
        <p:spPr>
          <a:xfrm>
            <a:off x="6716494" y="5495875"/>
            <a:ext cx="809543" cy="600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3" name="Google Shape;453;p23"/>
          <p:cNvSpPr/>
          <p:nvPr/>
        </p:nvSpPr>
        <p:spPr>
          <a:xfrm>
            <a:off x="6553661" y="5231208"/>
            <a:ext cx="759784" cy="607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4" name="Google Shape;454;p23"/>
          <p:cNvSpPr/>
          <p:nvPr/>
        </p:nvSpPr>
        <p:spPr>
          <a:xfrm>
            <a:off x="6358806" y="4998334"/>
            <a:ext cx="751623" cy="611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5" name="Google Shape;455;p23"/>
          <p:cNvSpPr/>
          <p:nvPr/>
        </p:nvSpPr>
        <p:spPr>
          <a:xfrm>
            <a:off x="6106157" y="4786655"/>
            <a:ext cx="867412" cy="555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6" name="Google Shape;456;p23"/>
          <p:cNvSpPr/>
          <p:nvPr/>
        </p:nvSpPr>
        <p:spPr>
          <a:xfrm>
            <a:off x="7986959" y="4972955"/>
            <a:ext cx="803561" cy="566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7" name="Google Shape;457;p23"/>
          <p:cNvSpPr/>
          <p:nvPr/>
        </p:nvSpPr>
        <p:spPr>
          <a:xfrm>
            <a:off x="7828689" y="4712030"/>
            <a:ext cx="831357" cy="635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8" name="Google Shape;458;p23"/>
          <p:cNvSpPr/>
          <p:nvPr/>
        </p:nvSpPr>
        <p:spPr>
          <a:xfrm>
            <a:off x="7651254" y="4420203"/>
            <a:ext cx="817243" cy="654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9" name="Google Shape;459;p23"/>
          <p:cNvSpPr/>
          <p:nvPr/>
        </p:nvSpPr>
        <p:spPr>
          <a:xfrm>
            <a:off x="7424676" y="4169072"/>
            <a:ext cx="842914" cy="658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0" name="Google Shape;460;p23"/>
          <p:cNvSpPr/>
          <p:nvPr/>
        </p:nvSpPr>
        <p:spPr>
          <a:xfrm>
            <a:off x="7257505" y="3951871"/>
            <a:ext cx="847603" cy="677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1" name="Google Shape;461;p23"/>
          <p:cNvSpPr/>
          <p:nvPr/>
        </p:nvSpPr>
        <p:spPr>
          <a:xfrm>
            <a:off x="9357261" y="5440393"/>
            <a:ext cx="307086" cy="124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2" name="Google Shape;462;p23"/>
          <p:cNvSpPr/>
          <p:nvPr/>
        </p:nvSpPr>
        <p:spPr>
          <a:xfrm>
            <a:off x="9550893" y="5549305"/>
            <a:ext cx="306308" cy="74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25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823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28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82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27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1829" name="مستطيل"/>
          <p:cNvSpPr/>
          <p:nvPr/>
        </p:nvSpPr>
        <p:spPr>
          <a:xfrm>
            <a:off x="5547459" y="3410320"/>
            <a:ext cx="12492435" cy="7118877"/>
          </a:xfrm>
          <a:prstGeom prst="rect">
            <a:avLst/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30" name="Google Shape;1742;p25"/>
          <p:cNvSpPr txBox="1"/>
          <p:nvPr>
            <p:ph type="title"/>
          </p:nvPr>
        </p:nvSpPr>
        <p:spPr>
          <a:xfrm>
            <a:off x="9973467" y="2646142"/>
            <a:ext cx="7689277" cy="1806974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lIns="433422" tIns="433422" rIns="433422" bIns="433422"/>
          <a:lstStyle>
            <a:lvl1pPr defTabSz="1300480">
              <a:lnSpc>
                <a:spcPct val="100000"/>
              </a:lnSpc>
              <a:defRPr sz="552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183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4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6541" y="2663825"/>
            <a:ext cx="7828565" cy="8388350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845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221" y="5680873"/>
            <a:ext cx="896710" cy="894526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sp>
        <p:nvSpPr>
          <p:cNvPr id="1846" name="موضوع الدرس…"/>
          <p:cNvSpPr txBox="1"/>
          <p:nvPr/>
        </p:nvSpPr>
        <p:spPr>
          <a:xfrm>
            <a:off x="11152892" y="2726672"/>
            <a:ext cx="4129821" cy="167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8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5800"/>
            </a:pPr>
            <a:r>
              <a:t>الأعداد النسبية </a:t>
            </a:r>
          </a:p>
        </p:txBody>
      </p:sp>
      <p:sp>
        <p:nvSpPr>
          <p:cNvPr id="1847" name="الأهداف…"/>
          <p:cNvSpPr txBox="1"/>
          <p:nvPr/>
        </p:nvSpPr>
        <p:spPr>
          <a:xfrm>
            <a:off x="8221973" y="5884176"/>
            <a:ext cx="9090837" cy="19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56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4000"/>
            </a:pPr>
            <a:r>
              <a:t>أعبر عن الاعداد النسبية بكسور عشرية </a:t>
            </a:r>
          </a:p>
          <a:p>
            <a:pPr algn="ctr" rtl="0">
              <a:defRPr b="1" sz="4000"/>
            </a:pPr>
            <a:r>
              <a:t>وعن الكسورالعشرية بكسور اعتيادية</a:t>
            </a:r>
          </a:p>
        </p:txBody>
      </p:sp>
      <p:sp>
        <p:nvSpPr>
          <p:cNvPr id="1848" name="المفردات…"/>
          <p:cNvSpPr txBox="1"/>
          <p:nvPr/>
        </p:nvSpPr>
        <p:spPr>
          <a:xfrm>
            <a:off x="9716462" y="8627590"/>
            <a:ext cx="6588672" cy="188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2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4000"/>
            </a:pPr>
            <a:r>
              <a:t>الأعداد النسبية -الكسرالعشري المنتهي </a:t>
            </a:r>
          </a:p>
          <a:p>
            <a:pPr algn="ctr" rtl="0">
              <a:defRPr b="1" sz="4000"/>
            </a:pPr>
            <a:r>
              <a:t>-الكسر العشري الدوري .</a:t>
            </a:r>
          </a:p>
        </p:txBody>
      </p:sp>
      <p:grpSp>
        <p:nvGrpSpPr>
          <p:cNvPr id="1851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1849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54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852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53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pic>
        <p:nvPicPr>
          <p:cNvPr id="1855" name="IMG_1591.png" descr="IMG_1591.png"/>
          <p:cNvPicPr>
            <a:picLocks noChangeAspect="1"/>
          </p:cNvPicPr>
          <p:nvPr/>
        </p:nvPicPr>
        <p:blipFill>
          <a:blip r:embed="rId7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6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63556" y="5516056"/>
            <a:ext cx="203224" cy="204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9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1860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7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187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87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87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87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87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88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88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88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188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188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188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188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90" name="جدول التعلم"/>
          <p:cNvSpPr txBox="1"/>
          <p:nvPr/>
        </p:nvSpPr>
        <p:spPr>
          <a:xfrm>
            <a:off x="7124863" y="4298382"/>
            <a:ext cx="4259781" cy="81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6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1893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1891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1896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894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95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1897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1898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1899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1900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1901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02" name="الجدول"/>
          <p:cNvGraphicFramePr/>
          <p:nvPr/>
        </p:nvGraphicFramePr>
        <p:xfrm>
          <a:off x="14922030" y="5454162"/>
          <a:ext cx="11961754" cy="3683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3983017"/>
                <a:gridCol w="3983017"/>
                <a:gridCol w="3983017"/>
              </a:tblGrid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4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1905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1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4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1916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17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8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19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0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21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2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23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25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26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2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192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193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1934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193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3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35" name="جدول التعلم"/>
          <p:cNvSpPr txBox="1"/>
          <p:nvPr/>
        </p:nvSpPr>
        <p:spPr>
          <a:xfrm>
            <a:off x="7124863" y="4298382"/>
            <a:ext cx="4259781" cy="81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6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1938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1936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7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1941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939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0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1942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1943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1944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1945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1946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47" name="الجدول"/>
          <p:cNvGraphicFramePr/>
          <p:nvPr/>
        </p:nvGraphicFramePr>
        <p:xfrm>
          <a:off x="14922030" y="5454162"/>
          <a:ext cx="11961754" cy="3683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3983017"/>
                <a:gridCol w="3983017"/>
                <a:gridCol w="3983017"/>
              </a:tblGrid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950" name="IMG_1593.jpeg"/>
          <p:cNvGrpSpPr/>
          <p:nvPr/>
        </p:nvGrpSpPr>
        <p:grpSpPr>
          <a:xfrm>
            <a:off x="10793152" y="7108345"/>
            <a:ext cx="4279163" cy="4479785"/>
            <a:chOff x="0" y="0"/>
            <a:chExt cx="4279162" cy="4479783"/>
          </a:xfrm>
        </p:grpSpPr>
        <p:pic>
          <p:nvPicPr>
            <p:cNvPr id="1949" name="IMG_1593.jpeg" descr="IMG_1593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3350" y="133350"/>
              <a:ext cx="4012463" cy="4213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8" name="IMG_1593.jpeg" descr="IMG_1593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279163" cy="4479784"/>
            </a:xfrm>
            <a:prstGeom prst="rect">
              <a:avLst/>
            </a:prstGeom>
            <a:effectLst/>
          </p:spPr>
        </p:pic>
      </p:grpSp>
      <p:grpSp>
        <p:nvGrpSpPr>
          <p:cNvPr id="1953" name="مستطيل"/>
          <p:cNvGrpSpPr/>
          <p:nvPr/>
        </p:nvGrpSpPr>
        <p:grpSpPr>
          <a:xfrm>
            <a:off x="6889773" y="7154597"/>
            <a:ext cx="4136630" cy="4387279"/>
            <a:chOff x="0" y="0"/>
            <a:chExt cx="4136628" cy="4387277"/>
          </a:xfrm>
        </p:grpSpPr>
        <p:sp>
          <p:nvSpPr>
            <p:cNvPr id="1952" name="مستطيل"/>
            <p:cNvSpPr/>
            <p:nvPr/>
          </p:nvSpPr>
          <p:spPr>
            <a:xfrm>
              <a:off x="101600" y="101600"/>
              <a:ext cx="3933429" cy="4184078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51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4136630" cy="4387279"/>
            </a:xfrm>
            <a:prstGeom prst="rect">
              <a:avLst/>
            </a:prstGeom>
            <a:effectLst/>
          </p:spPr>
        </p:pic>
      </p:grpSp>
      <p:pic>
        <p:nvPicPr>
          <p:cNvPr id="1954" name="IMG_1594.jpeg" descr="IMG_15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8290" y="8479428"/>
            <a:ext cx="3317655" cy="1612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7" name="مستطيل"/>
          <p:cNvGrpSpPr/>
          <p:nvPr/>
        </p:nvGrpSpPr>
        <p:grpSpPr>
          <a:xfrm>
            <a:off x="2985237" y="7201989"/>
            <a:ext cx="3933232" cy="4292496"/>
            <a:chOff x="0" y="0"/>
            <a:chExt cx="3933230" cy="4292495"/>
          </a:xfrm>
        </p:grpSpPr>
        <p:sp>
          <p:nvSpPr>
            <p:cNvPr id="1956" name="مستطيل"/>
            <p:cNvSpPr/>
            <p:nvPr/>
          </p:nvSpPr>
          <p:spPr>
            <a:xfrm>
              <a:off x="31750" y="31750"/>
              <a:ext cx="3869731" cy="42289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55" name="مستطيل مستطيل" descr="مستطيل مستطي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-1"/>
              <a:ext cx="3933232" cy="429249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9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1960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7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197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7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7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7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8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8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8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198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198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198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198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2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1990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1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1995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993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4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1996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1997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1998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1999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000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1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2957" t="16168" r="32017" b="3154"/>
          <a:stretch>
            <a:fillRect/>
          </a:stretch>
        </p:blipFill>
        <p:spPr>
          <a:xfrm rot="8688">
            <a:off x="7072205" y="2435253"/>
            <a:ext cx="9501128" cy="8847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3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004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1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3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015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16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17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18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19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0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1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22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24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25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2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02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03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033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03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36" name="تجميع"/>
          <p:cNvGrpSpPr/>
          <p:nvPr/>
        </p:nvGrpSpPr>
        <p:grpSpPr>
          <a:xfrm>
            <a:off x="555226" y="272707"/>
            <a:ext cx="2119158" cy="1831151"/>
            <a:chOff x="0" y="0"/>
            <a:chExt cx="2119156" cy="1831150"/>
          </a:xfrm>
        </p:grpSpPr>
        <p:sp>
          <p:nvSpPr>
            <p:cNvPr id="2034" name="Google Shape;951;p13"/>
            <p:cNvSpPr/>
            <p:nvPr/>
          </p:nvSpPr>
          <p:spPr>
            <a:xfrm>
              <a:off x="0" y="0"/>
              <a:ext cx="2119157" cy="18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الفصل الأول…"/>
            <p:cNvSpPr txBox="1"/>
            <p:nvPr/>
          </p:nvSpPr>
          <p:spPr>
            <a:xfrm rot="19318347">
              <a:off x="163596" y="578299"/>
              <a:ext cx="1812828" cy="701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400"/>
              </a:pPr>
              <a:r>
                <a:t>الفصل الأول </a:t>
              </a:r>
            </a:p>
            <a:p>
              <a:pPr algn="ctr" rtl="0">
                <a:defRPr b="1" sz="2400"/>
              </a:pPr>
              <a:r>
                <a:t>الأعداد النسبية </a:t>
              </a:r>
            </a:p>
          </p:txBody>
        </p:sp>
      </p:grpSp>
      <p:grpSp>
        <p:nvGrpSpPr>
          <p:cNvPr id="2039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03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١٢</a:t>
              </a:r>
            </a:p>
          </p:txBody>
        </p:sp>
      </p:grpSp>
      <p:sp>
        <p:nvSpPr>
          <p:cNvPr id="2040" name="الأعداد النسبية"/>
          <p:cNvSpPr txBox="1"/>
          <p:nvPr/>
        </p:nvSpPr>
        <p:spPr>
          <a:xfrm>
            <a:off x="17421745" y="2369832"/>
            <a:ext cx="25482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4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الأعداد النسبية </a:t>
            </a:r>
          </a:p>
        </p:txBody>
      </p:sp>
      <p:sp>
        <p:nvSpPr>
          <p:cNvPr id="2041" name="عبر عن الاعداد النسبية…"/>
          <p:cNvSpPr txBox="1"/>
          <p:nvPr/>
        </p:nvSpPr>
        <p:spPr>
          <a:xfrm>
            <a:off x="17498553" y="4600777"/>
            <a:ext cx="2704444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عبر عن الاعداد النسبية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وعن الكسور العشرية </a:t>
            </a:r>
          </a:p>
          <a:p>
            <a:pPr algn="ctr" rtl="0">
              <a:defRPr b="1" sz="2600">
                <a:solidFill>
                  <a:srgbClr val="B51A00"/>
                </a:solidFill>
              </a:defRPr>
            </a:pPr>
            <a:r>
              <a:t>بكسور اعتيادية</a:t>
            </a:r>
          </a:p>
        </p:txBody>
      </p:sp>
      <p:sp>
        <p:nvSpPr>
          <p:cNvPr id="2042" name="المفردات"/>
          <p:cNvSpPr txBox="1"/>
          <p:nvPr/>
        </p:nvSpPr>
        <p:spPr>
          <a:xfrm>
            <a:off x="18162461" y="6476271"/>
            <a:ext cx="130750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043" name="الأعداد النسبية…"/>
          <p:cNvSpPr txBox="1"/>
          <p:nvPr/>
        </p:nvSpPr>
        <p:spPr>
          <a:xfrm>
            <a:off x="17380873" y="7233390"/>
            <a:ext cx="2939803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الأعداد النسبية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المنتهي </a:t>
            </a:r>
          </a:p>
          <a:p>
            <a:pPr algn="ctr" rtl="0">
              <a:defRPr b="1" sz="2800">
                <a:solidFill>
                  <a:srgbClr val="B51A00"/>
                </a:solidFill>
              </a:defRPr>
            </a:pPr>
            <a:r>
              <a:t>-الكسر العشري الدوري .</a:t>
            </a:r>
          </a:p>
        </p:txBody>
      </p:sp>
      <p:pic>
        <p:nvPicPr>
          <p:cNvPr id="2044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10056" t="0" r="78379" b="82125"/>
          <a:stretch>
            <a:fillRect/>
          </a:stretch>
        </p:blipFill>
        <p:spPr>
          <a:xfrm>
            <a:off x="5082689" y="9897"/>
            <a:ext cx="2114940" cy="245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5" name="IMG_1591.png" descr="IMG_1591.png"/>
          <p:cNvPicPr>
            <a:picLocks noChangeAspect="1"/>
          </p:cNvPicPr>
          <p:nvPr/>
        </p:nvPicPr>
        <p:blipFill>
          <a:blip r:embed="rId12">
            <a:extLst/>
          </a:blip>
          <a:srcRect l="2957" t="16168" r="32017" b="3154"/>
          <a:stretch>
            <a:fillRect/>
          </a:stretch>
        </p:blipFill>
        <p:spPr>
          <a:xfrm>
            <a:off x="4169746" y="2238017"/>
            <a:ext cx="10170474" cy="9463838"/>
          </a:xfrm>
          <a:prstGeom prst="rect">
            <a:avLst/>
          </a:prstGeom>
          <a:ln w="12700">
            <a:miter lim="400000"/>
          </a:ln>
        </p:spPr>
      </p:pic>
      <p:sp>
        <p:nvSpPr>
          <p:cNvPr id="2046" name="٣…"/>
          <p:cNvSpPr txBox="1"/>
          <p:nvPr/>
        </p:nvSpPr>
        <p:spPr>
          <a:xfrm>
            <a:off x="5430105" y="9434573"/>
            <a:ext cx="269429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016E8F"/>
                </a:solidFill>
              </a:defRPr>
            </a:pPr>
            <a:r>
              <a:t>٣</a:t>
            </a:r>
            <a:endParaRPr u="none"/>
          </a:p>
          <a:p>
            <a:pPr rtl="0">
              <a:defRPr b="1" u="sng">
                <a:solidFill>
                  <a:srgbClr val="016E8F"/>
                </a:solidFill>
              </a:defRPr>
            </a:pPr>
            <a:r>
              <a:rPr u="none"/>
              <a:t>٩</a:t>
            </a:r>
          </a:p>
        </p:txBody>
      </p:sp>
      <p:sp>
        <p:nvSpPr>
          <p:cNvPr id="2047" name="١…"/>
          <p:cNvSpPr txBox="1"/>
          <p:nvPr/>
        </p:nvSpPr>
        <p:spPr>
          <a:xfrm>
            <a:off x="4169746" y="9421852"/>
            <a:ext cx="456712" cy="1051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016E8F"/>
                </a:solidFill>
              </a:defRPr>
            </a:pPr>
            <a:r>
              <a:t>١</a:t>
            </a:r>
            <a:endParaRPr u="none"/>
          </a:p>
          <a:p>
            <a:pPr rtl="0">
              <a:defRPr b="1" u="sng">
                <a:solidFill>
                  <a:srgbClr val="016E8F"/>
                </a:solidFill>
              </a:defRPr>
            </a:pPr>
            <a:r>
              <a:rPr u="none"/>
              <a:t>٣</a:t>
            </a:r>
          </a:p>
        </p:txBody>
      </p:sp>
      <p:sp>
        <p:nvSpPr>
          <p:cNvPr id="2048" name="١…"/>
          <p:cNvSpPr txBox="1"/>
          <p:nvPr/>
        </p:nvSpPr>
        <p:spPr>
          <a:xfrm>
            <a:off x="7723038" y="10118003"/>
            <a:ext cx="553778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016E8F"/>
                </a:solidFill>
              </a:defRPr>
            </a:pPr>
            <a:r>
              <a:t>١</a:t>
            </a:r>
            <a:endParaRPr u="none"/>
          </a:p>
          <a:p>
            <a:pPr rtl="0">
              <a:defRPr b="1" u="sng">
                <a:solidFill>
                  <a:srgbClr val="016E8F"/>
                </a:solidFill>
              </a:defRPr>
            </a:pPr>
            <a:r>
              <a:rPr u="none"/>
              <a:t>٩</a:t>
            </a:r>
          </a:p>
        </p:txBody>
      </p:sp>
      <p:sp>
        <p:nvSpPr>
          <p:cNvPr id="2049" name="١…"/>
          <p:cNvSpPr txBox="1"/>
          <p:nvPr/>
        </p:nvSpPr>
        <p:spPr>
          <a:xfrm>
            <a:off x="6782523" y="10659970"/>
            <a:ext cx="553778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016E8F"/>
                </a:solidFill>
              </a:defRPr>
            </a:pPr>
            <a:r>
              <a:t>١</a:t>
            </a:r>
            <a:endParaRPr u="none"/>
          </a:p>
          <a:p>
            <a:pPr rtl="0">
              <a:defRPr b="1" u="sng">
                <a:solidFill>
                  <a:srgbClr val="016E8F"/>
                </a:solidFill>
              </a:defRPr>
            </a:pPr>
            <a:r>
              <a:rPr u="none"/>
              <a:t>٩</a:t>
            </a:r>
          </a:p>
        </p:txBody>
      </p:sp>
      <p:sp>
        <p:nvSpPr>
          <p:cNvPr id="2050" name="أو"/>
          <p:cNvSpPr txBox="1"/>
          <p:nvPr/>
        </p:nvSpPr>
        <p:spPr>
          <a:xfrm>
            <a:off x="4824870" y="9705506"/>
            <a:ext cx="40100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016E8F"/>
                </a:solidFill>
              </a:defRPr>
            </a:pPr>
            <a:r>
              <a:rPr u="none"/>
              <a:t>أو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6" grpId="1"/>
      <p:bldP build="whole" bldLvl="1" animBg="1" rev="0" advAuto="0" spid="2047" grpId="3"/>
      <p:bldP build="whole" bldLvl="1" animBg="1" rev="0" advAuto="0" spid="2050" grpId="2"/>
      <p:bldP build="whole" bldLvl="1" animBg="1" rev="0" advAuto="0" spid="2049" grpId="5"/>
      <p:bldP build="whole" bldLvl="1" animBg="1" rev="0" advAuto="0" spid="2048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