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20" r:id="rId2"/>
    <p:sldMasterId id="2147483763" r:id="rId3"/>
  </p:sldMasterIdLst>
  <p:notesMasterIdLst>
    <p:notesMasterId r:id="rId27"/>
  </p:notesMasterIdLst>
  <p:sldIdLst>
    <p:sldId id="257" r:id="rId4"/>
    <p:sldId id="324" r:id="rId5"/>
    <p:sldId id="404" r:id="rId6"/>
    <p:sldId id="271" r:id="rId7"/>
    <p:sldId id="273" r:id="rId8"/>
    <p:sldId id="274" r:id="rId9"/>
    <p:sldId id="275" r:id="rId10"/>
    <p:sldId id="403" r:id="rId11"/>
    <p:sldId id="276" r:id="rId12"/>
    <p:sldId id="277" r:id="rId13"/>
    <p:sldId id="278" r:id="rId14"/>
    <p:sldId id="279" r:id="rId15"/>
    <p:sldId id="405" r:id="rId16"/>
    <p:sldId id="280" r:id="rId17"/>
    <p:sldId id="281" r:id="rId18"/>
    <p:sldId id="282" r:id="rId19"/>
    <p:sldId id="283" r:id="rId20"/>
    <p:sldId id="406" r:id="rId21"/>
    <p:sldId id="284" r:id="rId22"/>
    <p:sldId id="285" r:id="rId23"/>
    <p:sldId id="286" r:id="rId24"/>
    <p:sldId id="287" r:id="rId25"/>
    <p:sldId id="39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2911E6-53F0-453A-AF8E-D309D462B6AC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0452F8A-709E-4D2C-9F65-86C24BB482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72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803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39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88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093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512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573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573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299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07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121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762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264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989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836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15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397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087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995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84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402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916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281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05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723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610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395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773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411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452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105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107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547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119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384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3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766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371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076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68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228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396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840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0820373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448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4792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166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8646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4310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308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862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2391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3152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044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2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462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9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6.png"/><Relationship Id="rId12" Type="http://schemas.microsoft.com/office/2007/relationships/hdphoto" Target="../media/hdphoto2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8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20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2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5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17" Type="http://schemas.openxmlformats.org/officeDocument/2006/relationships/image" Target="../media/image19.png"/><Relationship Id="rId2" Type="http://schemas.openxmlformats.org/officeDocument/2006/relationships/audio" Target="../media/media4.mp3"/><Relationship Id="rId16" Type="http://schemas.microsoft.com/office/2007/relationships/hdphoto" Target="../media/hdphoto11.wdp"/><Relationship Id="rId1" Type="http://schemas.microsoft.com/office/2007/relationships/media" Target="../media/media4.mp3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3381375" cy="72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89" y="3499837"/>
            <a:ext cx="7953375" cy="129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475656" y="3380799"/>
            <a:ext cx="66967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72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sz="72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72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72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72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72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72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72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69" y="908720"/>
            <a:ext cx="7255987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84" y="1596407"/>
            <a:ext cx="6790085" cy="500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996533" y="1670156"/>
            <a:ext cx="52565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spc="300" dirty="0">
                <a:solidFill>
                  <a:srgbClr val="FF0000"/>
                </a:solidFill>
                <a:latin typeface="Cooper Black" pitchFamily="18" charset="0"/>
              </a:rPr>
              <a:t>Touch your head . </a:t>
            </a:r>
            <a:endParaRPr lang="ar-SA" sz="36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292677" y="2462244"/>
            <a:ext cx="50405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spc="300" dirty="0">
                <a:solidFill>
                  <a:srgbClr val="FF0000"/>
                </a:solidFill>
                <a:latin typeface="Cooper Black" pitchFamily="18" charset="0"/>
              </a:rPr>
              <a:t>Touch your nose. </a:t>
            </a:r>
            <a:endParaRPr lang="ar-SA" sz="36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2" name="We Can 1 (2020) WB_CD 2_13">
            <a:hlinkClick r:id="" action="ppaction://media"/>
            <a:extLst>
              <a:ext uri="{FF2B5EF4-FFF2-40B4-BE49-F238E27FC236}">
                <a16:creationId xmlns:a16="http://schemas.microsoft.com/office/drawing/2014/main" id="{7EBE4F01-0C64-4689-9B90-374B872A4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6826" y="2988568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4" y="3140968"/>
            <a:ext cx="3429000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7" y="3885034"/>
            <a:ext cx="79343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534219" y="3789040"/>
            <a:ext cx="721424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58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66" y="494256"/>
            <a:ext cx="7486650" cy="51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71" y="1148614"/>
            <a:ext cx="5985239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41" y="3956927"/>
            <a:ext cx="70008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3296512" y="1397341"/>
            <a:ext cx="42484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oper Black" pitchFamily="18" charset="0"/>
              </a:rPr>
              <a:t>Please stand up . </a:t>
            </a:r>
            <a:endParaRPr lang="ar-SA" sz="36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025984" y="2292399"/>
            <a:ext cx="49685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oper Black" pitchFamily="18" charset="0"/>
              </a:rPr>
              <a:t>Please make a line . </a:t>
            </a:r>
            <a:endParaRPr lang="ar-SA" sz="36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419872" y="3160098"/>
            <a:ext cx="44644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oper Black" pitchFamily="18" charset="0"/>
              </a:rPr>
              <a:t>Please sit down . </a:t>
            </a:r>
            <a:endParaRPr lang="ar-SA" sz="36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2" name="We Can 1 (2020) WB_CD 2_14">
            <a:hlinkClick r:id="" action="ppaction://media"/>
            <a:extLst>
              <a:ext uri="{FF2B5EF4-FFF2-40B4-BE49-F238E27FC236}">
                <a16:creationId xmlns:a16="http://schemas.microsoft.com/office/drawing/2014/main" id="{D02A9588-4DAC-4D74-87F2-40A7D95EE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704" y="1841022"/>
            <a:ext cx="890029" cy="8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3390900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4627"/>
            <a:ext cx="78486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7"/>
          <p:cNvSpPr txBox="1"/>
          <p:nvPr/>
        </p:nvSpPr>
        <p:spPr>
          <a:xfrm>
            <a:off x="1619672" y="3565465"/>
            <a:ext cx="568863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60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9" y="980728"/>
            <a:ext cx="7477125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9" y="1556791"/>
            <a:ext cx="7546746" cy="97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8" y="2420887"/>
            <a:ext cx="7552134" cy="125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83" y="3648983"/>
            <a:ext cx="3323521" cy="273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2" y="3678927"/>
            <a:ext cx="3205550" cy="272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635896" y="1640993"/>
            <a:ext cx="52565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Please stand up . </a:t>
            </a:r>
            <a:endParaRPr lang="ar-SA" sz="40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15616" y="2371526"/>
            <a:ext cx="4680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spc="600" dirty="0">
                <a:solidFill>
                  <a:srgbClr val="FF0000"/>
                </a:solidFill>
                <a:latin typeface="Cooper Black" pitchFamily="18" charset="0"/>
              </a:rPr>
              <a:t>Please come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1259632" y="2875582"/>
            <a:ext cx="51296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spc="600" dirty="0">
                <a:solidFill>
                  <a:srgbClr val="FF0000"/>
                </a:solidFill>
                <a:latin typeface="Cooper Black" pitchFamily="18" charset="0"/>
              </a:rPr>
              <a:t>to the front . </a:t>
            </a:r>
            <a:endParaRPr lang="ar-SA" sz="4400" spc="6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3" name="We Can 1 (2020) WB_CD 2_15">
            <a:hlinkClick r:id="" action="ppaction://media"/>
            <a:extLst>
              <a:ext uri="{FF2B5EF4-FFF2-40B4-BE49-F238E27FC236}">
                <a16:creationId xmlns:a16="http://schemas.microsoft.com/office/drawing/2014/main" id="{3E4947DD-17D0-48A6-8EE0-48F9D5372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175" y="4107447"/>
            <a:ext cx="76944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4480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799107"/>
            <a:ext cx="8210550" cy="99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7"/>
          <p:cNvSpPr txBox="1"/>
          <p:nvPr/>
        </p:nvSpPr>
        <p:spPr>
          <a:xfrm>
            <a:off x="1259632" y="3637473"/>
            <a:ext cx="640871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60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780693" y="1640826"/>
            <a:ext cx="288032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60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86" y="908720"/>
            <a:ext cx="6162675" cy="55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92" y="1531831"/>
            <a:ext cx="7089941" cy="487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15" y="1531831"/>
            <a:ext cx="7089941" cy="487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1 (2020) WB_CD 2_16">
            <a:hlinkClick r:id="" action="ppaction://media"/>
            <a:extLst>
              <a:ext uri="{FF2B5EF4-FFF2-40B4-BE49-F238E27FC236}">
                <a16:creationId xmlns:a16="http://schemas.microsoft.com/office/drawing/2014/main" id="{05D524A1-D120-4EF7-A6C6-3E0688B06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3689" y="206084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2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5" y="3573016"/>
            <a:ext cx="3419475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4421485"/>
            <a:ext cx="78867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547664" y="4221088"/>
            <a:ext cx="612068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18" y="980728"/>
            <a:ext cx="6895368" cy="59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08" y="1715294"/>
            <a:ext cx="7200800" cy="471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15294"/>
            <a:ext cx="7200800" cy="471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1 (2020) WB_CD 2_17">
            <a:hlinkClick r:id="" action="ppaction://media"/>
            <a:extLst>
              <a:ext uri="{FF2B5EF4-FFF2-40B4-BE49-F238E27FC236}">
                <a16:creationId xmlns:a16="http://schemas.microsoft.com/office/drawing/2014/main" id="{C10838AF-6F97-45DA-A4A2-FF1B137C0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9554" y="2276872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6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54032"/>
            <a:ext cx="3438525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5034"/>
            <a:ext cx="81229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403648" y="3761164"/>
            <a:ext cx="71287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7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07" y="983529"/>
            <a:ext cx="5667375" cy="71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36592"/>
            <a:ext cx="7286040" cy="474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7"/>
          <p:cNvSpPr txBox="1"/>
          <p:nvPr/>
        </p:nvSpPr>
        <p:spPr>
          <a:xfrm>
            <a:off x="3707904" y="1864810"/>
            <a:ext cx="50405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Close your eyes.</a:t>
            </a:r>
            <a:endParaRPr lang="ar-SA" sz="40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3" name="مربع نص 17"/>
          <p:cNvSpPr txBox="1"/>
          <p:nvPr/>
        </p:nvSpPr>
        <p:spPr>
          <a:xfrm>
            <a:off x="2051720" y="2800914"/>
            <a:ext cx="51125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Open your eyes.</a:t>
            </a:r>
            <a:endParaRPr lang="ar-SA" sz="40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4" name="مربع نص 17"/>
          <p:cNvSpPr txBox="1"/>
          <p:nvPr/>
        </p:nvSpPr>
        <p:spPr>
          <a:xfrm>
            <a:off x="3131840" y="3724824"/>
            <a:ext cx="561662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Raise your hands.</a:t>
            </a:r>
          </a:p>
        </p:txBody>
      </p:sp>
      <p:sp>
        <p:nvSpPr>
          <p:cNvPr id="15" name="مربع نص 17"/>
          <p:cNvSpPr txBox="1"/>
          <p:nvPr/>
        </p:nvSpPr>
        <p:spPr>
          <a:xfrm>
            <a:off x="1979712" y="4660928"/>
            <a:ext cx="53285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Clap your hands.</a:t>
            </a:r>
          </a:p>
        </p:txBody>
      </p:sp>
      <p:pic>
        <p:nvPicPr>
          <p:cNvPr id="4" name="We Can 1 (2020) WB_CD 2_10">
            <a:hlinkClick r:id="" action="ppaction://media"/>
            <a:extLst>
              <a:ext uri="{FF2B5EF4-FFF2-40B4-BE49-F238E27FC236}">
                <a16:creationId xmlns:a16="http://schemas.microsoft.com/office/drawing/2014/main" id="{7BA92896-9B6C-48D0-B14E-800B29F24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6501" y="1697904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8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45757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" y="3645024"/>
            <a:ext cx="805066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043608" y="3545721"/>
            <a:ext cx="748883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8000" spc="3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</a:t>
            </a:r>
            <a:r>
              <a:rPr lang="en-US" sz="8000" spc="3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93" y="1041315"/>
            <a:ext cx="7125123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36639"/>
            <a:ext cx="7470103" cy="471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7"/>
          <p:cNvSpPr txBox="1"/>
          <p:nvPr/>
        </p:nvSpPr>
        <p:spPr>
          <a:xfrm>
            <a:off x="1456927" y="1736640"/>
            <a:ext cx="51125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Close your eyes.</a:t>
            </a:r>
            <a:endParaRPr lang="ar-SA" sz="40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3" name="مربع نص 17"/>
          <p:cNvSpPr txBox="1"/>
          <p:nvPr/>
        </p:nvSpPr>
        <p:spPr>
          <a:xfrm>
            <a:off x="6713511" y="1736639"/>
            <a:ext cx="20882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Okay. </a:t>
            </a:r>
            <a:endParaRPr lang="ar-SA" sz="40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4" name="مربع نص 17"/>
          <p:cNvSpPr txBox="1"/>
          <p:nvPr/>
        </p:nvSpPr>
        <p:spPr>
          <a:xfrm>
            <a:off x="1456927" y="3273564"/>
            <a:ext cx="51125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Open your eyes.</a:t>
            </a:r>
            <a:endParaRPr lang="ar-SA" sz="40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15" name="مربع نص 17"/>
          <p:cNvSpPr txBox="1"/>
          <p:nvPr/>
        </p:nvSpPr>
        <p:spPr>
          <a:xfrm>
            <a:off x="6713511" y="3273563"/>
            <a:ext cx="20882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300" dirty="0">
                <a:solidFill>
                  <a:srgbClr val="FF0000"/>
                </a:solidFill>
                <a:latin typeface="Cooper Black" pitchFamily="18" charset="0"/>
              </a:rPr>
              <a:t>Okay. </a:t>
            </a:r>
            <a:endParaRPr lang="ar-SA" sz="40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2" name="We Can 1 (2020) WB_CD 2_11">
            <a:hlinkClick r:id="" action="ppaction://media"/>
            <a:extLst>
              <a:ext uri="{FF2B5EF4-FFF2-40B4-BE49-F238E27FC236}">
                <a16:creationId xmlns:a16="http://schemas.microsoft.com/office/drawing/2014/main" id="{77671B2B-FFF9-47E1-8F55-F1E4E5578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607" y="2464707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3448050" cy="61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7" y="3860651"/>
            <a:ext cx="752127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7"/>
          <p:cNvSpPr txBox="1"/>
          <p:nvPr/>
        </p:nvSpPr>
        <p:spPr>
          <a:xfrm>
            <a:off x="1331640" y="3717032"/>
            <a:ext cx="698477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6600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spc="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6600" spc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980728"/>
            <a:ext cx="2329373" cy="114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B44141"/>
              </a:buClr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defTabSz="685800">
              <a:buClr>
                <a:srgbClr val="B44141"/>
              </a:buClr>
              <a:defRPr/>
            </a:pPr>
            <a:endParaRPr lang="en-US" sz="1500" kern="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defTabSz="685800">
              <a:buClr>
                <a:srgbClr val="B44141"/>
              </a:buClr>
              <a:defRPr/>
            </a:pPr>
            <a:r>
              <a:rPr lang="en-US" sz="1500" kern="0" dirty="0">
                <a:solidFill>
                  <a:srgbClr val="595959">
                    <a:lumMod val="50000"/>
                  </a:srgbClr>
                </a:solidFill>
                <a:latin typeface="Arial Black" panose="020B0A04020102020204" pitchFamily="34" charset="0"/>
              </a:rPr>
              <a:t>Pages  </a:t>
            </a:r>
            <a:r>
              <a:rPr lang="en-US" sz="1500" kern="0" dirty="0">
                <a:solidFill>
                  <a:srgbClr val="FF0000"/>
                </a:solidFill>
                <a:latin typeface="Arial Black" panose="020B0A04020102020204" pitchFamily="34" charset="0"/>
              </a:rPr>
              <a:t>55</a:t>
            </a:r>
            <a:r>
              <a:rPr lang="en-US" sz="1500" kern="0" dirty="0">
                <a:solidFill>
                  <a:srgbClr val="595959">
                    <a:lumMod val="50000"/>
                  </a:srgbClr>
                </a:solidFill>
                <a:latin typeface="Arial Black" panose="020B0A04020102020204" pitchFamily="34" charset="0"/>
              </a:rPr>
              <a:t> , </a:t>
            </a:r>
            <a:r>
              <a:rPr lang="en-US" sz="1500" kern="0" dirty="0">
                <a:solidFill>
                  <a:srgbClr val="FF0000"/>
                </a:solidFill>
                <a:latin typeface="Arial Black" panose="020B0A04020102020204" pitchFamily="34" charset="0"/>
              </a:rPr>
              <a:t>56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11" y="1394936"/>
            <a:ext cx="4686300" cy="59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98" y="1764035"/>
            <a:ext cx="2099474" cy="18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764348" y="2085143"/>
            <a:ext cx="6055900" cy="1415865"/>
            <a:chOff x="532324" y="1358018"/>
            <a:chExt cx="6055900" cy="169685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24" y="1358018"/>
              <a:ext cx="6055900" cy="1278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976" y="2492896"/>
              <a:ext cx="3571875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95" y="3501008"/>
            <a:ext cx="770572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5" y="4493062"/>
            <a:ext cx="8105775" cy="152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45" y="5373216"/>
            <a:ext cx="1167283" cy="122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899592" y="1971796"/>
            <a:ext cx="61206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Cooper Black" pitchFamily="18" charset="0"/>
              </a:rPr>
              <a:t>Head , shoulders</a:t>
            </a:r>
            <a:endParaRPr lang="ar-SA" sz="48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55576" y="2420888"/>
            <a:ext cx="23460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Cooper Black" pitchFamily="18" charset="0"/>
              </a:rPr>
              <a:t>knees</a:t>
            </a:r>
            <a:endParaRPr lang="ar-SA" sz="48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242220" y="2453987"/>
            <a:ext cx="23460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300" dirty="0">
                <a:solidFill>
                  <a:srgbClr val="FF0000"/>
                </a:solidFill>
                <a:latin typeface="Cooper Black" pitchFamily="18" charset="0"/>
              </a:rPr>
              <a:t>toes</a:t>
            </a:r>
            <a:endParaRPr lang="ar-SA" sz="4800" spc="3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pic>
        <p:nvPicPr>
          <p:cNvPr id="3" name="We Can 1 (2020) WB_CD 2_12">
            <a:hlinkClick r:id="" action="ppaction://media"/>
            <a:extLst>
              <a:ext uri="{FF2B5EF4-FFF2-40B4-BE49-F238E27FC236}">
                <a16:creationId xmlns:a16="http://schemas.microsoft.com/office/drawing/2014/main" id="{0E7D1B20-E2D8-48E5-8AAF-5728FF9E0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498" y="746258"/>
            <a:ext cx="816675" cy="8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155</Words>
  <Application>Microsoft Office PowerPoint</Application>
  <PresentationFormat>عرض على الشاشة (4:3)</PresentationFormat>
  <Paragraphs>50</Paragraphs>
  <Slides>23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23</vt:i4>
      </vt:variant>
    </vt:vector>
  </HeadingPairs>
  <TitlesOfParts>
    <vt:vector size="38" baseType="lpstr">
      <vt:lpstr>Aharoni</vt:lpstr>
      <vt:lpstr>Andalus</vt:lpstr>
      <vt:lpstr>Anonymous Pro</vt:lpstr>
      <vt:lpstr>Arial</vt:lpstr>
      <vt:lpstr>Arial Black</vt:lpstr>
      <vt:lpstr>Calibri</vt:lpstr>
      <vt:lpstr>Calibri Light</vt:lpstr>
      <vt:lpstr>Coming Soon</vt:lpstr>
      <vt:lpstr>Concert One</vt:lpstr>
      <vt:lpstr>Cooper Black</vt:lpstr>
      <vt:lpstr>Kristen ITC</vt:lpstr>
      <vt:lpstr>Roboto Mono Regular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59</cp:revision>
  <dcterms:created xsi:type="dcterms:W3CDTF">2016-02-09T18:07:58Z</dcterms:created>
  <dcterms:modified xsi:type="dcterms:W3CDTF">2022-09-22T09:09:20Z</dcterms:modified>
</cp:coreProperties>
</file>