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0" r:id="rId1"/>
  </p:sldMasterIdLst>
  <p:notesMasterIdLst>
    <p:notesMasterId r:id="rId24"/>
  </p:notesMasterIdLst>
  <p:sldIdLst>
    <p:sldId id="256" r:id="rId2"/>
    <p:sldId id="258" r:id="rId3"/>
    <p:sldId id="288" r:id="rId4"/>
    <p:sldId id="261" r:id="rId5"/>
    <p:sldId id="289" r:id="rId6"/>
    <p:sldId id="285" r:id="rId7"/>
    <p:sldId id="260" r:id="rId8"/>
    <p:sldId id="270" r:id="rId9"/>
    <p:sldId id="272" r:id="rId10"/>
    <p:sldId id="269" r:id="rId11"/>
    <p:sldId id="276" r:id="rId12"/>
    <p:sldId id="294" r:id="rId13"/>
    <p:sldId id="295" r:id="rId14"/>
    <p:sldId id="277" r:id="rId15"/>
    <p:sldId id="296" r:id="rId16"/>
    <p:sldId id="275" r:id="rId17"/>
    <p:sldId id="281" r:id="rId18"/>
    <p:sldId id="282" r:id="rId19"/>
    <p:sldId id="291" r:id="rId20"/>
    <p:sldId id="287" r:id="rId21"/>
    <p:sldId id="292" r:id="rId22"/>
    <p:sldId id="293" r:id="rId23"/>
  </p:sldIdLst>
  <p:sldSz cx="9144000" cy="5143500" type="screen16x9"/>
  <p:notesSz cx="6858000" cy="9144000"/>
  <p:embeddedFontLst>
    <p:embeddedFont>
      <p:font typeface="Aharoni" panose="02010803020104030203" pitchFamily="2" charset="-79"/>
      <p:bold r:id="rId25"/>
    </p:embeddedFont>
    <p:embeddedFont>
      <p:font typeface="Anaheim" panose="020B0604020202020204" charset="0"/>
      <p:regular r:id="rId26"/>
    </p:embeddedFont>
    <p:embeddedFont>
      <p:font typeface="Arial Narrow" panose="020B0606020202030204" pitchFamily="34" charset="0"/>
      <p:regular r:id="rId27"/>
      <p:bold r:id="rId28"/>
      <p:italic r:id="rId29"/>
      <p:boldItalic r:id="rId30"/>
    </p:embeddedFont>
    <p:embeddedFont>
      <p:font typeface="Arial Rounded MT Bold" panose="020F0704030504030204" pitchFamily="34" charset="0"/>
      <p:regular r:id="rId31"/>
    </p:embeddedFont>
    <p:embeddedFont>
      <p:font typeface="Bebas Neue" panose="020B0606020202050201" pitchFamily="34" charset="0"/>
      <p:regular r:id="rId32"/>
    </p:embeddedFont>
    <p:embeddedFont>
      <p:font typeface="Berlin Sans FB Demi" panose="020E0802020502020306" pitchFamily="34" charset="0"/>
      <p:bold r:id="rId33"/>
    </p:embeddedFont>
    <p:embeddedFont>
      <p:font typeface="Calibri" panose="020F0502020204030204" pitchFamily="34" charset="0"/>
      <p:regular r:id="rId34"/>
      <p:bold r:id="rId35"/>
    </p:embeddedFont>
    <p:embeddedFont>
      <p:font typeface="Candara Light" panose="020E0502030303020204" pitchFamily="34" charset="0"/>
      <p:regular r:id="rId36"/>
      <p:italic r:id="rId37"/>
    </p:embeddedFont>
    <p:embeddedFont>
      <p:font typeface="Cavolini" panose="03000502040302020204" pitchFamily="66" charset="0"/>
      <p:regular r:id="rId38"/>
      <p:bold r:id="rId39"/>
      <p:italic r:id="rId40"/>
      <p:boldItalic r:id="rId41"/>
    </p:embeddedFont>
    <p:embeddedFont>
      <p:font typeface="Congenial Black" panose="02000503040000020004" pitchFamily="2" charset="0"/>
      <p:bold r:id="rId42"/>
      <p:boldItalic r:id="rId43"/>
    </p:embeddedFont>
    <p:embeddedFont>
      <p:font typeface="Congenial Light" panose="02000503040000020004" pitchFamily="2" charset="0"/>
      <p:regular r:id="rId44"/>
      <p:italic r:id="rId45"/>
    </p:embeddedFont>
    <p:embeddedFont>
      <p:font typeface="Cormorant" panose="020B0604020202020204" charset="0"/>
      <p:regular r:id="rId46"/>
      <p:bold r:id="rId47"/>
      <p:italic r:id="rId48"/>
      <p:boldItalic r:id="rId49"/>
    </p:embeddedFont>
    <p:embeddedFont>
      <p:font typeface="Daytona" panose="020B0604030500040204" pitchFamily="34" charset="0"/>
      <p:regular r:id="rId50"/>
      <p:bold r:id="rId51"/>
      <p:italic r:id="rId52"/>
      <p:boldItalic r:id="rId53"/>
    </p:embeddedFont>
    <p:embeddedFont>
      <p:font typeface="Footlight MT Light" panose="0204060206030A020304" pitchFamily="18" charset="0"/>
      <p:regular r:id="rId54"/>
    </p:embeddedFont>
    <p:embeddedFont>
      <p:font typeface="Gabriola" panose="04040605051002020D02" pitchFamily="82" charset="0"/>
      <p:regular r:id="rId55"/>
    </p:embeddedFont>
    <p:embeddedFont>
      <p:font typeface="Livvic" pitchFamily="2" charset="0"/>
      <p:regular r:id="rId56"/>
      <p:bold r:id="rId57"/>
      <p:italic r:id="rId58"/>
      <p:boldItalic r:id="rId59"/>
    </p:embeddedFont>
    <p:embeddedFont>
      <p:font typeface="Lora Regular" panose="020B0604020202020204" charset="0"/>
      <p:regular r:id="rId60"/>
      <p:bold r:id="rId61"/>
      <p:italic r:id="rId62"/>
      <p:boldItalic r:id="rId63"/>
    </p:embeddedFont>
    <p:embeddedFont>
      <p:font typeface="Montserrat ExtraBold" panose="00000900000000000000" pitchFamily="2" charset="0"/>
      <p:bold r:id="rId64"/>
      <p:boldItalic r:id="rId65"/>
    </p:embeddedFont>
    <p:embeddedFont>
      <p:font typeface="Montserrat Medium" panose="00000600000000000000" pitchFamily="2" charset="0"/>
      <p:regular r:id="rId66"/>
      <p:italic r:id="rId67"/>
    </p:embeddedFont>
    <p:embeddedFont>
      <p:font typeface="Nunito Light" pitchFamily="2" charset="0"/>
      <p:regular r:id="rId68"/>
      <p:italic r:id="rId69"/>
    </p:embeddedFont>
    <p:embeddedFont>
      <p:font typeface="Playfair Display" panose="00000500000000000000" pitchFamily="2" charset="0"/>
      <p:regular r:id="rId70"/>
      <p:bold r:id="rId71"/>
      <p:italic r:id="rId72"/>
      <p:boldItalic r:id="rId73"/>
    </p:embeddedFont>
    <p:embeddedFont>
      <p:font typeface="PT Sans" panose="020B0503020203020204" pitchFamily="34" charset="0"/>
      <p:regular r:id="rId74"/>
      <p:bold r:id="rId75"/>
      <p:italic r:id="rId76"/>
      <p:boldItalic r:id="rId77"/>
    </p:embeddedFont>
    <p:embeddedFont>
      <p:font typeface="Sitka Display Semibold" pitchFamily="2" charset="0"/>
      <p:bold r:id="rId78"/>
      <p:boldItalic r:id="rId7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19430"/>
    <a:srgbClr val="FFF9E1"/>
    <a:srgbClr val="3B6B23"/>
    <a:srgbClr val="69A12B"/>
    <a:srgbClr val="FF6600"/>
    <a:srgbClr val="80C634"/>
    <a:srgbClr val="ACDC94"/>
    <a:srgbClr val="437A28"/>
    <a:srgbClr val="FFFF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02BE36D2-04C1-4E55-ABF8-B9716369FD69}">
  <a:tblStyle styleId="{02BE36D2-04C1-4E55-ABF8-B9716369FD69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30FBBD02-7A42-4984-9516-09175C657101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800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9" Type="http://schemas.openxmlformats.org/officeDocument/2006/relationships/font" Target="fonts/font15.fntdata"/><Relationship Id="rId21" Type="http://schemas.openxmlformats.org/officeDocument/2006/relationships/slide" Target="slides/slide20.xml"/><Relationship Id="rId34" Type="http://schemas.openxmlformats.org/officeDocument/2006/relationships/font" Target="fonts/font10.fntdata"/><Relationship Id="rId42" Type="http://schemas.openxmlformats.org/officeDocument/2006/relationships/font" Target="fonts/font18.fntdata"/><Relationship Id="rId47" Type="http://schemas.openxmlformats.org/officeDocument/2006/relationships/font" Target="fonts/font23.fntdata"/><Relationship Id="rId50" Type="http://schemas.openxmlformats.org/officeDocument/2006/relationships/font" Target="fonts/font26.fntdata"/><Relationship Id="rId55" Type="http://schemas.openxmlformats.org/officeDocument/2006/relationships/font" Target="fonts/font31.fntdata"/><Relationship Id="rId63" Type="http://schemas.openxmlformats.org/officeDocument/2006/relationships/font" Target="fonts/font39.fntdata"/><Relationship Id="rId68" Type="http://schemas.openxmlformats.org/officeDocument/2006/relationships/font" Target="fonts/font44.fntdata"/><Relationship Id="rId76" Type="http://schemas.openxmlformats.org/officeDocument/2006/relationships/font" Target="fonts/font52.fntdata"/><Relationship Id="rId7" Type="http://schemas.openxmlformats.org/officeDocument/2006/relationships/slide" Target="slides/slide6.xml"/><Relationship Id="rId71" Type="http://schemas.openxmlformats.org/officeDocument/2006/relationships/font" Target="fonts/font47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5.fntdata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font" Target="fonts/font13.fntdata"/><Relationship Id="rId40" Type="http://schemas.openxmlformats.org/officeDocument/2006/relationships/font" Target="fonts/font16.fntdata"/><Relationship Id="rId45" Type="http://schemas.openxmlformats.org/officeDocument/2006/relationships/font" Target="fonts/font21.fntdata"/><Relationship Id="rId53" Type="http://schemas.openxmlformats.org/officeDocument/2006/relationships/font" Target="fonts/font29.fntdata"/><Relationship Id="rId58" Type="http://schemas.openxmlformats.org/officeDocument/2006/relationships/font" Target="fonts/font34.fntdata"/><Relationship Id="rId66" Type="http://schemas.openxmlformats.org/officeDocument/2006/relationships/font" Target="fonts/font42.fntdata"/><Relationship Id="rId74" Type="http://schemas.openxmlformats.org/officeDocument/2006/relationships/font" Target="fonts/font50.fntdata"/><Relationship Id="rId79" Type="http://schemas.openxmlformats.org/officeDocument/2006/relationships/font" Target="fonts/font55.fntdata"/><Relationship Id="rId5" Type="http://schemas.openxmlformats.org/officeDocument/2006/relationships/slide" Target="slides/slide4.xml"/><Relationship Id="rId61" Type="http://schemas.openxmlformats.org/officeDocument/2006/relationships/font" Target="fonts/font37.fntdata"/><Relationship Id="rId82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4" Type="http://schemas.openxmlformats.org/officeDocument/2006/relationships/font" Target="fonts/font20.fntdata"/><Relationship Id="rId52" Type="http://schemas.openxmlformats.org/officeDocument/2006/relationships/font" Target="fonts/font28.fntdata"/><Relationship Id="rId60" Type="http://schemas.openxmlformats.org/officeDocument/2006/relationships/font" Target="fonts/font36.fntdata"/><Relationship Id="rId65" Type="http://schemas.openxmlformats.org/officeDocument/2006/relationships/font" Target="fonts/font41.fntdata"/><Relationship Id="rId73" Type="http://schemas.openxmlformats.org/officeDocument/2006/relationships/font" Target="fonts/font49.fntdata"/><Relationship Id="rId78" Type="http://schemas.openxmlformats.org/officeDocument/2006/relationships/font" Target="fonts/font54.fntdata"/><Relationship Id="rId8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43" Type="http://schemas.openxmlformats.org/officeDocument/2006/relationships/font" Target="fonts/font19.fntdata"/><Relationship Id="rId48" Type="http://schemas.openxmlformats.org/officeDocument/2006/relationships/font" Target="fonts/font24.fntdata"/><Relationship Id="rId56" Type="http://schemas.openxmlformats.org/officeDocument/2006/relationships/font" Target="fonts/font32.fntdata"/><Relationship Id="rId64" Type="http://schemas.openxmlformats.org/officeDocument/2006/relationships/font" Target="fonts/font40.fntdata"/><Relationship Id="rId69" Type="http://schemas.openxmlformats.org/officeDocument/2006/relationships/font" Target="fonts/font45.fntdata"/><Relationship Id="rId77" Type="http://schemas.openxmlformats.org/officeDocument/2006/relationships/font" Target="fonts/font53.fntdata"/><Relationship Id="rId8" Type="http://schemas.openxmlformats.org/officeDocument/2006/relationships/slide" Target="slides/slide7.xml"/><Relationship Id="rId51" Type="http://schemas.openxmlformats.org/officeDocument/2006/relationships/font" Target="fonts/font27.fntdata"/><Relationship Id="rId72" Type="http://schemas.openxmlformats.org/officeDocument/2006/relationships/font" Target="fonts/font48.fntdata"/><Relationship Id="rId80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font" Target="fonts/font14.fntdata"/><Relationship Id="rId46" Type="http://schemas.openxmlformats.org/officeDocument/2006/relationships/font" Target="fonts/font22.fntdata"/><Relationship Id="rId59" Type="http://schemas.openxmlformats.org/officeDocument/2006/relationships/font" Target="fonts/font35.fntdata"/><Relationship Id="rId67" Type="http://schemas.openxmlformats.org/officeDocument/2006/relationships/font" Target="fonts/font43.fntdata"/><Relationship Id="rId20" Type="http://schemas.openxmlformats.org/officeDocument/2006/relationships/slide" Target="slides/slide19.xml"/><Relationship Id="rId41" Type="http://schemas.openxmlformats.org/officeDocument/2006/relationships/font" Target="fonts/font17.fntdata"/><Relationship Id="rId54" Type="http://schemas.openxmlformats.org/officeDocument/2006/relationships/font" Target="fonts/font30.fntdata"/><Relationship Id="rId62" Type="http://schemas.openxmlformats.org/officeDocument/2006/relationships/font" Target="fonts/font38.fntdata"/><Relationship Id="rId70" Type="http://schemas.openxmlformats.org/officeDocument/2006/relationships/font" Target="fonts/font46.fntdata"/><Relationship Id="rId75" Type="http://schemas.openxmlformats.org/officeDocument/2006/relationships/font" Target="fonts/font51.fntdata"/><Relationship Id="rId8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49" Type="http://schemas.openxmlformats.org/officeDocument/2006/relationships/font" Target="fonts/font25.fntdata"/><Relationship Id="rId57" Type="http://schemas.openxmlformats.org/officeDocument/2006/relationships/font" Target="fonts/font3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g13c8588eb73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8" name="Google Shape;308;g13c8588eb73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" name="Google Shape;611;g54dda1946d_6_3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2" name="Google Shape;612;g54dda1946d_6_3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9" name="Google Shape;739;g54dda1946d_4_26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0" name="Google Shape;740;g54dda1946d_4_26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9" name="Google Shape;739;g54dda1946d_4_26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0" name="Google Shape;740;g54dda1946d_4_26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8590506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9" name="Google Shape;739;g54dda1946d_4_26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0" name="Google Shape;740;g54dda1946d_4_26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4935114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" name="Google Shape;778;g54dda1946d_4_27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9" name="Google Shape;779;g54dda1946d_4_27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" name="Google Shape;778;g54dda1946d_4_27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9" name="Google Shape;779;g54dda1946d_4_27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92160152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" name="Google Shape;716;g54dda1946d_4_27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7" name="Google Shape;717;g54dda1946d_4_27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3" name="Google Shape;873;gd5260bdd85_0_1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4" name="Google Shape;874;gd5260bdd85_0_1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2" name="Google Shape;892;g13cdcbed4e6_0_175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3" name="Google Shape;893;g13cdcbed4e6_0_175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7" name="Google Shape;1047;g13c8588eb73_0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8" name="Google Shape;1048;g13c8588eb73_0_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gd431007ba2_0_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7" name="Google Shape;337;gd431007ba2_0_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 i="1">
              <a:solidFill>
                <a:srgbClr val="595959"/>
              </a:solidFill>
              <a:latin typeface="Anaheim"/>
              <a:ea typeface="Anaheim"/>
              <a:cs typeface="Anaheim"/>
              <a:sym typeface="Anaheim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9" name="Google Shape;999;g54dda1946d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0" name="Google Shape;1000;g54dda1946d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" name="Google Shape;1331;gd44c0c1fca_0_1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2" name="Google Shape;1332;gd44c0c1fca_0_1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9" name="Google Shape;1339;g51b1a71d38_3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0" name="Google Shape;1340;g51b1a71d38_3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8" name="Google Shape;1008;g54dda1946d_4_27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9" name="Google Shape;1009;g54dda1946d_4_27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g54dda1946d_6_3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4" name="Google Shape;404;g54dda1946d_6_3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7" name="Google Shape;1017;g54dda1946d_4_27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8" name="Google Shape;1018;g54dda1946d_4_27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6" name="Google Shape;966;g13cdcbed4e6_0_175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7" name="Google Shape;967;g13cdcbed4e6_0_175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g54dda1946d_6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4" name="Google Shape;384;g54dda1946d_6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9" name="Google Shape;619;g54dda1946d_4_27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0" name="Google Shape;620;g54dda1946d_4_27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7" name="Google Shape;657;gd5260bdd85_0_2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8" name="Google Shape;658;gd5260bdd85_0_2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-25" y="4114800"/>
            <a:ext cx="9144000" cy="10287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" name="Google Shape;10;p2"/>
          <p:cNvGrpSpPr/>
          <p:nvPr/>
        </p:nvGrpSpPr>
        <p:grpSpPr>
          <a:xfrm>
            <a:off x="-25" y="-12850"/>
            <a:ext cx="9144025" cy="5175625"/>
            <a:chOff x="-25" y="-12850"/>
            <a:chExt cx="9144025" cy="5175625"/>
          </a:xfrm>
        </p:grpSpPr>
        <p:pic>
          <p:nvPicPr>
            <p:cNvPr id="11" name="Google Shape;11;p2"/>
            <p:cNvPicPr preferRelativeResize="0"/>
            <p:nvPr/>
          </p:nvPicPr>
          <p:blipFill rotWithShape="1">
            <a:blip r:embed="rId2">
              <a:alphaModFix amt="25000"/>
            </a:blip>
            <a:srcRect l="41441" t="11422" r="3922" b="25676"/>
            <a:stretch/>
          </p:blipFill>
          <p:spPr>
            <a:xfrm>
              <a:off x="-25" y="0"/>
              <a:ext cx="4122525" cy="47004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" name="Google Shape;12;p2"/>
            <p:cNvPicPr preferRelativeResize="0"/>
            <p:nvPr/>
          </p:nvPicPr>
          <p:blipFill rotWithShape="1">
            <a:blip r:embed="rId3">
              <a:alphaModFix amt="25000"/>
            </a:blip>
            <a:srcRect l="19418" t="26968" r="3646" b="14582"/>
            <a:stretch/>
          </p:blipFill>
          <p:spPr>
            <a:xfrm rot="10800000">
              <a:off x="1577300" y="-12850"/>
              <a:ext cx="7566700" cy="517562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713225" y="539500"/>
            <a:ext cx="6827400" cy="180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7300">
                <a:latin typeface="Cormorant"/>
                <a:ea typeface="Cormorant"/>
                <a:cs typeface="Cormorant"/>
                <a:sym typeface="Cormorant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4970164" y="2635778"/>
            <a:ext cx="2217300" cy="65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subTitle" idx="2"/>
          </p:nvPr>
        </p:nvSpPr>
        <p:spPr>
          <a:xfrm>
            <a:off x="713225" y="4114800"/>
            <a:ext cx="1336800" cy="489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_1_1_1_1_1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5"/>
          <p:cNvSpPr/>
          <p:nvPr/>
        </p:nvSpPr>
        <p:spPr>
          <a:xfrm>
            <a:off x="-25" y="4114800"/>
            <a:ext cx="9144000" cy="10287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9" name="Google Shape;99;p15"/>
          <p:cNvGrpSpPr/>
          <p:nvPr/>
        </p:nvGrpSpPr>
        <p:grpSpPr>
          <a:xfrm>
            <a:off x="-25" y="-16062"/>
            <a:ext cx="9144000" cy="5175625"/>
            <a:chOff x="-25" y="-16062"/>
            <a:chExt cx="9144000" cy="5175625"/>
          </a:xfrm>
        </p:grpSpPr>
        <p:pic>
          <p:nvPicPr>
            <p:cNvPr id="100" name="Google Shape;100;p15"/>
            <p:cNvPicPr preferRelativeResize="0"/>
            <p:nvPr/>
          </p:nvPicPr>
          <p:blipFill rotWithShape="1">
            <a:blip r:embed="rId2">
              <a:alphaModFix amt="25000"/>
            </a:blip>
            <a:srcRect l="41441" t="11422" r="3922" b="25676"/>
            <a:stretch/>
          </p:blipFill>
          <p:spPr>
            <a:xfrm>
              <a:off x="-25" y="-1950"/>
              <a:ext cx="4122525" cy="47004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1" name="Google Shape;101;p15"/>
            <p:cNvPicPr preferRelativeResize="0"/>
            <p:nvPr/>
          </p:nvPicPr>
          <p:blipFill rotWithShape="1">
            <a:blip r:embed="rId3">
              <a:alphaModFix amt="25000"/>
            </a:blip>
            <a:srcRect l="19418" t="26968" r="3646" b="14582"/>
            <a:stretch/>
          </p:blipFill>
          <p:spPr>
            <a:xfrm flipH="1">
              <a:off x="1577275" y="-16062"/>
              <a:ext cx="7566700" cy="517562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02" name="Google Shape;102;p15"/>
          <p:cNvSpPr txBox="1">
            <a:spLocks noGrp="1"/>
          </p:cNvSpPr>
          <p:nvPr>
            <p:ph type="title"/>
          </p:nvPr>
        </p:nvSpPr>
        <p:spPr>
          <a:xfrm>
            <a:off x="720000" y="5395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15"/>
          <p:cNvSpPr txBox="1">
            <a:spLocks noGrp="1"/>
          </p:cNvSpPr>
          <p:nvPr>
            <p:ph type="subTitle" idx="1"/>
          </p:nvPr>
        </p:nvSpPr>
        <p:spPr>
          <a:xfrm>
            <a:off x="967458" y="2153354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15"/>
          <p:cNvSpPr txBox="1">
            <a:spLocks noGrp="1"/>
          </p:cNvSpPr>
          <p:nvPr>
            <p:ph type="subTitle" idx="2"/>
          </p:nvPr>
        </p:nvSpPr>
        <p:spPr>
          <a:xfrm>
            <a:off x="3546365" y="2153354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15"/>
          <p:cNvSpPr txBox="1">
            <a:spLocks noGrp="1"/>
          </p:cNvSpPr>
          <p:nvPr>
            <p:ph type="subTitle" idx="3"/>
          </p:nvPr>
        </p:nvSpPr>
        <p:spPr>
          <a:xfrm>
            <a:off x="967458" y="3586754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15"/>
          <p:cNvSpPr txBox="1">
            <a:spLocks noGrp="1"/>
          </p:cNvSpPr>
          <p:nvPr>
            <p:ph type="subTitle" idx="4"/>
          </p:nvPr>
        </p:nvSpPr>
        <p:spPr>
          <a:xfrm>
            <a:off x="3546365" y="3586754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15"/>
          <p:cNvSpPr txBox="1">
            <a:spLocks noGrp="1"/>
          </p:cNvSpPr>
          <p:nvPr>
            <p:ph type="subTitle" idx="5"/>
          </p:nvPr>
        </p:nvSpPr>
        <p:spPr>
          <a:xfrm>
            <a:off x="6125273" y="2153354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15"/>
          <p:cNvSpPr txBox="1">
            <a:spLocks noGrp="1"/>
          </p:cNvSpPr>
          <p:nvPr>
            <p:ph type="subTitle" idx="6"/>
          </p:nvPr>
        </p:nvSpPr>
        <p:spPr>
          <a:xfrm>
            <a:off x="6125273" y="3586754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15"/>
          <p:cNvSpPr txBox="1">
            <a:spLocks noGrp="1"/>
          </p:cNvSpPr>
          <p:nvPr>
            <p:ph type="title" idx="7" hasCustomPrompt="1"/>
          </p:nvPr>
        </p:nvSpPr>
        <p:spPr>
          <a:xfrm>
            <a:off x="967458" y="1609754"/>
            <a:ext cx="838800" cy="44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10" name="Google Shape;110;p15"/>
          <p:cNvSpPr txBox="1">
            <a:spLocks noGrp="1"/>
          </p:cNvSpPr>
          <p:nvPr>
            <p:ph type="title" idx="8" hasCustomPrompt="1"/>
          </p:nvPr>
        </p:nvSpPr>
        <p:spPr>
          <a:xfrm>
            <a:off x="967458" y="3043165"/>
            <a:ext cx="838800" cy="44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11" name="Google Shape;111;p15"/>
          <p:cNvSpPr txBox="1">
            <a:spLocks noGrp="1"/>
          </p:cNvSpPr>
          <p:nvPr>
            <p:ph type="title" idx="9" hasCustomPrompt="1"/>
          </p:nvPr>
        </p:nvSpPr>
        <p:spPr>
          <a:xfrm>
            <a:off x="3546368" y="1609754"/>
            <a:ext cx="838800" cy="44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12" name="Google Shape;112;p15"/>
          <p:cNvSpPr txBox="1">
            <a:spLocks noGrp="1"/>
          </p:cNvSpPr>
          <p:nvPr>
            <p:ph type="title" idx="13" hasCustomPrompt="1"/>
          </p:nvPr>
        </p:nvSpPr>
        <p:spPr>
          <a:xfrm>
            <a:off x="3546368" y="3043165"/>
            <a:ext cx="838800" cy="44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13" name="Google Shape;113;p15"/>
          <p:cNvSpPr txBox="1">
            <a:spLocks noGrp="1"/>
          </p:cNvSpPr>
          <p:nvPr>
            <p:ph type="title" idx="14" hasCustomPrompt="1"/>
          </p:nvPr>
        </p:nvSpPr>
        <p:spPr>
          <a:xfrm>
            <a:off x="6125278" y="1609754"/>
            <a:ext cx="838800" cy="44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14" name="Google Shape;114;p15"/>
          <p:cNvSpPr txBox="1">
            <a:spLocks noGrp="1"/>
          </p:cNvSpPr>
          <p:nvPr>
            <p:ph type="title" idx="15" hasCustomPrompt="1"/>
          </p:nvPr>
        </p:nvSpPr>
        <p:spPr>
          <a:xfrm>
            <a:off x="6125278" y="3043165"/>
            <a:ext cx="838800" cy="44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15" name="Google Shape;115;p15"/>
          <p:cNvSpPr txBox="1">
            <a:spLocks noGrp="1"/>
          </p:cNvSpPr>
          <p:nvPr>
            <p:ph type="subTitle" idx="16"/>
          </p:nvPr>
        </p:nvSpPr>
        <p:spPr>
          <a:xfrm>
            <a:off x="1687458" y="1609754"/>
            <a:ext cx="1585500" cy="44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Cormorant"/>
                <a:ea typeface="Cormorant"/>
                <a:cs typeface="Cormorant"/>
                <a:sym typeface="Cormoran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16" name="Google Shape;116;p15"/>
          <p:cNvSpPr txBox="1">
            <a:spLocks noGrp="1"/>
          </p:cNvSpPr>
          <p:nvPr>
            <p:ph type="subTitle" idx="17"/>
          </p:nvPr>
        </p:nvSpPr>
        <p:spPr>
          <a:xfrm>
            <a:off x="4266343" y="1609754"/>
            <a:ext cx="1585500" cy="44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Cormorant"/>
                <a:ea typeface="Cormorant"/>
                <a:cs typeface="Cormorant"/>
                <a:sym typeface="Cormoran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17" name="Google Shape;117;p15"/>
          <p:cNvSpPr txBox="1">
            <a:spLocks noGrp="1"/>
          </p:cNvSpPr>
          <p:nvPr>
            <p:ph type="subTitle" idx="18"/>
          </p:nvPr>
        </p:nvSpPr>
        <p:spPr>
          <a:xfrm>
            <a:off x="1687458" y="3043155"/>
            <a:ext cx="1585500" cy="44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Cormorant"/>
                <a:ea typeface="Cormorant"/>
                <a:cs typeface="Cormorant"/>
                <a:sym typeface="Cormoran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18" name="Google Shape;118;p15"/>
          <p:cNvSpPr txBox="1">
            <a:spLocks noGrp="1"/>
          </p:cNvSpPr>
          <p:nvPr>
            <p:ph type="subTitle" idx="19"/>
          </p:nvPr>
        </p:nvSpPr>
        <p:spPr>
          <a:xfrm>
            <a:off x="4266343" y="3043155"/>
            <a:ext cx="1585500" cy="44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Cormorant"/>
                <a:ea typeface="Cormorant"/>
                <a:cs typeface="Cormorant"/>
                <a:sym typeface="Cormoran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19" name="Google Shape;119;p15"/>
          <p:cNvSpPr txBox="1">
            <a:spLocks noGrp="1"/>
          </p:cNvSpPr>
          <p:nvPr>
            <p:ph type="subTitle" idx="20"/>
          </p:nvPr>
        </p:nvSpPr>
        <p:spPr>
          <a:xfrm>
            <a:off x="6845227" y="1609754"/>
            <a:ext cx="1585500" cy="44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Cormorant"/>
                <a:ea typeface="Cormorant"/>
                <a:cs typeface="Cormorant"/>
                <a:sym typeface="Cormoran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20" name="Google Shape;120;p15"/>
          <p:cNvSpPr txBox="1">
            <a:spLocks noGrp="1"/>
          </p:cNvSpPr>
          <p:nvPr>
            <p:ph type="subTitle" idx="21"/>
          </p:nvPr>
        </p:nvSpPr>
        <p:spPr>
          <a:xfrm>
            <a:off x="6845227" y="3043155"/>
            <a:ext cx="1585500" cy="44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Cormorant"/>
                <a:ea typeface="Cormorant"/>
                <a:cs typeface="Cormorant"/>
                <a:sym typeface="Cormoran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21" name="Google Shape;121;p15"/>
          <p:cNvSpPr txBox="1">
            <a:spLocks noGrp="1"/>
          </p:cNvSpPr>
          <p:nvPr>
            <p:ph type="subTitle" idx="22"/>
          </p:nvPr>
        </p:nvSpPr>
        <p:spPr>
          <a:xfrm>
            <a:off x="713225" y="4114800"/>
            <a:ext cx="1336800" cy="489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"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17"/>
          <p:cNvSpPr/>
          <p:nvPr/>
        </p:nvSpPr>
        <p:spPr>
          <a:xfrm flipH="1">
            <a:off x="-25" y="4114800"/>
            <a:ext cx="9144000" cy="10287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2" name="Google Shape;132;p17"/>
          <p:cNvGrpSpPr/>
          <p:nvPr/>
        </p:nvGrpSpPr>
        <p:grpSpPr>
          <a:xfrm>
            <a:off x="-25" y="-16062"/>
            <a:ext cx="9144000" cy="5175625"/>
            <a:chOff x="-25" y="-16062"/>
            <a:chExt cx="9144000" cy="5175625"/>
          </a:xfrm>
        </p:grpSpPr>
        <p:pic>
          <p:nvPicPr>
            <p:cNvPr id="133" name="Google Shape;133;p17"/>
            <p:cNvPicPr preferRelativeResize="0"/>
            <p:nvPr/>
          </p:nvPicPr>
          <p:blipFill rotWithShape="1">
            <a:blip r:embed="rId2">
              <a:alphaModFix amt="25000"/>
            </a:blip>
            <a:srcRect l="41441" t="11422" r="3922" b="25676"/>
            <a:stretch/>
          </p:blipFill>
          <p:spPr>
            <a:xfrm rot="10800000" flipH="1">
              <a:off x="-25" y="445025"/>
              <a:ext cx="4122525" cy="47004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4" name="Google Shape;134;p17"/>
            <p:cNvPicPr preferRelativeResize="0"/>
            <p:nvPr/>
          </p:nvPicPr>
          <p:blipFill rotWithShape="1">
            <a:blip r:embed="rId3">
              <a:alphaModFix amt="25000"/>
            </a:blip>
            <a:srcRect l="19418" t="26968" r="3646" b="14582"/>
            <a:stretch/>
          </p:blipFill>
          <p:spPr>
            <a:xfrm rot="10800000">
              <a:off x="1577275" y="-16062"/>
              <a:ext cx="7566700" cy="517562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35" name="Google Shape;135;p17"/>
          <p:cNvSpPr txBox="1">
            <a:spLocks noGrp="1"/>
          </p:cNvSpPr>
          <p:nvPr>
            <p:ph type="title"/>
          </p:nvPr>
        </p:nvSpPr>
        <p:spPr>
          <a:xfrm>
            <a:off x="713225" y="1282045"/>
            <a:ext cx="3594000" cy="1167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17"/>
          <p:cNvSpPr txBox="1">
            <a:spLocks noGrp="1"/>
          </p:cNvSpPr>
          <p:nvPr>
            <p:ph type="subTitle" idx="1"/>
          </p:nvPr>
        </p:nvSpPr>
        <p:spPr>
          <a:xfrm>
            <a:off x="713225" y="2449055"/>
            <a:ext cx="3594000" cy="80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17"/>
          <p:cNvSpPr txBox="1">
            <a:spLocks noGrp="1"/>
          </p:cNvSpPr>
          <p:nvPr>
            <p:ph type="subTitle" idx="2"/>
          </p:nvPr>
        </p:nvSpPr>
        <p:spPr>
          <a:xfrm>
            <a:off x="713225" y="4114800"/>
            <a:ext cx="1336800" cy="489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CUSTOM_4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18"/>
          <p:cNvSpPr/>
          <p:nvPr/>
        </p:nvSpPr>
        <p:spPr>
          <a:xfrm flipH="1">
            <a:off x="-25" y="4114800"/>
            <a:ext cx="9144000" cy="10287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0" name="Google Shape;140;p18"/>
          <p:cNvGrpSpPr/>
          <p:nvPr/>
        </p:nvGrpSpPr>
        <p:grpSpPr>
          <a:xfrm rot="10800000" flipH="1">
            <a:off x="-25" y="-16062"/>
            <a:ext cx="9144000" cy="5175625"/>
            <a:chOff x="-25" y="-16062"/>
            <a:chExt cx="9144000" cy="5175625"/>
          </a:xfrm>
        </p:grpSpPr>
        <p:pic>
          <p:nvPicPr>
            <p:cNvPr id="141" name="Google Shape;141;p18"/>
            <p:cNvPicPr preferRelativeResize="0"/>
            <p:nvPr/>
          </p:nvPicPr>
          <p:blipFill rotWithShape="1">
            <a:blip r:embed="rId2">
              <a:alphaModFix amt="25000"/>
            </a:blip>
            <a:srcRect l="41441" t="11422" r="3922" b="25676"/>
            <a:stretch/>
          </p:blipFill>
          <p:spPr>
            <a:xfrm rot="10800000" flipH="1">
              <a:off x="-25" y="445025"/>
              <a:ext cx="4122525" cy="47004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2" name="Google Shape;142;p18"/>
            <p:cNvPicPr preferRelativeResize="0"/>
            <p:nvPr/>
          </p:nvPicPr>
          <p:blipFill rotWithShape="1">
            <a:blip r:embed="rId3">
              <a:alphaModFix amt="25000"/>
            </a:blip>
            <a:srcRect l="19418" t="26968" r="3646" b="14582"/>
            <a:stretch/>
          </p:blipFill>
          <p:spPr>
            <a:xfrm rot="10800000">
              <a:off x="1577275" y="-16062"/>
              <a:ext cx="7566700" cy="517562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43" name="Google Shape;143;p18"/>
          <p:cNvSpPr txBox="1">
            <a:spLocks noGrp="1"/>
          </p:cNvSpPr>
          <p:nvPr>
            <p:ph type="title"/>
          </p:nvPr>
        </p:nvSpPr>
        <p:spPr>
          <a:xfrm>
            <a:off x="720000" y="1066039"/>
            <a:ext cx="2889600" cy="115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18"/>
          <p:cNvSpPr txBox="1">
            <a:spLocks noGrp="1"/>
          </p:cNvSpPr>
          <p:nvPr>
            <p:ph type="subTitle" idx="1"/>
          </p:nvPr>
        </p:nvSpPr>
        <p:spPr>
          <a:xfrm>
            <a:off x="720000" y="2220289"/>
            <a:ext cx="2889600" cy="97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p18"/>
          <p:cNvSpPr txBox="1">
            <a:spLocks noGrp="1"/>
          </p:cNvSpPr>
          <p:nvPr>
            <p:ph type="subTitle" idx="2"/>
          </p:nvPr>
        </p:nvSpPr>
        <p:spPr>
          <a:xfrm>
            <a:off x="713225" y="4114800"/>
            <a:ext cx="1336800" cy="489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CUSTOM_4_1"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19"/>
          <p:cNvSpPr/>
          <p:nvPr/>
        </p:nvSpPr>
        <p:spPr>
          <a:xfrm>
            <a:off x="-25" y="4114800"/>
            <a:ext cx="9144000" cy="10287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8" name="Google Shape;148;p19"/>
          <p:cNvGrpSpPr/>
          <p:nvPr/>
        </p:nvGrpSpPr>
        <p:grpSpPr>
          <a:xfrm flipH="1">
            <a:off x="-25" y="-16062"/>
            <a:ext cx="9144000" cy="5175625"/>
            <a:chOff x="-25" y="-16062"/>
            <a:chExt cx="9144000" cy="5175625"/>
          </a:xfrm>
        </p:grpSpPr>
        <p:pic>
          <p:nvPicPr>
            <p:cNvPr id="149" name="Google Shape;149;p19"/>
            <p:cNvPicPr preferRelativeResize="0"/>
            <p:nvPr/>
          </p:nvPicPr>
          <p:blipFill rotWithShape="1">
            <a:blip r:embed="rId2">
              <a:alphaModFix amt="25000"/>
            </a:blip>
            <a:srcRect l="41441" t="11422" r="3922" b="25676"/>
            <a:stretch/>
          </p:blipFill>
          <p:spPr>
            <a:xfrm rot="10800000" flipH="1">
              <a:off x="-25" y="445025"/>
              <a:ext cx="4122525" cy="47004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0" name="Google Shape;150;p19"/>
            <p:cNvPicPr preferRelativeResize="0"/>
            <p:nvPr/>
          </p:nvPicPr>
          <p:blipFill rotWithShape="1">
            <a:blip r:embed="rId3">
              <a:alphaModFix amt="25000"/>
            </a:blip>
            <a:srcRect l="19418" t="26968" r="3646" b="14582"/>
            <a:stretch/>
          </p:blipFill>
          <p:spPr>
            <a:xfrm rot="10800000">
              <a:off x="1577275" y="-16062"/>
              <a:ext cx="7566700" cy="517562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51" name="Google Shape;151;p19"/>
          <p:cNvSpPr txBox="1">
            <a:spLocks noGrp="1"/>
          </p:cNvSpPr>
          <p:nvPr>
            <p:ph type="title"/>
          </p:nvPr>
        </p:nvSpPr>
        <p:spPr>
          <a:xfrm>
            <a:off x="5533650" y="1105206"/>
            <a:ext cx="2889600" cy="116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52" name="Google Shape;152;p19"/>
          <p:cNvSpPr txBox="1">
            <a:spLocks noGrp="1"/>
          </p:cNvSpPr>
          <p:nvPr>
            <p:ph type="subTitle" idx="1"/>
          </p:nvPr>
        </p:nvSpPr>
        <p:spPr>
          <a:xfrm>
            <a:off x="5533787" y="2265856"/>
            <a:ext cx="2889600" cy="108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3" name="Google Shape;153;p19"/>
          <p:cNvSpPr txBox="1">
            <a:spLocks noGrp="1"/>
          </p:cNvSpPr>
          <p:nvPr>
            <p:ph type="subTitle" idx="2"/>
          </p:nvPr>
        </p:nvSpPr>
        <p:spPr>
          <a:xfrm>
            <a:off x="713225" y="4114800"/>
            <a:ext cx="1336800" cy="489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CUSTOM_4_1_1"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20"/>
          <p:cNvSpPr/>
          <p:nvPr/>
        </p:nvSpPr>
        <p:spPr>
          <a:xfrm>
            <a:off x="-25" y="4114800"/>
            <a:ext cx="9144000" cy="10287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6" name="Google Shape;156;p20"/>
          <p:cNvGrpSpPr/>
          <p:nvPr/>
        </p:nvGrpSpPr>
        <p:grpSpPr>
          <a:xfrm flipH="1">
            <a:off x="-25" y="-12850"/>
            <a:ext cx="9144025" cy="5175625"/>
            <a:chOff x="-25" y="-12850"/>
            <a:chExt cx="9144025" cy="5175625"/>
          </a:xfrm>
        </p:grpSpPr>
        <p:pic>
          <p:nvPicPr>
            <p:cNvPr id="157" name="Google Shape;157;p20"/>
            <p:cNvPicPr preferRelativeResize="0"/>
            <p:nvPr/>
          </p:nvPicPr>
          <p:blipFill rotWithShape="1">
            <a:blip r:embed="rId2">
              <a:alphaModFix amt="25000"/>
            </a:blip>
            <a:srcRect l="41441" t="11422" r="3922" b="25676"/>
            <a:stretch/>
          </p:blipFill>
          <p:spPr>
            <a:xfrm rot="10800000">
              <a:off x="5021475" y="449500"/>
              <a:ext cx="4122525" cy="47004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8" name="Google Shape;158;p20"/>
            <p:cNvPicPr preferRelativeResize="0"/>
            <p:nvPr/>
          </p:nvPicPr>
          <p:blipFill rotWithShape="1">
            <a:blip r:embed="rId3">
              <a:alphaModFix amt="25000"/>
            </a:blip>
            <a:srcRect l="19418" t="26968" r="3646" b="14582"/>
            <a:stretch/>
          </p:blipFill>
          <p:spPr>
            <a:xfrm>
              <a:off x="-25" y="-12850"/>
              <a:ext cx="7566700" cy="517562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59" name="Google Shape;159;p20"/>
          <p:cNvSpPr txBox="1">
            <a:spLocks noGrp="1"/>
          </p:cNvSpPr>
          <p:nvPr>
            <p:ph type="title"/>
          </p:nvPr>
        </p:nvSpPr>
        <p:spPr>
          <a:xfrm>
            <a:off x="726775" y="5395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20"/>
          <p:cNvSpPr txBox="1">
            <a:spLocks noGrp="1"/>
          </p:cNvSpPr>
          <p:nvPr>
            <p:ph type="body" idx="1"/>
          </p:nvPr>
        </p:nvSpPr>
        <p:spPr>
          <a:xfrm>
            <a:off x="720000" y="1215750"/>
            <a:ext cx="6012000" cy="289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○"/>
              <a:defRPr sz="1200"/>
            </a:lvl2pPr>
            <a:lvl3pPr marL="1371600" lvl="2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Nunito Light"/>
              <a:buChar char="■"/>
              <a:defRPr sz="1200"/>
            </a:lvl3pPr>
            <a:lvl4pPr marL="1828800" lvl="3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Nunito Light"/>
              <a:buChar char="●"/>
              <a:defRPr sz="1200"/>
            </a:lvl4pPr>
            <a:lvl5pPr marL="2286000" lvl="4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Nunito Light"/>
              <a:buChar char="○"/>
              <a:defRPr sz="1200"/>
            </a:lvl5pPr>
            <a:lvl6pPr marL="2743200" lvl="5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Nunito Light"/>
              <a:buChar char="■"/>
              <a:defRPr sz="1200"/>
            </a:lvl6pPr>
            <a:lvl7pPr marL="3200400" lvl="6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Nunito Light"/>
              <a:buChar char="●"/>
              <a:defRPr sz="1200"/>
            </a:lvl7pPr>
            <a:lvl8pPr marL="3657600" lvl="7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Nunito Light"/>
              <a:buChar char="○"/>
              <a:defRPr sz="1200"/>
            </a:lvl8pPr>
            <a:lvl9pPr marL="4114800" lvl="8" indent="-30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Font typeface="Nunito Light"/>
              <a:buChar char="■"/>
              <a:defRPr sz="1200"/>
            </a:lvl9pPr>
          </a:lstStyle>
          <a:p>
            <a:endParaRPr/>
          </a:p>
        </p:txBody>
      </p:sp>
      <p:sp>
        <p:nvSpPr>
          <p:cNvPr id="161" name="Google Shape;161;p20"/>
          <p:cNvSpPr txBox="1">
            <a:spLocks noGrp="1"/>
          </p:cNvSpPr>
          <p:nvPr>
            <p:ph type="subTitle" idx="2"/>
          </p:nvPr>
        </p:nvSpPr>
        <p:spPr>
          <a:xfrm>
            <a:off x="713225" y="4114800"/>
            <a:ext cx="1336800" cy="489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62" name="Google Shape;162;p20"/>
          <p:cNvSpPr txBox="1">
            <a:spLocks noGrp="1"/>
          </p:cNvSpPr>
          <p:nvPr>
            <p:ph type="body" idx="3"/>
          </p:nvPr>
        </p:nvSpPr>
        <p:spPr>
          <a:xfrm>
            <a:off x="5985000" y="3089951"/>
            <a:ext cx="2445900" cy="10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○"/>
              <a:defRPr sz="1200"/>
            </a:lvl2pPr>
            <a:lvl3pPr marL="1371600" lvl="2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Nunito Light"/>
              <a:buChar char="■"/>
              <a:defRPr sz="1200"/>
            </a:lvl3pPr>
            <a:lvl4pPr marL="1828800" lvl="3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Nunito Light"/>
              <a:buChar char="●"/>
              <a:defRPr sz="1200"/>
            </a:lvl4pPr>
            <a:lvl5pPr marL="2286000" lvl="4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Nunito Light"/>
              <a:buChar char="○"/>
              <a:defRPr sz="1200"/>
            </a:lvl5pPr>
            <a:lvl6pPr marL="2743200" lvl="5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Nunito Light"/>
              <a:buChar char="■"/>
              <a:defRPr sz="1200"/>
            </a:lvl6pPr>
            <a:lvl7pPr marL="3200400" lvl="6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Nunito Light"/>
              <a:buChar char="●"/>
              <a:defRPr sz="1200"/>
            </a:lvl7pPr>
            <a:lvl8pPr marL="3657600" lvl="7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Nunito Light"/>
              <a:buChar char="○"/>
              <a:defRPr sz="1200"/>
            </a:lvl8pPr>
            <a:lvl9pPr marL="4114800" lvl="8" indent="-30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Font typeface="Nunito Light"/>
              <a:buChar char="■"/>
              <a:defRPr sz="12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CUSTOM_8_1"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27"/>
          <p:cNvSpPr/>
          <p:nvPr/>
        </p:nvSpPr>
        <p:spPr>
          <a:xfrm>
            <a:off x="-25" y="4114800"/>
            <a:ext cx="9144000" cy="10287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50" name="Google Shape;250;p27"/>
          <p:cNvGrpSpPr/>
          <p:nvPr/>
        </p:nvGrpSpPr>
        <p:grpSpPr>
          <a:xfrm rot="10800000">
            <a:off x="-50" y="-16062"/>
            <a:ext cx="9144000" cy="5175625"/>
            <a:chOff x="-25" y="-16062"/>
            <a:chExt cx="9144000" cy="5175625"/>
          </a:xfrm>
        </p:grpSpPr>
        <p:pic>
          <p:nvPicPr>
            <p:cNvPr id="251" name="Google Shape;251;p27"/>
            <p:cNvPicPr preferRelativeResize="0"/>
            <p:nvPr/>
          </p:nvPicPr>
          <p:blipFill rotWithShape="1">
            <a:blip r:embed="rId2">
              <a:alphaModFix amt="25000"/>
            </a:blip>
            <a:srcRect l="41441" t="11422" r="3922" b="25676"/>
            <a:stretch/>
          </p:blipFill>
          <p:spPr>
            <a:xfrm rot="10800000" flipH="1">
              <a:off x="-25" y="445025"/>
              <a:ext cx="4122525" cy="47004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2" name="Google Shape;252;p27"/>
            <p:cNvPicPr preferRelativeResize="0"/>
            <p:nvPr/>
          </p:nvPicPr>
          <p:blipFill rotWithShape="1">
            <a:blip r:embed="rId3">
              <a:alphaModFix amt="25000"/>
            </a:blip>
            <a:srcRect l="40921" t="32707" r="-17856" b="8843"/>
            <a:stretch/>
          </p:blipFill>
          <p:spPr>
            <a:xfrm rot="10800000">
              <a:off x="1577275" y="-16062"/>
              <a:ext cx="7566700" cy="517562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53" name="Google Shape;253;p27"/>
          <p:cNvSpPr txBox="1">
            <a:spLocks noGrp="1"/>
          </p:cNvSpPr>
          <p:nvPr>
            <p:ph type="title" hasCustomPrompt="1"/>
          </p:nvPr>
        </p:nvSpPr>
        <p:spPr>
          <a:xfrm>
            <a:off x="3208925" y="2942102"/>
            <a:ext cx="1134900" cy="572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3000"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54" name="Google Shape;254;p27"/>
          <p:cNvSpPr txBox="1">
            <a:spLocks noGrp="1"/>
          </p:cNvSpPr>
          <p:nvPr>
            <p:ph type="subTitle" idx="1"/>
          </p:nvPr>
        </p:nvSpPr>
        <p:spPr>
          <a:xfrm>
            <a:off x="4343825" y="2266500"/>
            <a:ext cx="3086400" cy="56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T Sans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255" name="Google Shape;255;p27"/>
          <p:cNvSpPr txBox="1">
            <a:spLocks noGrp="1"/>
          </p:cNvSpPr>
          <p:nvPr>
            <p:ph type="subTitle" idx="2"/>
          </p:nvPr>
        </p:nvSpPr>
        <p:spPr>
          <a:xfrm>
            <a:off x="4343829" y="1825250"/>
            <a:ext cx="3086400" cy="44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000">
                <a:solidFill>
                  <a:schemeClr val="dk1"/>
                </a:solidFill>
                <a:latin typeface="Cormorant"/>
                <a:ea typeface="Cormorant"/>
                <a:cs typeface="Cormorant"/>
                <a:sym typeface="Cormoran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56" name="Google Shape;256;p27"/>
          <p:cNvSpPr txBox="1">
            <a:spLocks noGrp="1"/>
          </p:cNvSpPr>
          <p:nvPr>
            <p:ph type="title" idx="3" hasCustomPrompt="1"/>
          </p:nvPr>
        </p:nvSpPr>
        <p:spPr>
          <a:xfrm>
            <a:off x="3208925" y="1690550"/>
            <a:ext cx="1134900" cy="572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3000"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57" name="Google Shape;257;p27"/>
          <p:cNvSpPr txBox="1">
            <a:spLocks noGrp="1"/>
          </p:cNvSpPr>
          <p:nvPr>
            <p:ph type="subTitle" idx="4"/>
          </p:nvPr>
        </p:nvSpPr>
        <p:spPr>
          <a:xfrm>
            <a:off x="4343845" y="3515650"/>
            <a:ext cx="3086400" cy="56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T Sans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258" name="Google Shape;258;p27"/>
          <p:cNvSpPr txBox="1">
            <a:spLocks noGrp="1"/>
          </p:cNvSpPr>
          <p:nvPr>
            <p:ph type="subTitle" idx="5"/>
          </p:nvPr>
        </p:nvSpPr>
        <p:spPr>
          <a:xfrm>
            <a:off x="4343842" y="3074399"/>
            <a:ext cx="3086400" cy="44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000">
                <a:solidFill>
                  <a:schemeClr val="dk1"/>
                </a:solidFill>
                <a:latin typeface="Cormorant"/>
                <a:ea typeface="Cormorant"/>
                <a:cs typeface="Cormorant"/>
                <a:sym typeface="Cormoran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59" name="Google Shape;259;p27"/>
          <p:cNvSpPr txBox="1">
            <a:spLocks noGrp="1"/>
          </p:cNvSpPr>
          <p:nvPr>
            <p:ph type="title" idx="6"/>
          </p:nvPr>
        </p:nvSpPr>
        <p:spPr>
          <a:xfrm>
            <a:off x="713225" y="535654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60" name="Google Shape;260;p27"/>
          <p:cNvSpPr txBox="1">
            <a:spLocks noGrp="1"/>
          </p:cNvSpPr>
          <p:nvPr>
            <p:ph type="subTitle" idx="7"/>
          </p:nvPr>
        </p:nvSpPr>
        <p:spPr>
          <a:xfrm>
            <a:off x="713225" y="4114800"/>
            <a:ext cx="1336800" cy="489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2">
  <p:cSld name="CUSTOM_8_1_1"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28"/>
          <p:cNvSpPr/>
          <p:nvPr/>
        </p:nvSpPr>
        <p:spPr>
          <a:xfrm>
            <a:off x="-25" y="4114800"/>
            <a:ext cx="9144000" cy="10287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63" name="Google Shape;263;p28"/>
          <p:cNvGrpSpPr/>
          <p:nvPr/>
        </p:nvGrpSpPr>
        <p:grpSpPr>
          <a:xfrm rot="10800000">
            <a:off x="-50" y="-16062"/>
            <a:ext cx="9144000" cy="5175625"/>
            <a:chOff x="-25" y="-16062"/>
            <a:chExt cx="9144000" cy="5175625"/>
          </a:xfrm>
        </p:grpSpPr>
        <p:pic>
          <p:nvPicPr>
            <p:cNvPr id="264" name="Google Shape;264;p28"/>
            <p:cNvPicPr preferRelativeResize="0"/>
            <p:nvPr/>
          </p:nvPicPr>
          <p:blipFill rotWithShape="1">
            <a:blip r:embed="rId2">
              <a:alphaModFix amt="25000"/>
            </a:blip>
            <a:srcRect l="41441" t="11422" r="3922" b="25676"/>
            <a:stretch/>
          </p:blipFill>
          <p:spPr>
            <a:xfrm rot="10800000" flipH="1">
              <a:off x="-25" y="445025"/>
              <a:ext cx="4122525" cy="47004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5" name="Google Shape;265;p28"/>
            <p:cNvPicPr preferRelativeResize="0"/>
            <p:nvPr/>
          </p:nvPicPr>
          <p:blipFill rotWithShape="1">
            <a:blip r:embed="rId3">
              <a:alphaModFix amt="25000"/>
            </a:blip>
            <a:srcRect l="40921" t="32707" r="-17856" b="8843"/>
            <a:stretch/>
          </p:blipFill>
          <p:spPr>
            <a:xfrm rot="10800000">
              <a:off x="1577275" y="-16062"/>
              <a:ext cx="7566700" cy="517562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66" name="Google Shape;266;p28"/>
          <p:cNvSpPr txBox="1">
            <a:spLocks noGrp="1"/>
          </p:cNvSpPr>
          <p:nvPr>
            <p:ph type="subTitle" idx="1"/>
          </p:nvPr>
        </p:nvSpPr>
        <p:spPr>
          <a:xfrm>
            <a:off x="1191688" y="2912687"/>
            <a:ext cx="2207400" cy="70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T Sans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267" name="Google Shape;267;p28"/>
          <p:cNvSpPr txBox="1">
            <a:spLocks noGrp="1"/>
          </p:cNvSpPr>
          <p:nvPr>
            <p:ph type="subTitle" idx="2"/>
          </p:nvPr>
        </p:nvSpPr>
        <p:spPr>
          <a:xfrm>
            <a:off x="775350" y="2039675"/>
            <a:ext cx="2207400" cy="44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000">
                <a:solidFill>
                  <a:schemeClr val="dk1"/>
                </a:solidFill>
                <a:latin typeface="Cormorant"/>
                <a:ea typeface="Cormorant"/>
                <a:cs typeface="Cormorant"/>
                <a:sym typeface="Cormoran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68" name="Google Shape;268;p28"/>
          <p:cNvSpPr txBox="1">
            <a:spLocks noGrp="1"/>
          </p:cNvSpPr>
          <p:nvPr>
            <p:ph type="title" hasCustomPrompt="1"/>
          </p:nvPr>
        </p:nvSpPr>
        <p:spPr>
          <a:xfrm>
            <a:off x="1191688" y="2390191"/>
            <a:ext cx="1134900" cy="522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3000"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69" name="Google Shape;269;p28"/>
          <p:cNvSpPr txBox="1">
            <a:spLocks noGrp="1"/>
          </p:cNvSpPr>
          <p:nvPr>
            <p:ph type="title" idx="3"/>
          </p:nvPr>
        </p:nvSpPr>
        <p:spPr>
          <a:xfrm>
            <a:off x="713250" y="53950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70" name="Google Shape;270;p28"/>
          <p:cNvSpPr txBox="1">
            <a:spLocks noGrp="1"/>
          </p:cNvSpPr>
          <p:nvPr>
            <p:ph type="subTitle" idx="4"/>
          </p:nvPr>
        </p:nvSpPr>
        <p:spPr>
          <a:xfrm>
            <a:off x="3676475" y="2540999"/>
            <a:ext cx="2207400" cy="70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T Sans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271" name="Google Shape;271;p28"/>
          <p:cNvSpPr txBox="1">
            <a:spLocks noGrp="1"/>
          </p:cNvSpPr>
          <p:nvPr>
            <p:ph type="subTitle" idx="5"/>
          </p:nvPr>
        </p:nvSpPr>
        <p:spPr>
          <a:xfrm>
            <a:off x="3247524" y="1673104"/>
            <a:ext cx="2207400" cy="44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000">
                <a:solidFill>
                  <a:schemeClr val="dk1"/>
                </a:solidFill>
                <a:latin typeface="Cormorant"/>
                <a:ea typeface="Cormorant"/>
                <a:cs typeface="Cormorant"/>
                <a:sym typeface="Cormoran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72" name="Google Shape;272;p28"/>
          <p:cNvSpPr txBox="1">
            <a:spLocks noGrp="1"/>
          </p:cNvSpPr>
          <p:nvPr>
            <p:ph type="title" idx="6" hasCustomPrompt="1"/>
          </p:nvPr>
        </p:nvSpPr>
        <p:spPr>
          <a:xfrm>
            <a:off x="3676475" y="2018504"/>
            <a:ext cx="1134900" cy="522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3000"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73" name="Google Shape;273;p28"/>
          <p:cNvSpPr txBox="1">
            <a:spLocks noGrp="1"/>
          </p:cNvSpPr>
          <p:nvPr>
            <p:ph type="subTitle" idx="7"/>
          </p:nvPr>
        </p:nvSpPr>
        <p:spPr>
          <a:xfrm>
            <a:off x="6161263" y="2169312"/>
            <a:ext cx="2207400" cy="70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T Sans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274" name="Google Shape;274;p28"/>
          <p:cNvSpPr txBox="1">
            <a:spLocks noGrp="1"/>
          </p:cNvSpPr>
          <p:nvPr>
            <p:ph type="subTitle" idx="8"/>
          </p:nvPr>
        </p:nvSpPr>
        <p:spPr>
          <a:xfrm>
            <a:off x="5719710" y="1306541"/>
            <a:ext cx="2207400" cy="44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000">
                <a:solidFill>
                  <a:schemeClr val="dk1"/>
                </a:solidFill>
                <a:latin typeface="Cormorant"/>
                <a:ea typeface="Cormorant"/>
                <a:cs typeface="Cormorant"/>
                <a:sym typeface="Cormoran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75" name="Google Shape;275;p28"/>
          <p:cNvSpPr txBox="1">
            <a:spLocks noGrp="1"/>
          </p:cNvSpPr>
          <p:nvPr>
            <p:ph type="title" idx="9" hasCustomPrompt="1"/>
          </p:nvPr>
        </p:nvSpPr>
        <p:spPr>
          <a:xfrm>
            <a:off x="6161263" y="1646816"/>
            <a:ext cx="1134900" cy="522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3000"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76" name="Google Shape;276;p28"/>
          <p:cNvSpPr txBox="1">
            <a:spLocks noGrp="1"/>
          </p:cNvSpPr>
          <p:nvPr>
            <p:ph type="subTitle" idx="13"/>
          </p:nvPr>
        </p:nvSpPr>
        <p:spPr>
          <a:xfrm>
            <a:off x="713225" y="4114800"/>
            <a:ext cx="1336800" cy="489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30"/>
          <p:cNvSpPr/>
          <p:nvPr/>
        </p:nvSpPr>
        <p:spPr>
          <a:xfrm>
            <a:off x="-25" y="4114800"/>
            <a:ext cx="9144000" cy="10287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89" name="Google Shape;289;p30"/>
          <p:cNvGrpSpPr/>
          <p:nvPr/>
        </p:nvGrpSpPr>
        <p:grpSpPr>
          <a:xfrm>
            <a:off x="-25" y="-697975"/>
            <a:ext cx="9144000" cy="5870950"/>
            <a:chOff x="-25" y="-697975"/>
            <a:chExt cx="9144000" cy="5870950"/>
          </a:xfrm>
        </p:grpSpPr>
        <p:sp>
          <p:nvSpPr>
            <p:cNvPr id="290" name="Google Shape;290;p30"/>
            <p:cNvSpPr/>
            <p:nvPr/>
          </p:nvSpPr>
          <p:spPr>
            <a:xfrm flipH="1">
              <a:off x="-25" y="4114800"/>
              <a:ext cx="9144000" cy="10287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91" name="Google Shape;291;p30"/>
            <p:cNvGrpSpPr/>
            <p:nvPr/>
          </p:nvGrpSpPr>
          <p:grpSpPr>
            <a:xfrm>
              <a:off x="-25" y="-697975"/>
              <a:ext cx="9144000" cy="5870950"/>
              <a:chOff x="-25" y="-697975"/>
              <a:chExt cx="9144000" cy="5870950"/>
            </a:xfrm>
          </p:grpSpPr>
          <p:pic>
            <p:nvPicPr>
              <p:cNvPr id="292" name="Google Shape;292;p30"/>
              <p:cNvPicPr preferRelativeResize="0"/>
              <p:nvPr/>
            </p:nvPicPr>
            <p:blipFill rotWithShape="1">
              <a:blip r:embed="rId2">
                <a:alphaModFix amt="25000"/>
              </a:blip>
              <a:srcRect l="32829" t="5304" r="14549" b="19029"/>
              <a:stretch/>
            </p:blipFill>
            <p:spPr>
              <a:xfrm rot="10800000" flipH="1">
                <a:off x="-25" y="-697975"/>
                <a:ext cx="4122525" cy="587095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93" name="Google Shape;293;p30"/>
              <p:cNvPicPr preferRelativeResize="0"/>
              <p:nvPr/>
            </p:nvPicPr>
            <p:blipFill rotWithShape="1">
              <a:blip r:embed="rId3">
                <a:alphaModFix amt="25000"/>
              </a:blip>
              <a:srcRect l="5395" t="39691" r="33640" b="567"/>
              <a:stretch/>
            </p:blipFill>
            <p:spPr>
              <a:xfrm rot="5400000">
                <a:off x="4309300" y="305600"/>
                <a:ext cx="5137050" cy="45323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1"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5" name="Google Shape;295;p31"/>
          <p:cNvGrpSpPr/>
          <p:nvPr/>
        </p:nvGrpSpPr>
        <p:grpSpPr>
          <a:xfrm flipH="1">
            <a:off x="-25" y="-697975"/>
            <a:ext cx="9144000" cy="5870950"/>
            <a:chOff x="-25" y="-697975"/>
            <a:chExt cx="9144000" cy="5870950"/>
          </a:xfrm>
        </p:grpSpPr>
        <p:sp>
          <p:nvSpPr>
            <p:cNvPr id="296" name="Google Shape;296;p31"/>
            <p:cNvSpPr/>
            <p:nvPr/>
          </p:nvSpPr>
          <p:spPr>
            <a:xfrm flipH="1">
              <a:off x="-25" y="4114800"/>
              <a:ext cx="9144000" cy="10287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97" name="Google Shape;297;p31"/>
            <p:cNvGrpSpPr/>
            <p:nvPr/>
          </p:nvGrpSpPr>
          <p:grpSpPr>
            <a:xfrm>
              <a:off x="-25" y="-697975"/>
              <a:ext cx="9144000" cy="5870950"/>
              <a:chOff x="-25" y="-697975"/>
              <a:chExt cx="9144000" cy="5870950"/>
            </a:xfrm>
          </p:grpSpPr>
          <p:pic>
            <p:nvPicPr>
              <p:cNvPr id="298" name="Google Shape;298;p31"/>
              <p:cNvPicPr preferRelativeResize="0"/>
              <p:nvPr/>
            </p:nvPicPr>
            <p:blipFill rotWithShape="1">
              <a:blip r:embed="rId2">
                <a:alphaModFix amt="25000"/>
              </a:blip>
              <a:srcRect l="2234" t="15889" r="15898" b="8444"/>
              <a:stretch/>
            </p:blipFill>
            <p:spPr>
              <a:xfrm rot="10800000" flipH="1">
                <a:off x="-25" y="-697975"/>
                <a:ext cx="6413950" cy="587095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99" name="Google Shape;299;p31"/>
              <p:cNvPicPr preferRelativeResize="0"/>
              <p:nvPr/>
            </p:nvPicPr>
            <p:blipFill rotWithShape="1">
              <a:blip r:embed="rId3">
                <a:alphaModFix amt="25000"/>
              </a:blip>
              <a:srcRect l="5724" t="38968" r="33310" b="1290"/>
              <a:stretch/>
            </p:blipFill>
            <p:spPr>
              <a:xfrm rot="5400000">
                <a:off x="4309300" y="305600"/>
                <a:ext cx="5137050" cy="45323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3"/>
          <p:cNvSpPr/>
          <p:nvPr/>
        </p:nvSpPr>
        <p:spPr>
          <a:xfrm>
            <a:off x="-25" y="4114800"/>
            <a:ext cx="9144000" cy="10287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8" name="Google Shape;18;p3"/>
          <p:cNvGrpSpPr/>
          <p:nvPr/>
        </p:nvGrpSpPr>
        <p:grpSpPr>
          <a:xfrm>
            <a:off x="-25" y="-12850"/>
            <a:ext cx="9144025" cy="5175625"/>
            <a:chOff x="-25" y="-12850"/>
            <a:chExt cx="9144025" cy="5175625"/>
          </a:xfrm>
        </p:grpSpPr>
        <p:pic>
          <p:nvPicPr>
            <p:cNvPr id="19" name="Google Shape;19;p3"/>
            <p:cNvPicPr preferRelativeResize="0"/>
            <p:nvPr/>
          </p:nvPicPr>
          <p:blipFill rotWithShape="1">
            <a:blip r:embed="rId2">
              <a:alphaModFix amt="25000"/>
            </a:blip>
            <a:srcRect l="41441" t="11422" r="3922" b="25676"/>
            <a:stretch/>
          </p:blipFill>
          <p:spPr>
            <a:xfrm rot="10800000">
              <a:off x="5021475" y="449500"/>
              <a:ext cx="4122525" cy="47004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" name="Google Shape;20;p3"/>
            <p:cNvPicPr preferRelativeResize="0"/>
            <p:nvPr/>
          </p:nvPicPr>
          <p:blipFill rotWithShape="1">
            <a:blip r:embed="rId3">
              <a:alphaModFix amt="25000"/>
            </a:blip>
            <a:srcRect l="19418" t="26968" r="3646" b="14582"/>
            <a:stretch/>
          </p:blipFill>
          <p:spPr>
            <a:xfrm>
              <a:off x="-25" y="-12850"/>
              <a:ext cx="7566700" cy="517562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1" name="Google Shape;21;p3"/>
          <p:cNvSpPr txBox="1">
            <a:spLocks noGrp="1"/>
          </p:cNvSpPr>
          <p:nvPr>
            <p:ph type="title"/>
          </p:nvPr>
        </p:nvSpPr>
        <p:spPr>
          <a:xfrm>
            <a:off x="2693100" y="539500"/>
            <a:ext cx="5185800" cy="119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title" idx="2" hasCustomPrompt="1"/>
          </p:nvPr>
        </p:nvSpPr>
        <p:spPr>
          <a:xfrm>
            <a:off x="800100" y="539500"/>
            <a:ext cx="1893000" cy="11961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600"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3" name="Google Shape;23;p3"/>
          <p:cNvSpPr txBox="1">
            <a:spLocks noGrp="1"/>
          </p:cNvSpPr>
          <p:nvPr>
            <p:ph type="subTitle" idx="1"/>
          </p:nvPr>
        </p:nvSpPr>
        <p:spPr>
          <a:xfrm>
            <a:off x="5343650" y="2516225"/>
            <a:ext cx="2535300" cy="75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subTitle" idx="3"/>
          </p:nvPr>
        </p:nvSpPr>
        <p:spPr>
          <a:xfrm>
            <a:off x="713225" y="4114800"/>
            <a:ext cx="1336800" cy="489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4"/>
          <p:cNvSpPr/>
          <p:nvPr/>
        </p:nvSpPr>
        <p:spPr>
          <a:xfrm>
            <a:off x="-25" y="4114800"/>
            <a:ext cx="9144000" cy="10287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title"/>
          </p:nvPr>
        </p:nvSpPr>
        <p:spPr>
          <a:xfrm>
            <a:off x="726775" y="5395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4"/>
          <p:cNvSpPr txBox="1">
            <a:spLocks noGrp="1"/>
          </p:cNvSpPr>
          <p:nvPr>
            <p:ph type="body" idx="1"/>
          </p:nvPr>
        </p:nvSpPr>
        <p:spPr>
          <a:xfrm>
            <a:off x="720000" y="1215750"/>
            <a:ext cx="7704000" cy="289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○"/>
              <a:defRPr sz="1200"/>
            </a:lvl2pPr>
            <a:lvl3pPr marL="1371600" lvl="2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Nunito Light"/>
              <a:buChar char="■"/>
              <a:defRPr sz="1200"/>
            </a:lvl3pPr>
            <a:lvl4pPr marL="1828800" lvl="3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Nunito Light"/>
              <a:buChar char="●"/>
              <a:defRPr sz="1200"/>
            </a:lvl4pPr>
            <a:lvl5pPr marL="2286000" lvl="4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Nunito Light"/>
              <a:buChar char="○"/>
              <a:defRPr sz="1200"/>
            </a:lvl5pPr>
            <a:lvl6pPr marL="2743200" lvl="5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Nunito Light"/>
              <a:buChar char="■"/>
              <a:defRPr sz="1200"/>
            </a:lvl6pPr>
            <a:lvl7pPr marL="3200400" lvl="6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Nunito Light"/>
              <a:buChar char="●"/>
              <a:defRPr sz="1200"/>
            </a:lvl7pPr>
            <a:lvl8pPr marL="3657600" lvl="7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Nunito Light"/>
              <a:buChar char="○"/>
              <a:defRPr sz="1200"/>
            </a:lvl8pPr>
            <a:lvl9pPr marL="4114800" lvl="8" indent="-30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Font typeface="Nunito Light"/>
              <a:buChar char="■"/>
              <a:defRPr sz="1200"/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subTitle" idx="2"/>
          </p:nvPr>
        </p:nvSpPr>
        <p:spPr>
          <a:xfrm>
            <a:off x="713225" y="4114800"/>
            <a:ext cx="1336800" cy="489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6"/>
          <p:cNvSpPr txBox="1">
            <a:spLocks noGrp="1"/>
          </p:cNvSpPr>
          <p:nvPr>
            <p:ph type="title"/>
          </p:nvPr>
        </p:nvSpPr>
        <p:spPr>
          <a:xfrm>
            <a:off x="720000" y="53823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6"/>
          <p:cNvSpPr/>
          <p:nvPr/>
        </p:nvSpPr>
        <p:spPr>
          <a:xfrm>
            <a:off x="-25" y="4114800"/>
            <a:ext cx="9144000" cy="10287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4" name="Google Shape;44;p6"/>
          <p:cNvPicPr preferRelativeResize="0"/>
          <p:nvPr/>
        </p:nvPicPr>
        <p:blipFill rotWithShape="1">
          <a:blip r:embed="rId2">
            <a:alphaModFix amt="40000"/>
          </a:blip>
          <a:srcRect l="41441" t="11422" r="3922" b="25676"/>
          <a:stretch/>
        </p:blipFill>
        <p:spPr>
          <a:xfrm rot="10800000">
            <a:off x="5021450" y="445025"/>
            <a:ext cx="4122525" cy="4700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45;p6"/>
          <p:cNvPicPr preferRelativeResize="0"/>
          <p:nvPr/>
        </p:nvPicPr>
        <p:blipFill rotWithShape="1">
          <a:blip r:embed="rId3">
            <a:alphaModFix amt="25000"/>
          </a:blip>
          <a:srcRect l="19418" t="26968" r="3646" b="14582"/>
          <a:stretch/>
        </p:blipFill>
        <p:spPr>
          <a:xfrm rot="10800000" flipH="1">
            <a:off x="-25" y="-16062"/>
            <a:ext cx="7566700" cy="5175625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Google Shape;46;p6"/>
          <p:cNvSpPr txBox="1">
            <a:spLocks noGrp="1"/>
          </p:cNvSpPr>
          <p:nvPr>
            <p:ph type="subTitle" idx="1"/>
          </p:nvPr>
        </p:nvSpPr>
        <p:spPr>
          <a:xfrm>
            <a:off x="713225" y="4114800"/>
            <a:ext cx="1336800" cy="489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7"/>
          <p:cNvSpPr txBox="1">
            <a:spLocks noGrp="1"/>
          </p:cNvSpPr>
          <p:nvPr>
            <p:ph type="title"/>
          </p:nvPr>
        </p:nvSpPr>
        <p:spPr>
          <a:xfrm>
            <a:off x="713225" y="732850"/>
            <a:ext cx="4738800" cy="119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7"/>
          <p:cNvSpPr txBox="1">
            <a:spLocks noGrp="1"/>
          </p:cNvSpPr>
          <p:nvPr>
            <p:ph type="subTitle" idx="1"/>
          </p:nvPr>
        </p:nvSpPr>
        <p:spPr>
          <a:xfrm>
            <a:off x="713225" y="1922950"/>
            <a:ext cx="4738800" cy="198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600"/>
              <a:buFont typeface="Nunito Light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400"/>
              <a:buFont typeface="Nunito Light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Nunito Light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Nunito Light"/>
              <a:buChar char="■"/>
              <a:defRPr/>
            </a:lvl9pPr>
          </a:lstStyle>
          <a:p>
            <a:endParaRPr/>
          </a:p>
        </p:txBody>
      </p:sp>
      <p:sp>
        <p:nvSpPr>
          <p:cNvPr id="50" name="Google Shape;50;p7"/>
          <p:cNvSpPr/>
          <p:nvPr/>
        </p:nvSpPr>
        <p:spPr>
          <a:xfrm flipH="1">
            <a:off x="-25" y="4114800"/>
            <a:ext cx="9144000" cy="10287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1" name="Google Shape;51;p7"/>
          <p:cNvGrpSpPr/>
          <p:nvPr/>
        </p:nvGrpSpPr>
        <p:grpSpPr>
          <a:xfrm>
            <a:off x="-25" y="-16062"/>
            <a:ext cx="9144000" cy="5175625"/>
            <a:chOff x="-25" y="-16062"/>
            <a:chExt cx="9144000" cy="5175625"/>
          </a:xfrm>
        </p:grpSpPr>
        <p:pic>
          <p:nvPicPr>
            <p:cNvPr id="52" name="Google Shape;52;p7"/>
            <p:cNvPicPr preferRelativeResize="0"/>
            <p:nvPr/>
          </p:nvPicPr>
          <p:blipFill rotWithShape="1">
            <a:blip r:embed="rId2">
              <a:alphaModFix amt="25000"/>
            </a:blip>
            <a:srcRect l="41441" t="11422" r="3922" b="25676"/>
            <a:stretch/>
          </p:blipFill>
          <p:spPr>
            <a:xfrm rot="10800000" flipH="1">
              <a:off x="-25" y="445025"/>
              <a:ext cx="4122525" cy="47004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" name="Google Shape;53;p7"/>
            <p:cNvPicPr preferRelativeResize="0"/>
            <p:nvPr/>
          </p:nvPicPr>
          <p:blipFill rotWithShape="1">
            <a:blip r:embed="rId3">
              <a:alphaModFix amt="25000"/>
            </a:blip>
            <a:srcRect l="19418" t="26968" r="3646" b="14582"/>
            <a:stretch/>
          </p:blipFill>
          <p:spPr>
            <a:xfrm rot="10800000">
              <a:off x="1577275" y="-16062"/>
              <a:ext cx="7566700" cy="517562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4" name="Google Shape;54;p7"/>
          <p:cNvSpPr txBox="1">
            <a:spLocks noGrp="1"/>
          </p:cNvSpPr>
          <p:nvPr>
            <p:ph type="subTitle" idx="2"/>
          </p:nvPr>
        </p:nvSpPr>
        <p:spPr>
          <a:xfrm>
            <a:off x="713225" y="4114800"/>
            <a:ext cx="1336800" cy="489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1"/>
          <p:cNvSpPr/>
          <p:nvPr/>
        </p:nvSpPr>
        <p:spPr>
          <a:xfrm>
            <a:off x="-25" y="4114800"/>
            <a:ext cx="9144000" cy="10287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8" name="Google Shape;78;p11"/>
          <p:cNvGrpSpPr/>
          <p:nvPr/>
        </p:nvGrpSpPr>
        <p:grpSpPr>
          <a:xfrm flipH="1">
            <a:off x="-25" y="-12850"/>
            <a:ext cx="9144025" cy="5175625"/>
            <a:chOff x="-25" y="-12850"/>
            <a:chExt cx="9144025" cy="5175625"/>
          </a:xfrm>
        </p:grpSpPr>
        <p:pic>
          <p:nvPicPr>
            <p:cNvPr id="79" name="Google Shape;79;p11"/>
            <p:cNvPicPr preferRelativeResize="0"/>
            <p:nvPr/>
          </p:nvPicPr>
          <p:blipFill rotWithShape="1">
            <a:blip r:embed="rId2">
              <a:alphaModFix amt="25000"/>
            </a:blip>
            <a:srcRect l="41441" t="11422" r="3922" b="25676"/>
            <a:stretch/>
          </p:blipFill>
          <p:spPr>
            <a:xfrm rot="10800000">
              <a:off x="5021475" y="449500"/>
              <a:ext cx="4122525" cy="47004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0" name="Google Shape;80;p11"/>
            <p:cNvPicPr preferRelativeResize="0"/>
            <p:nvPr/>
          </p:nvPicPr>
          <p:blipFill rotWithShape="1">
            <a:blip r:embed="rId3">
              <a:alphaModFix amt="25000"/>
            </a:blip>
            <a:srcRect l="19418" t="26968" r="3646" b="14582"/>
            <a:stretch/>
          </p:blipFill>
          <p:spPr>
            <a:xfrm>
              <a:off x="-25" y="-12850"/>
              <a:ext cx="7566700" cy="517562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81" name="Google Shape;81;p11"/>
          <p:cNvSpPr txBox="1">
            <a:spLocks noGrp="1"/>
          </p:cNvSpPr>
          <p:nvPr>
            <p:ph type="title" hasCustomPrompt="1"/>
          </p:nvPr>
        </p:nvSpPr>
        <p:spPr>
          <a:xfrm>
            <a:off x="713225" y="539500"/>
            <a:ext cx="5631600" cy="147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82" name="Google Shape;82;p11"/>
          <p:cNvSpPr txBox="1">
            <a:spLocks noGrp="1"/>
          </p:cNvSpPr>
          <p:nvPr>
            <p:ph type="subTitle" idx="1"/>
          </p:nvPr>
        </p:nvSpPr>
        <p:spPr>
          <a:xfrm>
            <a:off x="713225" y="2052662"/>
            <a:ext cx="5631600" cy="49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83" name="Google Shape;83;p11"/>
          <p:cNvSpPr txBox="1">
            <a:spLocks noGrp="1"/>
          </p:cNvSpPr>
          <p:nvPr>
            <p:ph type="subTitle" idx="2"/>
          </p:nvPr>
        </p:nvSpPr>
        <p:spPr>
          <a:xfrm>
            <a:off x="713225" y="4114800"/>
            <a:ext cx="1336800" cy="489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2"/>
        </a:solidFill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_ONLY_1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3"/>
          <p:cNvSpPr txBox="1">
            <a:spLocks noGrp="1"/>
          </p:cNvSpPr>
          <p:nvPr>
            <p:ph type="title"/>
          </p:nvPr>
        </p:nvSpPr>
        <p:spPr>
          <a:xfrm>
            <a:off x="720000" y="53823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13"/>
          <p:cNvSpPr/>
          <p:nvPr/>
        </p:nvSpPr>
        <p:spPr>
          <a:xfrm>
            <a:off x="-25" y="4114800"/>
            <a:ext cx="9144000" cy="10287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8" name="Google Shape;88;p13"/>
          <p:cNvPicPr preferRelativeResize="0"/>
          <p:nvPr/>
        </p:nvPicPr>
        <p:blipFill rotWithShape="1">
          <a:blip r:embed="rId2">
            <a:alphaModFix amt="40000"/>
          </a:blip>
          <a:srcRect l="41441" t="11422" r="3922" b="25676"/>
          <a:stretch/>
        </p:blipFill>
        <p:spPr>
          <a:xfrm rot="10800000" flipH="1">
            <a:off x="-25" y="445025"/>
            <a:ext cx="4122525" cy="4700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13"/>
          <p:cNvPicPr preferRelativeResize="0"/>
          <p:nvPr/>
        </p:nvPicPr>
        <p:blipFill rotWithShape="1">
          <a:blip r:embed="rId3">
            <a:alphaModFix amt="25000"/>
          </a:blip>
          <a:srcRect l="19418" t="26968" r="3646" b="14582"/>
          <a:stretch/>
        </p:blipFill>
        <p:spPr>
          <a:xfrm rot="10800000">
            <a:off x="1577275" y="-16062"/>
            <a:ext cx="7566700" cy="5175625"/>
          </a:xfrm>
          <a:prstGeom prst="rect">
            <a:avLst/>
          </a:prstGeom>
          <a:noFill/>
          <a:ln>
            <a:noFill/>
          </a:ln>
        </p:spPr>
      </p:pic>
      <p:sp>
        <p:nvSpPr>
          <p:cNvPr id="90" name="Google Shape;90;p13"/>
          <p:cNvSpPr txBox="1">
            <a:spLocks noGrp="1"/>
          </p:cNvSpPr>
          <p:nvPr>
            <p:ph type="subTitle" idx="1"/>
          </p:nvPr>
        </p:nvSpPr>
        <p:spPr>
          <a:xfrm>
            <a:off x="713225" y="4114800"/>
            <a:ext cx="1336800" cy="489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_ONLY_1_1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4"/>
          <p:cNvSpPr txBox="1">
            <a:spLocks noGrp="1"/>
          </p:cNvSpPr>
          <p:nvPr>
            <p:ph type="title"/>
          </p:nvPr>
        </p:nvSpPr>
        <p:spPr>
          <a:xfrm>
            <a:off x="720000" y="53823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14"/>
          <p:cNvSpPr/>
          <p:nvPr/>
        </p:nvSpPr>
        <p:spPr>
          <a:xfrm>
            <a:off x="-25" y="4114800"/>
            <a:ext cx="9144000" cy="10287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4" name="Google Shape;94;p14"/>
          <p:cNvPicPr preferRelativeResize="0"/>
          <p:nvPr/>
        </p:nvPicPr>
        <p:blipFill rotWithShape="1">
          <a:blip r:embed="rId2">
            <a:alphaModFix amt="40000"/>
          </a:blip>
          <a:srcRect l="41441" t="11422" r="3922" b="25676"/>
          <a:stretch/>
        </p:blipFill>
        <p:spPr>
          <a:xfrm>
            <a:off x="-25" y="-12175"/>
            <a:ext cx="4122525" cy="4700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14"/>
          <p:cNvPicPr preferRelativeResize="0"/>
          <p:nvPr/>
        </p:nvPicPr>
        <p:blipFill rotWithShape="1">
          <a:blip r:embed="rId3">
            <a:alphaModFix amt="25000"/>
          </a:blip>
          <a:srcRect l="17272" t="16724" r="-43074" b="-12289"/>
          <a:stretch/>
        </p:blipFill>
        <p:spPr>
          <a:xfrm rot="10800000">
            <a:off x="1577275" y="-16062"/>
            <a:ext cx="7566700" cy="5175625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Google Shape;96;p14"/>
          <p:cNvSpPr txBox="1">
            <a:spLocks noGrp="1"/>
          </p:cNvSpPr>
          <p:nvPr>
            <p:ph type="subTitle" idx="1"/>
          </p:nvPr>
        </p:nvSpPr>
        <p:spPr>
          <a:xfrm>
            <a:off x="713225" y="4114800"/>
            <a:ext cx="1336800" cy="489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ormorant"/>
              <a:buNone/>
              <a:defRPr sz="3500">
                <a:solidFill>
                  <a:schemeClr val="dk1"/>
                </a:solidFill>
                <a:latin typeface="Cormorant"/>
                <a:ea typeface="Cormorant"/>
                <a:cs typeface="Cormorant"/>
                <a:sym typeface="Cormoran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layfair Display"/>
              <a:buChar char="●"/>
              <a:defRPr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layfair Display"/>
              <a:buChar char="○"/>
              <a:defRPr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layfair Display"/>
              <a:buChar char="■"/>
              <a:defRPr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layfair Display"/>
              <a:buChar char="●"/>
              <a:defRPr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layfair Display"/>
              <a:buChar char="○"/>
              <a:defRPr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layfair Display"/>
              <a:buChar char="■"/>
              <a:defRPr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layfair Display"/>
              <a:buChar char="●"/>
              <a:defRPr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layfair Display"/>
              <a:buChar char="○"/>
              <a:defRPr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layfair Display"/>
              <a:buChar char="■"/>
              <a:defRPr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2" r:id="rId4"/>
    <p:sldLayoutId id="2147483653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3" r:id="rId11"/>
    <p:sldLayoutId id="2147483664" r:id="rId12"/>
    <p:sldLayoutId id="2147483665" r:id="rId13"/>
    <p:sldLayoutId id="2147483666" r:id="rId14"/>
    <p:sldLayoutId id="2147483673" r:id="rId15"/>
    <p:sldLayoutId id="2147483674" r:id="rId16"/>
    <p:sldLayoutId id="2147483676" r:id="rId17"/>
    <p:sldLayoutId id="2147483677" r:id="rId18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6.gif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18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8.png"/><Relationship Id="rId5" Type="http://schemas.openxmlformats.org/officeDocument/2006/relationships/image" Target="../media/image25.pn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10" Type="http://schemas.openxmlformats.org/officeDocument/2006/relationships/image" Target="../media/image36.png"/><Relationship Id="rId4" Type="http://schemas.openxmlformats.org/officeDocument/2006/relationships/image" Target="../media/image30.jpeg"/><Relationship Id="rId9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0.png"/><Relationship Id="rId5" Type="http://schemas.openxmlformats.org/officeDocument/2006/relationships/image" Target="../media/image39.jpeg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9.jpeg"/><Relationship Id="rId4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8.png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21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8.png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8.png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F4"/>
        </a:solidFill>
        <a:effectLst/>
      </p:bgPr>
    </p:bg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10" descr="WHEN is the right time to make changes in your life. - Life Can Be Better">
            <a:extLst>
              <a:ext uri="{FF2B5EF4-FFF2-40B4-BE49-F238E27FC236}">
                <a16:creationId xmlns:a16="http://schemas.microsoft.com/office/drawing/2014/main" id="{05219548-FC79-17E0-D7B1-43A041F971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08690">
            <a:off x="6438624" y="3384578"/>
            <a:ext cx="2435838" cy="15008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4" name="Rectangle 10">
            <a:extLst>
              <a:ext uri="{FF2B5EF4-FFF2-40B4-BE49-F238E27FC236}">
                <a16:creationId xmlns:a16="http://schemas.microsoft.com/office/drawing/2014/main" id="{FA7D010F-967B-9B28-008C-5533F0E13678}"/>
              </a:ext>
            </a:extLst>
          </p:cNvPr>
          <p:cNvSpPr/>
          <p:nvPr/>
        </p:nvSpPr>
        <p:spPr>
          <a:xfrm>
            <a:off x="822191" y="1221257"/>
            <a:ext cx="4587368" cy="2198140"/>
          </a:xfrm>
          <a:prstGeom prst="rect">
            <a:avLst/>
          </a:prstGeom>
          <a:solidFill>
            <a:schemeClr val="bg1">
              <a:alpha val="67000"/>
            </a:schemeClr>
          </a:solidFill>
          <a:ln>
            <a:noFill/>
          </a:ln>
          <a:effectLst>
            <a:outerShdw dir="4740000" algn="ctr" rotWithShape="0">
              <a:schemeClr val="bg1">
                <a:alpha val="43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1" dirty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sp>
        <p:nvSpPr>
          <p:cNvPr id="13" name="Rectangle 9">
            <a:extLst>
              <a:ext uri="{FF2B5EF4-FFF2-40B4-BE49-F238E27FC236}">
                <a16:creationId xmlns:a16="http://schemas.microsoft.com/office/drawing/2014/main" id="{C75C6CE3-8C41-7A8E-765C-523EA30870B8}"/>
              </a:ext>
            </a:extLst>
          </p:cNvPr>
          <p:cNvSpPr/>
          <p:nvPr/>
        </p:nvSpPr>
        <p:spPr>
          <a:xfrm>
            <a:off x="376518" y="929769"/>
            <a:ext cx="5532503" cy="2809361"/>
          </a:xfrm>
          <a:prstGeom prst="rect">
            <a:avLst/>
          </a:prstGeom>
          <a:solidFill>
            <a:schemeClr val="bg1">
              <a:alpha val="38000"/>
            </a:schemeClr>
          </a:solidFill>
          <a:ln>
            <a:noFill/>
          </a:ln>
          <a:effectLst>
            <a:outerShdw dir="4740000" algn="ctr" rotWithShape="0">
              <a:schemeClr val="bg1">
                <a:alpha val="43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310" name="Google Shape;310;p35"/>
          <p:cNvSpPr txBox="1">
            <a:spLocks noGrp="1"/>
          </p:cNvSpPr>
          <p:nvPr>
            <p:ph type="ctrTitle"/>
          </p:nvPr>
        </p:nvSpPr>
        <p:spPr>
          <a:xfrm>
            <a:off x="737666" y="1630633"/>
            <a:ext cx="4756417" cy="180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800" b="1" dirty="0">
                <a:latin typeface="Congenial Black" panose="020B0604020202020204" pitchFamily="2" charset="0"/>
              </a:rPr>
              <a:t>Unit 1</a:t>
            </a:r>
            <a:br>
              <a:rPr lang="en" sz="5800" b="1" dirty="0">
                <a:latin typeface="Congenial Black" panose="020B0604020202020204" pitchFamily="2" charset="0"/>
              </a:rPr>
            </a:br>
            <a:r>
              <a:rPr lang="en" sz="6000" dirty="0">
                <a:solidFill>
                  <a:schemeClr val="bg2">
                    <a:lumMod val="50000"/>
                  </a:schemeClr>
                </a:solidFill>
                <a:latin typeface="Sitka Display Semibold" pitchFamily="2" charset="0"/>
              </a:rPr>
              <a:t>Big Changes</a:t>
            </a:r>
            <a:br>
              <a:rPr lang="en" sz="5800" dirty="0">
                <a:latin typeface="Sitka Display Semibold" pitchFamily="2" charset="0"/>
              </a:rPr>
            </a:br>
            <a:br>
              <a:rPr lang="en" sz="1600" dirty="0">
                <a:latin typeface="Sitka Display Semibold" pitchFamily="2" charset="0"/>
              </a:rPr>
            </a:br>
            <a:r>
              <a:rPr lang="en" sz="2000" b="1" dirty="0"/>
              <a:t>Listen &amp; Discuss</a:t>
            </a:r>
            <a:endParaRPr sz="1800" b="1" dirty="0"/>
          </a:p>
        </p:txBody>
      </p:sp>
      <p:sp>
        <p:nvSpPr>
          <p:cNvPr id="311" name="Google Shape;311;p35"/>
          <p:cNvSpPr txBox="1">
            <a:spLocks noGrp="1"/>
          </p:cNvSpPr>
          <p:nvPr>
            <p:ph type="subTitle" idx="1"/>
          </p:nvPr>
        </p:nvSpPr>
        <p:spPr>
          <a:xfrm>
            <a:off x="152275" y="4380054"/>
            <a:ext cx="4212256" cy="65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1" dirty="0"/>
              <a:t>D0ne by : </a:t>
            </a:r>
            <a:r>
              <a:rPr lang="en" sz="1800" b="1" dirty="0">
                <a:latin typeface="Candara Light" panose="020E0502030303020204" pitchFamily="34" charset="0"/>
              </a:rPr>
              <a:t>Entisar Al-Obaoidallah</a:t>
            </a:r>
            <a:endParaRPr b="1" dirty="0">
              <a:latin typeface="Candara Light" panose="020E0502030303020204" pitchFamily="34" charset="0"/>
            </a:endParaRPr>
          </a:p>
        </p:txBody>
      </p:sp>
      <p:pic>
        <p:nvPicPr>
          <p:cNvPr id="1032" name="Picture 8" descr="This Is What It Takes to Spark Change in Your Life">
            <a:extLst>
              <a:ext uri="{FF2B5EF4-FFF2-40B4-BE49-F238E27FC236}">
                <a16:creationId xmlns:a16="http://schemas.microsoft.com/office/drawing/2014/main" id="{1C8654BB-7B6C-26E5-CF70-3B04C64A80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03204">
            <a:off x="6646644" y="1742520"/>
            <a:ext cx="2417625" cy="15401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6" name="Picture 2" descr="Staffing and system news at Harkness">
            <a:extLst>
              <a:ext uri="{FF2B5EF4-FFF2-40B4-BE49-F238E27FC236}">
                <a16:creationId xmlns:a16="http://schemas.microsoft.com/office/drawing/2014/main" id="{7C088ABB-80A7-DB9E-3367-47A6A38D27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2250" y="133751"/>
            <a:ext cx="2571750" cy="158747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2" name="Google Shape;26105;p37">
            <a:extLst>
              <a:ext uri="{FF2B5EF4-FFF2-40B4-BE49-F238E27FC236}">
                <a16:creationId xmlns:a16="http://schemas.microsoft.com/office/drawing/2014/main" id="{4375D830-8C49-28D5-8BAF-81AB6BEED183}"/>
              </a:ext>
            </a:extLst>
          </p:cNvPr>
          <p:cNvSpPr txBox="1">
            <a:spLocks/>
          </p:cNvSpPr>
          <p:nvPr/>
        </p:nvSpPr>
        <p:spPr>
          <a:xfrm>
            <a:off x="130153" y="107577"/>
            <a:ext cx="1877781" cy="4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ivvic"/>
              <a:buNone/>
              <a:defRPr sz="1600" b="0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ivvic"/>
              <a:buNone/>
              <a:defRPr sz="1600" b="0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ivvic"/>
              <a:buNone/>
              <a:defRPr sz="1600" b="0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ivvic"/>
              <a:buNone/>
              <a:defRPr sz="1600" b="0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ivvic"/>
              <a:buNone/>
              <a:defRPr sz="1600" b="0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ivvic"/>
              <a:buNone/>
              <a:defRPr sz="1600" b="0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ivvic"/>
              <a:buNone/>
              <a:defRPr sz="1600" b="0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ivvic"/>
              <a:buNone/>
              <a:defRPr sz="1600" b="0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ivvic"/>
              <a:buNone/>
              <a:defRPr sz="1600" b="0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9pPr>
          </a:lstStyle>
          <a:p>
            <a:pPr marL="0" indent="0"/>
            <a:r>
              <a:rPr lang="en-US" sz="1800" b="1" dirty="0">
                <a:solidFill>
                  <a:schemeClr val="accent1">
                    <a:lumMod val="50000"/>
                  </a:schemeClr>
                </a:solidFill>
              </a:rPr>
              <a:t>Mega Goal </a:t>
            </a:r>
            <a:r>
              <a:rPr lang="en-US" sz="1800" b="1" dirty="0">
                <a:solidFill>
                  <a:schemeClr val="bg2">
                    <a:lumMod val="50000"/>
                  </a:schemeClr>
                </a:solidFill>
              </a:rPr>
              <a:t>1.1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7">
            <a:extLst>
              <a:ext uri="{FF2B5EF4-FFF2-40B4-BE49-F238E27FC236}">
                <a16:creationId xmlns:a16="http://schemas.microsoft.com/office/drawing/2014/main" id="{45AC03CF-EEED-6AD1-05B1-849A77DC94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7153" y="530197"/>
            <a:ext cx="3528467" cy="46209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مربع نص 8">
            <a:extLst>
              <a:ext uri="{FF2B5EF4-FFF2-40B4-BE49-F238E27FC236}">
                <a16:creationId xmlns:a16="http://schemas.microsoft.com/office/drawing/2014/main" id="{30317022-C34A-1FB4-433F-BE14123EFEB3}"/>
              </a:ext>
            </a:extLst>
          </p:cNvPr>
          <p:cNvSpPr txBox="1"/>
          <p:nvPr/>
        </p:nvSpPr>
        <p:spPr>
          <a:xfrm>
            <a:off x="762641" y="1282549"/>
            <a:ext cx="295643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C8738"/>
              </a:buClr>
              <a:buSzPts val="1600"/>
              <a:buFont typeface="Lora Regular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Lora Regular"/>
                <a:sym typeface="Lora Regular"/>
              </a:rPr>
              <a:t>Open</a:t>
            </a:r>
          </a:p>
        </p:txBody>
      </p:sp>
      <p:sp>
        <p:nvSpPr>
          <p:cNvPr id="10" name="Google Shape;6290;p38">
            <a:extLst>
              <a:ext uri="{FF2B5EF4-FFF2-40B4-BE49-F238E27FC236}">
                <a16:creationId xmlns:a16="http://schemas.microsoft.com/office/drawing/2014/main" id="{9145A5EE-F432-325D-8CDA-60EAF90BEE1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30405" y="2477595"/>
            <a:ext cx="4764600" cy="1239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latin typeface="Footlight MT Light" panose="0204060206030A020304" pitchFamily="18" charset="0"/>
              </a:rPr>
              <a:t>Y</a:t>
            </a:r>
            <a:r>
              <a:rPr lang="en" dirty="0">
                <a:latin typeface="Footlight MT Light" panose="0204060206030A020304" pitchFamily="18" charset="0"/>
              </a:rPr>
              <a:t>our book , p</a:t>
            </a:r>
            <a:r>
              <a:rPr lang="en" b="1" dirty="0">
                <a:solidFill>
                  <a:schemeClr val="bg2">
                    <a:lumMod val="50000"/>
                  </a:schemeClr>
                </a:solidFill>
                <a:latin typeface="Footlight MT Light" panose="0204060206030A020304" pitchFamily="18" charset="0"/>
              </a:rPr>
              <a:t>.(7)</a:t>
            </a:r>
            <a:endParaRPr b="1" dirty="0">
              <a:solidFill>
                <a:schemeClr val="bg2">
                  <a:lumMod val="50000"/>
                </a:schemeClr>
              </a:solidFill>
              <a:latin typeface="Footlight MT Light" panose="0204060206030A020304" pitchFamily="18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4" name="Google Shape;744;p55"/>
          <p:cNvSpPr/>
          <p:nvPr/>
        </p:nvSpPr>
        <p:spPr>
          <a:xfrm>
            <a:off x="964400" y="2355575"/>
            <a:ext cx="74700" cy="74700"/>
          </a:xfrm>
          <a:prstGeom prst="ellipse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8" name="Google Shape;758;p55"/>
          <p:cNvSpPr/>
          <p:nvPr/>
        </p:nvSpPr>
        <p:spPr>
          <a:xfrm>
            <a:off x="964400" y="3041375"/>
            <a:ext cx="74700" cy="74700"/>
          </a:xfrm>
          <a:prstGeom prst="ellipse">
            <a:avLst/>
          </a:prstGeom>
          <a:solidFill>
            <a:schemeClr val="l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7E1A4E19-5008-48CB-2588-2BD826ABF77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874" t="14491" r="24033" b="14099"/>
          <a:stretch/>
        </p:blipFill>
        <p:spPr>
          <a:xfrm>
            <a:off x="3150455" y="614721"/>
            <a:ext cx="5670816" cy="424158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B379B405-D2B4-DEAB-3827-1FD39AAB2F0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891" t="44220" r="47647" b="10514"/>
          <a:stretch/>
        </p:blipFill>
        <p:spPr>
          <a:xfrm>
            <a:off x="2174582" y="699247"/>
            <a:ext cx="3888121" cy="255878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26" name="Picture 2" descr="Novel Madness 2018 – Linda Ulleseit, Author">
            <a:extLst>
              <a:ext uri="{FF2B5EF4-FFF2-40B4-BE49-F238E27FC236}">
                <a16:creationId xmlns:a16="http://schemas.microsoft.com/office/drawing/2014/main" id="{3ED3A9EA-99E3-1514-EC27-042686E82E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50176"/>
            <a:ext cx="2626259" cy="1260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خطط انسيابي: رابط 3">
            <a:extLst>
              <a:ext uri="{FF2B5EF4-FFF2-40B4-BE49-F238E27FC236}">
                <a16:creationId xmlns:a16="http://schemas.microsoft.com/office/drawing/2014/main" id="{2B5E0C66-662E-765C-F3A5-91CEC7CDFB36}"/>
              </a:ext>
            </a:extLst>
          </p:cNvPr>
          <p:cNvSpPr/>
          <p:nvPr/>
        </p:nvSpPr>
        <p:spPr>
          <a:xfrm>
            <a:off x="1045027" y="3519288"/>
            <a:ext cx="499463" cy="484094"/>
          </a:xfrm>
          <a:prstGeom prst="flowChartConnector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7</a:t>
            </a:r>
            <a:endParaRPr lang="ar-SA" sz="2400" b="1" dirty="0">
              <a:solidFill>
                <a:schemeClr val="tx1"/>
              </a:solidFill>
            </a:endParaRPr>
          </a:p>
        </p:txBody>
      </p:sp>
      <p:grpSp>
        <p:nvGrpSpPr>
          <p:cNvPr id="5" name="11">
            <a:extLst>
              <a:ext uri="{FF2B5EF4-FFF2-40B4-BE49-F238E27FC236}">
                <a16:creationId xmlns:a16="http://schemas.microsoft.com/office/drawing/2014/main" id="{CFBDEB3B-EB68-7964-6AAC-A2816DACD1D4}"/>
              </a:ext>
            </a:extLst>
          </p:cNvPr>
          <p:cNvGrpSpPr/>
          <p:nvPr/>
        </p:nvGrpSpPr>
        <p:grpSpPr>
          <a:xfrm>
            <a:off x="0" y="152883"/>
            <a:ext cx="2290445" cy="457835"/>
            <a:chOff x="0" y="0"/>
            <a:chExt cx="4033224" cy="1060705"/>
          </a:xfrm>
          <a:solidFill>
            <a:schemeClr val="bg2">
              <a:lumMod val="50000"/>
            </a:schemeClr>
          </a:solidFill>
        </p:grpSpPr>
        <p:sp>
          <p:nvSpPr>
            <p:cNvPr id="6" name="流程图: 过程 35">
              <a:extLst>
                <a:ext uri="{FF2B5EF4-FFF2-40B4-BE49-F238E27FC236}">
                  <a16:creationId xmlns:a16="http://schemas.microsoft.com/office/drawing/2014/main" id="{448499D0-B299-2C85-E655-EA46AE77A5A1}"/>
                </a:ext>
              </a:extLst>
            </p:cNvPr>
            <p:cNvSpPr/>
            <p:nvPr/>
          </p:nvSpPr>
          <p:spPr>
            <a:xfrm>
              <a:off x="0" y="46"/>
              <a:ext cx="3813259" cy="1060617"/>
            </a:xfrm>
            <a:prstGeom prst="flowChartProcess">
              <a:avLst/>
            </a:prstGeom>
            <a:grpFill/>
            <a:ln w="25400" cap="flat" cmpd="sng" algn="ctr">
              <a:solidFill>
                <a:schemeClr val="bg2">
                  <a:lumMod val="50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rtl="1">
                <a:lnSpc>
                  <a:spcPct val="115000"/>
                </a:lnSpc>
                <a:spcAft>
                  <a:spcPts val="1000"/>
                </a:spcAft>
              </a:pPr>
              <a:r>
                <a:rPr lang="en-US" sz="2400" b="1" dirty="0">
                  <a:solidFill>
                    <a:schemeClr val="tx2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Global Issues</a:t>
              </a:r>
            </a:p>
          </p:txBody>
        </p:sp>
        <p:sp>
          <p:nvSpPr>
            <p:cNvPr id="8" name="等腰三角形 36">
              <a:extLst>
                <a:ext uri="{FF2B5EF4-FFF2-40B4-BE49-F238E27FC236}">
                  <a16:creationId xmlns:a16="http://schemas.microsoft.com/office/drawing/2014/main" id="{D7899D51-31C6-B204-A422-5613F9DCB36C}"/>
                </a:ext>
              </a:extLst>
            </p:cNvPr>
            <p:cNvSpPr/>
            <p:nvPr/>
          </p:nvSpPr>
          <p:spPr>
            <a:xfrm rot="5400000">
              <a:off x="3392889" y="420371"/>
              <a:ext cx="1060705" cy="219964"/>
            </a:xfrm>
            <a:prstGeom prst="triangle">
              <a:avLst/>
            </a:prstGeom>
            <a:grpFill/>
            <a:ln w="25400" cap="flat" cmpd="sng" algn="ctr">
              <a:solidFill>
                <a:schemeClr val="bg2">
                  <a:lumMod val="50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endParaRPr lang="ar-SA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4" name="Google Shape;744;p55"/>
          <p:cNvSpPr/>
          <p:nvPr/>
        </p:nvSpPr>
        <p:spPr>
          <a:xfrm>
            <a:off x="964400" y="2355575"/>
            <a:ext cx="74700" cy="74700"/>
          </a:xfrm>
          <a:prstGeom prst="ellipse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8" name="Google Shape;758;p55"/>
          <p:cNvSpPr/>
          <p:nvPr/>
        </p:nvSpPr>
        <p:spPr>
          <a:xfrm>
            <a:off x="964400" y="3041375"/>
            <a:ext cx="74700" cy="74700"/>
          </a:xfrm>
          <a:prstGeom prst="ellipse">
            <a:avLst/>
          </a:prstGeom>
          <a:solidFill>
            <a:schemeClr val="l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7E1A4E19-5008-48CB-2588-2BD826ABF77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874" t="16894" r="24033" b="14099"/>
          <a:stretch/>
        </p:blipFill>
        <p:spPr>
          <a:xfrm>
            <a:off x="2490963" y="222637"/>
            <a:ext cx="6331644" cy="48488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798A2083-5A22-49A7-B21F-7696E2C3ADF2}"/>
              </a:ext>
            </a:extLst>
          </p:cNvPr>
          <p:cNvSpPr/>
          <p:nvPr/>
        </p:nvSpPr>
        <p:spPr>
          <a:xfrm>
            <a:off x="2543415" y="1106501"/>
            <a:ext cx="3165822" cy="212847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1030" name="Picture 6" descr="Free Half tone Speech bubble 1195490 PNG with Transparent Background">
            <a:extLst>
              <a:ext uri="{FF2B5EF4-FFF2-40B4-BE49-F238E27FC236}">
                <a16:creationId xmlns:a16="http://schemas.microsoft.com/office/drawing/2014/main" id="{7F810370-8307-9865-F9FD-4CCE9C2749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143" y="0"/>
            <a:ext cx="6270171" cy="3503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مربع نص 7">
            <a:extLst>
              <a:ext uri="{FF2B5EF4-FFF2-40B4-BE49-F238E27FC236}">
                <a16:creationId xmlns:a16="http://schemas.microsoft.com/office/drawing/2014/main" id="{2F51EBAD-C9AE-BD05-A269-15E622E596E8}"/>
              </a:ext>
            </a:extLst>
          </p:cNvPr>
          <p:cNvSpPr txBox="1"/>
          <p:nvPr/>
        </p:nvSpPr>
        <p:spPr>
          <a:xfrm>
            <a:off x="1527201" y="1525073"/>
            <a:ext cx="460657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What does each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</a:rPr>
              <a:t> picture show?</a:t>
            </a:r>
          </a:p>
        </p:txBody>
      </p:sp>
      <p:grpSp>
        <p:nvGrpSpPr>
          <p:cNvPr id="11" name="11">
            <a:extLst>
              <a:ext uri="{FF2B5EF4-FFF2-40B4-BE49-F238E27FC236}">
                <a16:creationId xmlns:a16="http://schemas.microsoft.com/office/drawing/2014/main" id="{BAB954C7-CBF3-8FE8-CE68-522A00EDB5C5}"/>
              </a:ext>
            </a:extLst>
          </p:cNvPr>
          <p:cNvGrpSpPr/>
          <p:nvPr/>
        </p:nvGrpSpPr>
        <p:grpSpPr>
          <a:xfrm>
            <a:off x="0" y="245091"/>
            <a:ext cx="2290445" cy="457835"/>
            <a:chOff x="0" y="0"/>
            <a:chExt cx="4033224" cy="1060705"/>
          </a:xfrm>
          <a:solidFill>
            <a:schemeClr val="bg2">
              <a:lumMod val="50000"/>
            </a:schemeClr>
          </a:solidFill>
        </p:grpSpPr>
        <p:sp>
          <p:nvSpPr>
            <p:cNvPr id="12" name="流程图: 过程 35">
              <a:extLst>
                <a:ext uri="{FF2B5EF4-FFF2-40B4-BE49-F238E27FC236}">
                  <a16:creationId xmlns:a16="http://schemas.microsoft.com/office/drawing/2014/main" id="{AB3A3F56-A610-69DB-E350-75EB3A639213}"/>
                </a:ext>
              </a:extLst>
            </p:cNvPr>
            <p:cNvSpPr/>
            <p:nvPr/>
          </p:nvSpPr>
          <p:spPr>
            <a:xfrm>
              <a:off x="0" y="46"/>
              <a:ext cx="3813259" cy="1060617"/>
            </a:xfrm>
            <a:prstGeom prst="flowChartProcess">
              <a:avLst/>
            </a:prstGeom>
            <a:grpFill/>
            <a:ln w="25400" cap="flat" cmpd="sng" algn="ctr">
              <a:solidFill>
                <a:schemeClr val="bg2">
                  <a:lumMod val="50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rtl="1">
                <a:lnSpc>
                  <a:spcPct val="115000"/>
                </a:lnSpc>
                <a:spcAft>
                  <a:spcPts val="1000"/>
                </a:spcAft>
              </a:pPr>
              <a:r>
                <a:rPr lang="en-US" sz="2400" b="1" dirty="0">
                  <a:solidFill>
                    <a:schemeClr val="tx2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Global Issues</a:t>
              </a:r>
            </a:p>
          </p:txBody>
        </p:sp>
        <p:sp>
          <p:nvSpPr>
            <p:cNvPr id="13" name="等腰三角形 36">
              <a:extLst>
                <a:ext uri="{FF2B5EF4-FFF2-40B4-BE49-F238E27FC236}">
                  <a16:creationId xmlns:a16="http://schemas.microsoft.com/office/drawing/2014/main" id="{B2D19F8F-361C-77E4-2054-DDB3B4D8ED39}"/>
                </a:ext>
              </a:extLst>
            </p:cNvPr>
            <p:cNvSpPr/>
            <p:nvPr/>
          </p:nvSpPr>
          <p:spPr>
            <a:xfrm rot="5400000">
              <a:off x="3392889" y="420371"/>
              <a:ext cx="1060705" cy="219964"/>
            </a:xfrm>
            <a:prstGeom prst="triangle">
              <a:avLst/>
            </a:prstGeom>
            <a:grpFill/>
            <a:ln w="25400" cap="flat" cmpd="sng" algn="ctr">
              <a:solidFill>
                <a:schemeClr val="bg2">
                  <a:lumMod val="50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endParaRPr lang="ar-SA"/>
            </a:p>
          </p:txBody>
        </p:sp>
      </p:grpSp>
    </p:spTree>
    <p:extLst>
      <p:ext uri="{BB962C8B-B14F-4D97-AF65-F5344CB8AC3E}">
        <p14:creationId xmlns:p14="http://schemas.microsoft.com/office/powerpoint/2010/main" val="4509336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BB2DAAF9-1232-5C77-6A8B-46CDDDDEE9E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891" t="43622" r="47892" b="10514"/>
          <a:stretch/>
        </p:blipFill>
        <p:spPr>
          <a:xfrm>
            <a:off x="3780679" y="776088"/>
            <a:ext cx="4733232" cy="373811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744" name="Google Shape;744;p55"/>
          <p:cNvSpPr/>
          <p:nvPr/>
        </p:nvSpPr>
        <p:spPr>
          <a:xfrm>
            <a:off x="964400" y="2355575"/>
            <a:ext cx="74700" cy="74700"/>
          </a:xfrm>
          <a:prstGeom prst="ellipse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8" name="Google Shape;758;p55"/>
          <p:cNvSpPr/>
          <p:nvPr/>
        </p:nvSpPr>
        <p:spPr>
          <a:xfrm>
            <a:off x="964400" y="3041375"/>
            <a:ext cx="74700" cy="74700"/>
          </a:xfrm>
          <a:prstGeom prst="ellipse">
            <a:avLst/>
          </a:prstGeom>
          <a:solidFill>
            <a:schemeClr val="l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050" name="Picture 2" descr="Comic Speech PNG Download Image - PNG All">
            <a:extLst>
              <a:ext uri="{FF2B5EF4-FFF2-40B4-BE49-F238E27FC236}">
                <a16:creationId xmlns:a16="http://schemas.microsoft.com/office/drawing/2014/main" id="{55AC322F-A913-4A4B-AA03-5113FEA685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10038"/>
            <a:ext cx="5045737" cy="4333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مربع نص 7">
            <a:extLst>
              <a:ext uri="{FF2B5EF4-FFF2-40B4-BE49-F238E27FC236}">
                <a16:creationId xmlns:a16="http://schemas.microsoft.com/office/drawing/2014/main" id="{2F51EBAD-C9AE-BD05-A269-15E622E596E8}"/>
              </a:ext>
            </a:extLst>
          </p:cNvPr>
          <p:cNvSpPr txBox="1"/>
          <p:nvPr/>
        </p:nvSpPr>
        <p:spPr>
          <a:xfrm>
            <a:off x="1229445" y="2281182"/>
            <a:ext cx="207468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chemeClr val="tx1"/>
                </a:solidFill>
              </a:rPr>
              <a:t>Listen</a:t>
            </a:r>
          </a:p>
          <a:p>
            <a:pPr algn="ctr"/>
            <a:r>
              <a:rPr lang="en-US" sz="2000" b="1" dirty="0">
                <a:solidFill>
                  <a:schemeClr val="tx1"/>
                </a:solidFill>
              </a:rPr>
              <a:t>&amp; </a:t>
            </a:r>
          </a:p>
          <a:p>
            <a:pPr algn="ctr"/>
            <a:r>
              <a:rPr lang="en-US" sz="2000" b="1" dirty="0">
                <a:solidFill>
                  <a:schemeClr val="tx1"/>
                </a:solidFill>
              </a:rPr>
              <a:t>Follow along</a:t>
            </a:r>
          </a:p>
        </p:txBody>
      </p:sp>
      <p:grpSp>
        <p:nvGrpSpPr>
          <p:cNvPr id="6" name="11">
            <a:extLst>
              <a:ext uri="{FF2B5EF4-FFF2-40B4-BE49-F238E27FC236}">
                <a16:creationId xmlns:a16="http://schemas.microsoft.com/office/drawing/2014/main" id="{F26AA53D-E3BB-BE6F-7B38-9618D5B4C52D}"/>
              </a:ext>
            </a:extLst>
          </p:cNvPr>
          <p:cNvGrpSpPr/>
          <p:nvPr/>
        </p:nvGrpSpPr>
        <p:grpSpPr>
          <a:xfrm>
            <a:off x="0" y="189432"/>
            <a:ext cx="2290445" cy="457835"/>
            <a:chOff x="0" y="0"/>
            <a:chExt cx="4033224" cy="1060705"/>
          </a:xfrm>
          <a:solidFill>
            <a:schemeClr val="bg2">
              <a:lumMod val="50000"/>
            </a:schemeClr>
          </a:solidFill>
        </p:grpSpPr>
        <p:sp>
          <p:nvSpPr>
            <p:cNvPr id="9" name="流程图: 过程 35">
              <a:extLst>
                <a:ext uri="{FF2B5EF4-FFF2-40B4-BE49-F238E27FC236}">
                  <a16:creationId xmlns:a16="http://schemas.microsoft.com/office/drawing/2014/main" id="{B0BFA4E8-C08D-65EF-BE06-AB76DEC900EA}"/>
                </a:ext>
              </a:extLst>
            </p:cNvPr>
            <p:cNvSpPr/>
            <p:nvPr/>
          </p:nvSpPr>
          <p:spPr>
            <a:xfrm>
              <a:off x="0" y="46"/>
              <a:ext cx="3813259" cy="1060617"/>
            </a:xfrm>
            <a:prstGeom prst="flowChartProcess">
              <a:avLst/>
            </a:prstGeom>
            <a:grpFill/>
            <a:ln w="25400" cap="flat" cmpd="sng" algn="ctr">
              <a:solidFill>
                <a:schemeClr val="bg2">
                  <a:lumMod val="50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rtl="1">
                <a:lnSpc>
                  <a:spcPct val="115000"/>
                </a:lnSpc>
                <a:spcAft>
                  <a:spcPts val="1000"/>
                </a:spcAft>
              </a:pPr>
              <a:r>
                <a:rPr lang="en-US" sz="2400" b="1" dirty="0">
                  <a:solidFill>
                    <a:schemeClr val="tx2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Global Issues</a:t>
              </a:r>
            </a:p>
          </p:txBody>
        </p:sp>
        <p:sp>
          <p:nvSpPr>
            <p:cNvPr id="10" name="等腰三角形 36">
              <a:extLst>
                <a:ext uri="{FF2B5EF4-FFF2-40B4-BE49-F238E27FC236}">
                  <a16:creationId xmlns:a16="http://schemas.microsoft.com/office/drawing/2014/main" id="{7E960715-C335-8018-8F17-245060E75B0D}"/>
                </a:ext>
              </a:extLst>
            </p:cNvPr>
            <p:cNvSpPr/>
            <p:nvPr/>
          </p:nvSpPr>
          <p:spPr>
            <a:xfrm rot="5400000">
              <a:off x="3392889" y="420371"/>
              <a:ext cx="1060705" cy="219964"/>
            </a:xfrm>
            <a:prstGeom prst="triangle">
              <a:avLst/>
            </a:prstGeom>
            <a:grpFill/>
            <a:ln w="25400" cap="flat" cmpd="sng" algn="ctr">
              <a:solidFill>
                <a:schemeClr val="bg2">
                  <a:lumMod val="50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endParaRPr lang="ar-SA"/>
            </a:p>
          </p:txBody>
        </p:sp>
      </p:grpSp>
      <p:pic>
        <p:nvPicPr>
          <p:cNvPr id="11" name="MG Bk 1 F-SA_'16_1-07">
            <a:hlinkClick r:id="" action="ppaction://media"/>
            <a:extLst>
              <a:ext uri="{FF2B5EF4-FFF2-40B4-BE49-F238E27FC236}">
                <a16:creationId xmlns:a16="http://schemas.microsoft.com/office/drawing/2014/main" id="{6A6DB4E0-007A-1BBD-3753-B31D62C181B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56880" end="90.6875"/>
                </p14:media>
              </p:ext>
            </p:extLst>
          </p:nvPr>
        </p:nvPicPr>
        <p:blipFill>
          <a:blip r:embed="rId7">
            <a:duotone>
              <a:prstClr val="black"/>
              <a:schemeClr val="accent4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758568" y="84523"/>
            <a:ext cx="805544" cy="776089"/>
          </a:xfrm>
          <a:prstGeom prst="rect">
            <a:avLst/>
          </a:prstGeom>
          <a:effectLst>
            <a:glow rad="127000">
              <a:schemeClr val="bg2"/>
            </a:glow>
          </a:effectLst>
        </p:spPr>
      </p:pic>
    </p:spTree>
    <p:extLst>
      <p:ext uri="{BB962C8B-B14F-4D97-AF65-F5344CB8AC3E}">
        <p14:creationId xmlns:p14="http://schemas.microsoft.com/office/powerpoint/2010/main" val="601364811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FB0E5E5B-491D-D695-F825-F0F8FA2A62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289" y="215154"/>
            <a:ext cx="1726507" cy="15368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74" name="Picture 2" descr="90 million Nigerians live in extreme poverty- NAE">
            <a:extLst>
              <a:ext uri="{FF2B5EF4-FFF2-40B4-BE49-F238E27FC236}">
                <a16:creationId xmlns:a16="http://schemas.microsoft.com/office/drawing/2014/main" id="{FED01501-FCF8-1559-1059-D891BD4C2D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9554" y="245889"/>
            <a:ext cx="2002769" cy="15214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D61B21CB-3E69-378C-7FCC-E5AE9E42E5D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8739"/>
          <a:stretch/>
        </p:blipFill>
        <p:spPr>
          <a:xfrm>
            <a:off x="4587369" y="261257"/>
            <a:ext cx="2036267" cy="14907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56941AEF-D60D-1CBC-3E68-993FB8301F7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16822"/>
          <a:stretch/>
        </p:blipFill>
        <p:spPr>
          <a:xfrm>
            <a:off x="6884893" y="245888"/>
            <a:ext cx="2059321" cy="14983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A5E7E3CB-8601-A34C-5F22-B7A98757654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1322" y="2781618"/>
            <a:ext cx="2010942" cy="14753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76" name="Picture 4" descr="Can or should the economy grow forever? | Globalization | DW | 30.05.2012">
            <a:extLst>
              <a:ext uri="{FF2B5EF4-FFF2-40B4-BE49-F238E27FC236}">
                <a16:creationId xmlns:a16="http://schemas.microsoft.com/office/drawing/2014/main" id="{E877B5A4-2B68-CA66-FC35-23DDFB98AC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4259" y="2781620"/>
            <a:ext cx="2005533" cy="14445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0C3F6AC0-017F-70E1-D681-67D32884638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87259" y="2766254"/>
            <a:ext cx="2020901" cy="14676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Google Shape;409;p37">
            <a:extLst>
              <a:ext uri="{FF2B5EF4-FFF2-40B4-BE49-F238E27FC236}">
                <a16:creationId xmlns:a16="http://schemas.microsoft.com/office/drawing/2014/main" id="{005B9ADC-BF4A-FA92-ADE8-737DA2BCD2AA}"/>
              </a:ext>
            </a:extLst>
          </p:cNvPr>
          <p:cNvSpPr/>
          <p:nvPr/>
        </p:nvSpPr>
        <p:spPr>
          <a:xfrm>
            <a:off x="243180" y="1919274"/>
            <a:ext cx="1685513" cy="485829"/>
          </a:xfrm>
          <a:custGeom>
            <a:avLst/>
            <a:gdLst/>
            <a:ahLst/>
            <a:cxnLst/>
            <a:rect l="l" t="t" r="r" b="b"/>
            <a:pathLst>
              <a:path w="30962" h="6928" extrusionOk="0">
                <a:moveTo>
                  <a:pt x="1" y="0"/>
                </a:moveTo>
                <a:lnTo>
                  <a:pt x="605" y="502"/>
                </a:lnTo>
                <a:lnTo>
                  <a:pt x="23" y="993"/>
                </a:lnTo>
                <a:lnTo>
                  <a:pt x="617" y="1495"/>
                </a:lnTo>
                <a:lnTo>
                  <a:pt x="46" y="1986"/>
                </a:lnTo>
                <a:lnTo>
                  <a:pt x="617" y="2465"/>
                </a:lnTo>
                <a:lnTo>
                  <a:pt x="617" y="2488"/>
                </a:lnTo>
                <a:lnTo>
                  <a:pt x="46" y="2967"/>
                </a:lnTo>
                <a:lnTo>
                  <a:pt x="617" y="3447"/>
                </a:lnTo>
                <a:lnTo>
                  <a:pt x="617" y="3469"/>
                </a:lnTo>
                <a:lnTo>
                  <a:pt x="46" y="3949"/>
                </a:lnTo>
                <a:lnTo>
                  <a:pt x="617" y="4428"/>
                </a:lnTo>
                <a:lnTo>
                  <a:pt x="617" y="4462"/>
                </a:lnTo>
                <a:lnTo>
                  <a:pt x="46" y="4942"/>
                </a:lnTo>
                <a:lnTo>
                  <a:pt x="617" y="5421"/>
                </a:lnTo>
                <a:lnTo>
                  <a:pt x="23" y="5923"/>
                </a:lnTo>
                <a:lnTo>
                  <a:pt x="605" y="6414"/>
                </a:lnTo>
                <a:lnTo>
                  <a:pt x="1" y="6927"/>
                </a:lnTo>
                <a:lnTo>
                  <a:pt x="30962" y="6927"/>
                </a:lnTo>
                <a:lnTo>
                  <a:pt x="30357" y="6414"/>
                </a:lnTo>
                <a:lnTo>
                  <a:pt x="30939" y="5923"/>
                </a:lnTo>
                <a:lnTo>
                  <a:pt x="30346" y="5421"/>
                </a:lnTo>
                <a:lnTo>
                  <a:pt x="30916" y="4942"/>
                </a:lnTo>
                <a:lnTo>
                  <a:pt x="30346" y="4462"/>
                </a:lnTo>
                <a:lnTo>
                  <a:pt x="30346" y="4428"/>
                </a:lnTo>
                <a:lnTo>
                  <a:pt x="30916" y="3949"/>
                </a:lnTo>
                <a:lnTo>
                  <a:pt x="30346" y="3469"/>
                </a:lnTo>
                <a:lnTo>
                  <a:pt x="30346" y="3447"/>
                </a:lnTo>
                <a:lnTo>
                  <a:pt x="30916" y="2967"/>
                </a:lnTo>
                <a:lnTo>
                  <a:pt x="30346" y="2488"/>
                </a:lnTo>
                <a:lnTo>
                  <a:pt x="30346" y="2465"/>
                </a:lnTo>
                <a:lnTo>
                  <a:pt x="30916" y="1986"/>
                </a:lnTo>
                <a:lnTo>
                  <a:pt x="30346" y="1495"/>
                </a:lnTo>
                <a:lnTo>
                  <a:pt x="30939" y="993"/>
                </a:lnTo>
                <a:lnTo>
                  <a:pt x="30357" y="502"/>
                </a:lnTo>
                <a:lnTo>
                  <a:pt x="30962" y="0"/>
                </a:ln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>
                <a:solidFill>
                  <a:schemeClr val="bg1"/>
                </a:solidFill>
              </a:rPr>
              <a:t>Global Warming</a:t>
            </a:r>
            <a:endParaRPr b="1" dirty="0">
              <a:solidFill>
                <a:schemeClr val="bg1"/>
              </a:solidFill>
            </a:endParaRPr>
          </a:p>
        </p:txBody>
      </p:sp>
      <p:sp>
        <p:nvSpPr>
          <p:cNvPr id="12" name="Google Shape;409;p37">
            <a:extLst>
              <a:ext uri="{FF2B5EF4-FFF2-40B4-BE49-F238E27FC236}">
                <a16:creationId xmlns:a16="http://schemas.microsoft.com/office/drawing/2014/main" id="{E9A1E5A0-0AD4-E3FE-C978-2990E80FDEC0}"/>
              </a:ext>
            </a:extLst>
          </p:cNvPr>
          <p:cNvSpPr/>
          <p:nvPr/>
        </p:nvSpPr>
        <p:spPr>
          <a:xfrm>
            <a:off x="2416480" y="1925677"/>
            <a:ext cx="1685513" cy="485829"/>
          </a:xfrm>
          <a:custGeom>
            <a:avLst/>
            <a:gdLst/>
            <a:ahLst/>
            <a:cxnLst/>
            <a:rect l="l" t="t" r="r" b="b"/>
            <a:pathLst>
              <a:path w="30962" h="6928" extrusionOk="0">
                <a:moveTo>
                  <a:pt x="1" y="0"/>
                </a:moveTo>
                <a:lnTo>
                  <a:pt x="605" y="502"/>
                </a:lnTo>
                <a:lnTo>
                  <a:pt x="23" y="993"/>
                </a:lnTo>
                <a:lnTo>
                  <a:pt x="617" y="1495"/>
                </a:lnTo>
                <a:lnTo>
                  <a:pt x="46" y="1986"/>
                </a:lnTo>
                <a:lnTo>
                  <a:pt x="617" y="2465"/>
                </a:lnTo>
                <a:lnTo>
                  <a:pt x="617" y="2488"/>
                </a:lnTo>
                <a:lnTo>
                  <a:pt x="46" y="2967"/>
                </a:lnTo>
                <a:lnTo>
                  <a:pt x="617" y="3447"/>
                </a:lnTo>
                <a:lnTo>
                  <a:pt x="617" y="3469"/>
                </a:lnTo>
                <a:lnTo>
                  <a:pt x="46" y="3949"/>
                </a:lnTo>
                <a:lnTo>
                  <a:pt x="617" y="4428"/>
                </a:lnTo>
                <a:lnTo>
                  <a:pt x="617" y="4462"/>
                </a:lnTo>
                <a:lnTo>
                  <a:pt x="46" y="4942"/>
                </a:lnTo>
                <a:lnTo>
                  <a:pt x="617" y="5421"/>
                </a:lnTo>
                <a:lnTo>
                  <a:pt x="23" y="5923"/>
                </a:lnTo>
                <a:lnTo>
                  <a:pt x="605" y="6414"/>
                </a:lnTo>
                <a:lnTo>
                  <a:pt x="1" y="6927"/>
                </a:lnTo>
                <a:lnTo>
                  <a:pt x="30962" y="6927"/>
                </a:lnTo>
                <a:lnTo>
                  <a:pt x="30357" y="6414"/>
                </a:lnTo>
                <a:lnTo>
                  <a:pt x="30939" y="5923"/>
                </a:lnTo>
                <a:lnTo>
                  <a:pt x="30346" y="5421"/>
                </a:lnTo>
                <a:lnTo>
                  <a:pt x="30916" y="4942"/>
                </a:lnTo>
                <a:lnTo>
                  <a:pt x="30346" y="4462"/>
                </a:lnTo>
                <a:lnTo>
                  <a:pt x="30346" y="4428"/>
                </a:lnTo>
                <a:lnTo>
                  <a:pt x="30916" y="3949"/>
                </a:lnTo>
                <a:lnTo>
                  <a:pt x="30346" y="3469"/>
                </a:lnTo>
                <a:lnTo>
                  <a:pt x="30346" y="3447"/>
                </a:lnTo>
                <a:lnTo>
                  <a:pt x="30916" y="2967"/>
                </a:lnTo>
                <a:lnTo>
                  <a:pt x="30346" y="2488"/>
                </a:lnTo>
                <a:lnTo>
                  <a:pt x="30346" y="2465"/>
                </a:lnTo>
                <a:lnTo>
                  <a:pt x="30916" y="1986"/>
                </a:lnTo>
                <a:lnTo>
                  <a:pt x="30346" y="1495"/>
                </a:lnTo>
                <a:lnTo>
                  <a:pt x="30939" y="993"/>
                </a:lnTo>
                <a:lnTo>
                  <a:pt x="30357" y="502"/>
                </a:lnTo>
                <a:lnTo>
                  <a:pt x="30962" y="0"/>
                </a:lnTo>
                <a:close/>
              </a:path>
            </a:pathLst>
          </a:custGeom>
          <a:solidFill>
            <a:schemeClr val="bg2">
              <a:lumMod val="50000"/>
            </a:schemeClr>
          </a:solidFill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>
                <a:solidFill>
                  <a:schemeClr val="bg1"/>
                </a:solidFill>
              </a:rPr>
              <a:t>Poverty</a:t>
            </a:r>
            <a:endParaRPr b="1" dirty="0">
              <a:solidFill>
                <a:schemeClr val="bg1"/>
              </a:solidFill>
            </a:endParaRPr>
          </a:p>
        </p:txBody>
      </p:sp>
      <p:sp>
        <p:nvSpPr>
          <p:cNvPr id="13" name="Google Shape;409;p37">
            <a:extLst>
              <a:ext uri="{FF2B5EF4-FFF2-40B4-BE49-F238E27FC236}">
                <a16:creationId xmlns:a16="http://schemas.microsoft.com/office/drawing/2014/main" id="{E3AC2601-5A40-C51E-1DA3-D49F99C237EC}"/>
              </a:ext>
            </a:extLst>
          </p:cNvPr>
          <p:cNvSpPr/>
          <p:nvPr/>
        </p:nvSpPr>
        <p:spPr>
          <a:xfrm>
            <a:off x="4790848" y="1902626"/>
            <a:ext cx="1685513" cy="485829"/>
          </a:xfrm>
          <a:custGeom>
            <a:avLst/>
            <a:gdLst/>
            <a:ahLst/>
            <a:cxnLst/>
            <a:rect l="l" t="t" r="r" b="b"/>
            <a:pathLst>
              <a:path w="30962" h="6928" extrusionOk="0">
                <a:moveTo>
                  <a:pt x="1" y="0"/>
                </a:moveTo>
                <a:lnTo>
                  <a:pt x="605" y="502"/>
                </a:lnTo>
                <a:lnTo>
                  <a:pt x="23" y="993"/>
                </a:lnTo>
                <a:lnTo>
                  <a:pt x="617" y="1495"/>
                </a:lnTo>
                <a:lnTo>
                  <a:pt x="46" y="1986"/>
                </a:lnTo>
                <a:lnTo>
                  <a:pt x="617" y="2465"/>
                </a:lnTo>
                <a:lnTo>
                  <a:pt x="617" y="2488"/>
                </a:lnTo>
                <a:lnTo>
                  <a:pt x="46" y="2967"/>
                </a:lnTo>
                <a:lnTo>
                  <a:pt x="617" y="3447"/>
                </a:lnTo>
                <a:lnTo>
                  <a:pt x="617" y="3469"/>
                </a:lnTo>
                <a:lnTo>
                  <a:pt x="46" y="3949"/>
                </a:lnTo>
                <a:lnTo>
                  <a:pt x="617" y="4428"/>
                </a:lnTo>
                <a:lnTo>
                  <a:pt x="617" y="4462"/>
                </a:lnTo>
                <a:lnTo>
                  <a:pt x="46" y="4942"/>
                </a:lnTo>
                <a:lnTo>
                  <a:pt x="617" y="5421"/>
                </a:lnTo>
                <a:lnTo>
                  <a:pt x="23" y="5923"/>
                </a:lnTo>
                <a:lnTo>
                  <a:pt x="605" y="6414"/>
                </a:lnTo>
                <a:lnTo>
                  <a:pt x="1" y="6927"/>
                </a:lnTo>
                <a:lnTo>
                  <a:pt x="30962" y="6927"/>
                </a:lnTo>
                <a:lnTo>
                  <a:pt x="30357" y="6414"/>
                </a:lnTo>
                <a:lnTo>
                  <a:pt x="30939" y="5923"/>
                </a:lnTo>
                <a:lnTo>
                  <a:pt x="30346" y="5421"/>
                </a:lnTo>
                <a:lnTo>
                  <a:pt x="30916" y="4942"/>
                </a:lnTo>
                <a:lnTo>
                  <a:pt x="30346" y="4462"/>
                </a:lnTo>
                <a:lnTo>
                  <a:pt x="30346" y="4428"/>
                </a:lnTo>
                <a:lnTo>
                  <a:pt x="30916" y="3949"/>
                </a:lnTo>
                <a:lnTo>
                  <a:pt x="30346" y="3469"/>
                </a:lnTo>
                <a:lnTo>
                  <a:pt x="30346" y="3447"/>
                </a:lnTo>
                <a:lnTo>
                  <a:pt x="30916" y="2967"/>
                </a:lnTo>
                <a:lnTo>
                  <a:pt x="30346" y="2488"/>
                </a:lnTo>
                <a:lnTo>
                  <a:pt x="30346" y="2465"/>
                </a:lnTo>
                <a:lnTo>
                  <a:pt x="30916" y="1986"/>
                </a:lnTo>
                <a:lnTo>
                  <a:pt x="30346" y="1495"/>
                </a:lnTo>
                <a:lnTo>
                  <a:pt x="30939" y="993"/>
                </a:lnTo>
                <a:lnTo>
                  <a:pt x="30357" y="502"/>
                </a:lnTo>
                <a:lnTo>
                  <a:pt x="30962" y="0"/>
                </a:ln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>
                <a:solidFill>
                  <a:schemeClr val="bg1"/>
                </a:solidFill>
              </a:rPr>
              <a:t>Security</a:t>
            </a:r>
            <a:endParaRPr b="1" dirty="0">
              <a:solidFill>
                <a:schemeClr val="bg1"/>
              </a:solidFill>
            </a:endParaRPr>
          </a:p>
        </p:txBody>
      </p:sp>
      <p:sp>
        <p:nvSpPr>
          <p:cNvPr id="14" name="Google Shape;409;p37">
            <a:extLst>
              <a:ext uri="{FF2B5EF4-FFF2-40B4-BE49-F238E27FC236}">
                <a16:creationId xmlns:a16="http://schemas.microsoft.com/office/drawing/2014/main" id="{7642C785-7B68-3FD1-118E-B1A8FA1A5AC0}"/>
              </a:ext>
            </a:extLst>
          </p:cNvPr>
          <p:cNvSpPr/>
          <p:nvPr/>
        </p:nvSpPr>
        <p:spPr>
          <a:xfrm>
            <a:off x="7103741" y="1925678"/>
            <a:ext cx="1685513" cy="485829"/>
          </a:xfrm>
          <a:custGeom>
            <a:avLst/>
            <a:gdLst/>
            <a:ahLst/>
            <a:cxnLst/>
            <a:rect l="l" t="t" r="r" b="b"/>
            <a:pathLst>
              <a:path w="30962" h="6928" extrusionOk="0">
                <a:moveTo>
                  <a:pt x="1" y="0"/>
                </a:moveTo>
                <a:lnTo>
                  <a:pt x="605" y="502"/>
                </a:lnTo>
                <a:lnTo>
                  <a:pt x="23" y="993"/>
                </a:lnTo>
                <a:lnTo>
                  <a:pt x="617" y="1495"/>
                </a:lnTo>
                <a:lnTo>
                  <a:pt x="46" y="1986"/>
                </a:lnTo>
                <a:lnTo>
                  <a:pt x="617" y="2465"/>
                </a:lnTo>
                <a:lnTo>
                  <a:pt x="617" y="2488"/>
                </a:lnTo>
                <a:lnTo>
                  <a:pt x="46" y="2967"/>
                </a:lnTo>
                <a:lnTo>
                  <a:pt x="617" y="3447"/>
                </a:lnTo>
                <a:lnTo>
                  <a:pt x="617" y="3469"/>
                </a:lnTo>
                <a:lnTo>
                  <a:pt x="46" y="3949"/>
                </a:lnTo>
                <a:lnTo>
                  <a:pt x="617" y="4428"/>
                </a:lnTo>
                <a:lnTo>
                  <a:pt x="617" y="4462"/>
                </a:lnTo>
                <a:lnTo>
                  <a:pt x="46" y="4942"/>
                </a:lnTo>
                <a:lnTo>
                  <a:pt x="617" y="5421"/>
                </a:lnTo>
                <a:lnTo>
                  <a:pt x="23" y="5923"/>
                </a:lnTo>
                <a:lnTo>
                  <a:pt x="605" y="6414"/>
                </a:lnTo>
                <a:lnTo>
                  <a:pt x="1" y="6927"/>
                </a:lnTo>
                <a:lnTo>
                  <a:pt x="30962" y="6927"/>
                </a:lnTo>
                <a:lnTo>
                  <a:pt x="30357" y="6414"/>
                </a:lnTo>
                <a:lnTo>
                  <a:pt x="30939" y="5923"/>
                </a:lnTo>
                <a:lnTo>
                  <a:pt x="30346" y="5421"/>
                </a:lnTo>
                <a:lnTo>
                  <a:pt x="30916" y="4942"/>
                </a:lnTo>
                <a:lnTo>
                  <a:pt x="30346" y="4462"/>
                </a:lnTo>
                <a:lnTo>
                  <a:pt x="30346" y="4428"/>
                </a:lnTo>
                <a:lnTo>
                  <a:pt x="30916" y="3949"/>
                </a:lnTo>
                <a:lnTo>
                  <a:pt x="30346" y="3469"/>
                </a:lnTo>
                <a:lnTo>
                  <a:pt x="30346" y="3447"/>
                </a:lnTo>
                <a:lnTo>
                  <a:pt x="30916" y="2967"/>
                </a:lnTo>
                <a:lnTo>
                  <a:pt x="30346" y="2488"/>
                </a:lnTo>
                <a:lnTo>
                  <a:pt x="30346" y="2465"/>
                </a:lnTo>
                <a:lnTo>
                  <a:pt x="30916" y="1986"/>
                </a:lnTo>
                <a:lnTo>
                  <a:pt x="30346" y="1495"/>
                </a:lnTo>
                <a:lnTo>
                  <a:pt x="30939" y="993"/>
                </a:lnTo>
                <a:lnTo>
                  <a:pt x="30357" y="502"/>
                </a:lnTo>
                <a:lnTo>
                  <a:pt x="30962" y="0"/>
                </a:lnTo>
                <a:close/>
              </a:path>
            </a:pathLst>
          </a:custGeom>
          <a:solidFill>
            <a:schemeClr val="bg2">
              <a:lumMod val="50000"/>
            </a:schemeClr>
          </a:solidFill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>
                <a:solidFill>
                  <a:schemeClr val="bg1"/>
                </a:solidFill>
              </a:rPr>
              <a:t>Fresh Water</a:t>
            </a:r>
            <a:endParaRPr b="1" dirty="0">
              <a:solidFill>
                <a:schemeClr val="bg1"/>
              </a:solidFill>
            </a:endParaRPr>
          </a:p>
        </p:txBody>
      </p:sp>
      <p:sp>
        <p:nvSpPr>
          <p:cNvPr id="15" name="Google Shape;409;p37">
            <a:extLst>
              <a:ext uri="{FF2B5EF4-FFF2-40B4-BE49-F238E27FC236}">
                <a16:creationId xmlns:a16="http://schemas.microsoft.com/office/drawing/2014/main" id="{33B3E2E0-FF3F-1867-2EF2-C77621E32D70}"/>
              </a:ext>
            </a:extLst>
          </p:cNvPr>
          <p:cNvSpPr/>
          <p:nvPr/>
        </p:nvSpPr>
        <p:spPr>
          <a:xfrm>
            <a:off x="2662370" y="4469093"/>
            <a:ext cx="1685513" cy="485829"/>
          </a:xfrm>
          <a:custGeom>
            <a:avLst/>
            <a:gdLst/>
            <a:ahLst/>
            <a:cxnLst/>
            <a:rect l="l" t="t" r="r" b="b"/>
            <a:pathLst>
              <a:path w="30962" h="6928" extrusionOk="0">
                <a:moveTo>
                  <a:pt x="1" y="0"/>
                </a:moveTo>
                <a:lnTo>
                  <a:pt x="605" y="502"/>
                </a:lnTo>
                <a:lnTo>
                  <a:pt x="23" y="993"/>
                </a:lnTo>
                <a:lnTo>
                  <a:pt x="617" y="1495"/>
                </a:lnTo>
                <a:lnTo>
                  <a:pt x="46" y="1986"/>
                </a:lnTo>
                <a:lnTo>
                  <a:pt x="617" y="2465"/>
                </a:lnTo>
                <a:lnTo>
                  <a:pt x="617" y="2488"/>
                </a:lnTo>
                <a:lnTo>
                  <a:pt x="46" y="2967"/>
                </a:lnTo>
                <a:lnTo>
                  <a:pt x="617" y="3447"/>
                </a:lnTo>
                <a:lnTo>
                  <a:pt x="617" y="3469"/>
                </a:lnTo>
                <a:lnTo>
                  <a:pt x="46" y="3949"/>
                </a:lnTo>
                <a:lnTo>
                  <a:pt x="617" y="4428"/>
                </a:lnTo>
                <a:lnTo>
                  <a:pt x="617" y="4462"/>
                </a:lnTo>
                <a:lnTo>
                  <a:pt x="46" y="4942"/>
                </a:lnTo>
                <a:lnTo>
                  <a:pt x="617" y="5421"/>
                </a:lnTo>
                <a:lnTo>
                  <a:pt x="23" y="5923"/>
                </a:lnTo>
                <a:lnTo>
                  <a:pt x="605" y="6414"/>
                </a:lnTo>
                <a:lnTo>
                  <a:pt x="1" y="6927"/>
                </a:lnTo>
                <a:lnTo>
                  <a:pt x="30962" y="6927"/>
                </a:lnTo>
                <a:lnTo>
                  <a:pt x="30357" y="6414"/>
                </a:lnTo>
                <a:lnTo>
                  <a:pt x="30939" y="5923"/>
                </a:lnTo>
                <a:lnTo>
                  <a:pt x="30346" y="5421"/>
                </a:lnTo>
                <a:lnTo>
                  <a:pt x="30916" y="4942"/>
                </a:lnTo>
                <a:lnTo>
                  <a:pt x="30346" y="4462"/>
                </a:lnTo>
                <a:lnTo>
                  <a:pt x="30346" y="4428"/>
                </a:lnTo>
                <a:lnTo>
                  <a:pt x="30916" y="3949"/>
                </a:lnTo>
                <a:lnTo>
                  <a:pt x="30346" y="3469"/>
                </a:lnTo>
                <a:lnTo>
                  <a:pt x="30346" y="3447"/>
                </a:lnTo>
                <a:lnTo>
                  <a:pt x="30916" y="2967"/>
                </a:lnTo>
                <a:lnTo>
                  <a:pt x="30346" y="2488"/>
                </a:lnTo>
                <a:lnTo>
                  <a:pt x="30346" y="2465"/>
                </a:lnTo>
                <a:lnTo>
                  <a:pt x="30916" y="1986"/>
                </a:lnTo>
                <a:lnTo>
                  <a:pt x="30346" y="1495"/>
                </a:lnTo>
                <a:lnTo>
                  <a:pt x="30939" y="993"/>
                </a:lnTo>
                <a:lnTo>
                  <a:pt x="30357" y="502"/>
                </a:lnTo>
                <a:lnTo>
                  <a:pt x="30962" y="0"/>
                </a:ln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>
                <a:solidFill>
                  <a:schemeClr val="bg1"/>
                </a:solidFill>
              </a:rPr>
              <a:t>Economy</a:t>
            </a:r>
          </a:p>
        </p:txBody>
      </p:sp>
      <p:sp>
        <p:nvSpPr>
          <p:cNvPr id="16" name="Google Shape;409;p37">
            <a:extLst>
              <a:ext uri="{FF2B5EF4-FFF2-40B4-BE49-F238E27FC236}">
                <a16:creationId xmlns:a16="http://schemas.microsoft.com/office/drawing/2014/main" id="{01A6CE59-AD49-23D7-FEB5-3701595C2F2F}"/>
              </a:ext>
            </a:extLst>
          </p:cNvPr>
          <p:cNvSpPr/>
          <p:nvPr/>
        </p:nvSpPr>
        <p:spPr>
          <a:xfrm>
            <a:off x="7172898" y="4384568"/>
            <a:ext cx="1685513" cy="485829"/>
          </a:xfrm>
          <a:custGeom>
            <a:avLst/>
            <a:gdLst/>
            <a:ahLst/>
            <a:cxnLst/>
            <a:rect l="l" t="t" r="r" b="b"/>
            <a:pathLst>
              <a:path w="30962" h="6928" extrusionOk="0">
                <a:moveTo>
                  <a:pt x="1" y="0"/>
                </a:moveTo>
                <a:lnTo>
                  <a:pt x="605" y="502"/>
                </a:lnTo>
                <a:lnTo>
                  <a:pt x="23" y="993"/>
                </a:lnTo>
                <a:lnTo>
                  <a:pt x="617" y="1495"/>
                </a:lnTo>
                <a:lnTo>
                  <a:pt x="46" y="1986"/>
                </a:lnTo>
                <a:lnTo>
                  <a:pt x="617" y="2465"/>
                </a:lnTo>
                <a:lnTo>
                  <a:pt x="617" y="2488"/>
                </a:lnTo>
                <a:lnTo>
                  <a:pt x="46" y="2967"/>
                </a:lnTo>
                <a:lnTo>
                  <a:pt x="617" y="3447"/>
                </a:lnTo>
                <a:lnTo>
                  <a:pt x="617" y="3469"/>
                </a:lnTo>
                <a:lnTo>
                  <a:pt x="46" y="3949"/>
                </a:lnTo>
                <a:lnTo>
                  <a:pt x="617" y="4428"/>
                </a:lnTo>
                <a:lnTo>
                  <a:pt x="617" y="4462"/>
                </a:lnTo>
                <a:lnTo>
                  <a:pt x="46" y="4942"/>
                </a:lnTo>
                <a:lnTo>
                  <a:pt x="617" y="5421"/>
                </a:lnTo>
                <a:lnTo>
                  <a:pt x="23" y="5923"/>
                </a:lnTo>
                <a:lnTo>
                  <a:pt x="605" y="6414"/>
                </a:lnTo>
                <a:lnTo>
                  <a:pt x="1" y="6927"/>
                </a:lnTo>
                <a:lnTo>
                  <a:pt x="30962" y="6927"/>
                </a:lnTo>
                <a:lnTo>
                  <a:pt x="30357" y="6414"/>
                </a:lnTo>
                <a:lnTo>
                  <a:pt x="30939" y="5923"/>
                </a:lnTo>
                <a:lnTo>
                  <a:pt x="30346" y="5421"/>
                </a:lnTo>
                <a:lnTo>
                  <a:pt x="30916" y="4942"/>
                </a:lnTo>
                <a:lnTo>
                  <a:pt x="30346" y="4462"/>
                </a:lnTo>
                <a:lnTo>
                  <a:pt x="30346" y="4428"/>
                </a:lnTo>
                <a:lnTo>
                  <a:pt x="30916" y="3949"/>
                </a:lnTo>
                <a:lnTo>
                  <a:pt x="30346" y="3469"/>
                </a:lnTo>
                <a:lnTo>
                  <a:pt x="30346" y="3447"/>
                </a:lnTo>
                <a:lnTo>
                  <a:pt x="30916" y="2967"/>
                </a:lnTo>
                <a:lnTo>
                  <a:pt x="30346" y="2488"/>
                </a:lnTo>
                <a:lnTo>
                  <a:pt x="30346" y="2465"/>
                </a:lnTo>
                <a:lnTo>
                  <a:pt x="30916" y="1986"/>
                </a:lnTo>
                <a:lnTo>
                  <a:pt x="30346" y="1495"/>
                </a:lnTo>
                <a:lnTo>
                  <a:pt x="30939" y="993"/>
                </a:lnTo>
                <a:lnTo>
                  <a:pt x="30357" y="502"/>
                </a:lnTo>
                <a:lnTo>
                  <a:pt x="30962" y="0"/>
                </a:ln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>
                <a:solidFill>
                  <a:schemeClr val="bg1"/>
                </a:solidFill>
              </a:rPr>
              <a:t>Pollution</a:t>
            </a:r>
            <a:endParaRPr b="1" dirty="0">
              <a:solidFill>
                <a:schemeClr val="bg1"/>
              </a:solidFill>
            </a:endParaRPr>
          </a:p>
        </p:txBody>
      </p:sp>
      <p:sp>
        <p:nvSpPr>
          <p:cNvPr id="17" name="Google Shape;409;p37">
            <a:extLst>
              <a:ext uri="{FF2B5EF4-FFF2-40B4-BE49-F238E27FC236}">
                <a16:creationId xmlns:a16="http://schemas.microsoft.com/office/drawing/2014/main" id="{55C644D4-6208-3ED9-C97E-3296A77D7C25}"/>
              </a:ext>
            </a:extLst>
          </p:cNvPr>
          <p:cNvSpPr/>
          <p:nvPr/>
        </p:nvSpPr>
        <p:spPr>
          <a:xfrm>
            <a:off x="4920194" y="4421709"/>
            <a:ext cx="1685513" cy="485829"/>
          </a:xfrm>
          <a:custGeom>
            <a:avLst/>
            <a:gdLst/>
            <a:ahLst/>
            <a:cxnLst/>
            <a:rect l="l" t="t" r="r" b="b"/>
            <a:pathLst>
              <a:path w="30962" h="6928" extrusionOk="0">
                <a:moveTo>
                  <a:pt x="1" y="0"/>
                </a:moveTo>
                <a:lnTo>
                  <a:pt x="605" y="502"/>
                </a:lnTo>
                <a:lnTo>
                  <a:pt x="23" y="993"/>
                </a:lnTo>
                <a:lnTo>
                  <a:pt x="617" y="1495"/>
                </a:lnTo>
                <a:lnTo>
                  <a:pt x="46" y="1986"/>
                </a:lnTo>
                <a:lnTo>
                  <a:pt x="617" y="2465"/>
                </a:lnTo>
                <a:lnTo>
                  <a:pt x="617" y="2488"/>
                </a:lnTo>
                <a:lnTo>
                  <a:pt x="46" y="2967"/>
                </a:lnTo>
                <a:lnTo>
                  <a:pt x="617" y="3447"/>
                </a:lnTo>
                <a:lnTo>
                  <a:pt x="617" y="3469"/>
                </a:lnTo>
                <a:lnTo>
                  <a:pt x="46" y="3949"/>
                </a:lnTo>
                <a:lnTo>
                  <a:pt x="617" y="4428"/>
                </a:lnTo>
                <a:lnTo>
                  <a:pt x="617" y="4462"/>
                </a:lnTo>
                <a:lnTo>
                  <a:pt x="46" y="4942"/>
                </a:lnTo>
                <a:lnTo>
                  <a:pt x="617" y="5421"/>
                </a:lnTo>
                <a:lnTo>
                  <a:pt x="23" y="5923"/>
                </a:lnTo>
                <a:lnTo>
                  <a:pt x="605" y="6414"/>
                </a:lnTo>
                <a:lnTo>
                  <a:pt x="1" y="6927"/>
                </a:lnTo>
                <a:lnTo>
                  <a:pt x="30962" y="6927"/>
                </a:lnTo>
                <a:lnTo>
                  <a:pt x="30357" y="6414"/>
                </a:lnTo>
                <a:lnTo>
                  <a:pt x="30939" y="5923"/>
                </a:lnTo>
                <a:lnTo>
                  <a:pt x="30346" y="5421"/>
                </a:lnTo>
                <a:lnTo>
                  <a:pt x="30916" y="4942"/>
                </a:lnTo>
                <a:lnTo>
                  <a:pt x="30346" y="4462"/>
                </a:lnTo>
                <a:lnTo>
                  <a:pt x="30346" y="4428"/>
                </a:lnTo>
                <a:lnTo>
                  <a:pt x="30916" y="3949"/>
                </a:lnTo>
                <a:lnTo>
                  <a:pt x="30346" y="3469"/>
                </a:lnTo>
                <a:lnTo>
                  <a:pt x="30346" y="3447"/>
                </a:lnTo>
                <a:lnTo>
                  <a:pt x="30916" y="2967"/>
                </a:lnTo>
                <a:lnTo>
                  <a:pt x="30346" y="2488"/>
                </a:lnTo>
                <a:lnTo>
                  <a:pt x="30346" y="2465"/>
                </a:lnTo>
                <a:lnTo>
                  <a:pt x="30916" y="1986"/>
                </a:lnTo>
                <a:lnTo>
                  <a:pt x="30346" y="1495"/>
                </a:lnTo>
                <a:lnTo>
                  <a:pt x="30939" y="993"/>
                </a:lnTo>
                <a:lnTo>
                  <a:pt x="30357" y="502"/>
                </a:lnTo>
                <a:lnTo>
                  <a:pt x="30962" y="0"/>
                </a:lnTo>
                <a:close/>
              </a:path>
            </a:pathLst>
          </a:custGeom>
          <a:solidFill>
            <a:schemeClr val="bg2">
              <a:lumMod val="50000"/>
            </a:schemeClr>
          </a:solidFill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>
                <a:solidFill>
                  <a:schemeClr val="bg1"/>
                </a:solidFill>
              </a:rPr>
              <a:t>Terrorism</a:t>
            </a:r>
          </a:p>
        </p:txBody>
      </p:sp>
      <p:sp>
        <p:nvSpPr>
          <p:cNvPr id="18" name="Google Shape;409;p37">
            <a:extLst>
              <a:ext uri="{FF2B5EF4-FFF2-40B4-BE49-F238E27FC236}">
                <a16:creationId xmlns:a16="http://schemas.microsoft.com/office/drawing/2014/main" id="{F5A5A78C-2198-5B68-8D6D-E7F466C531E9}"/>
              </a:ext>
            </a:extLst>
          </p:cNvPr>
          <p:cNvSpPr/>
          <p:nvPr/>
        </p:nvSpPr>
        <p:spPr>
          <a:xfrm>
            <a:off x="371247" y="4452445"/>
            <a:ext cx="1685513" cy="485829"/>
          </a:xfrm>
          <a:custGeom>
            <a:avLst/>
            <a:gdLst/>
            <a:ahLst/>
            <a:cxnLst/>
            <a:rect l="l" t="t" r="r" b="b"/>
            <a:pathLst>
              <a:path w="30962" h="6928" extrusionOk="0">
                <a:moveTo>
                  <a:pt x="1" y="0"/>
                </a:moveTo>
                <a:lnTo>
                  <a:pt x="605" y="502"/>
                </a:lnTo>
                <a:lnTo>
                  <a:pt x="23" y="993"/>
                </a:lnTo>
                <a:lnTo>
                  <a:pt x="617" y="1495"/>
                </a:lnTo>
                <a:lnTo>
                  <a:pt x="46" y="1986"/>
                </a:lnTo>
                <a:lnTo>
                  <a:pt x="617" y="2465"/>
                </a:lnTo>
                <a:lnTo>
                  <a:pt x="617" y="2488"/>
                </a:lnTo>
                <a:lnTo>
                  <a:pt x="46" y="2967"/>
                </a:lnTo>
                <a:lnTo>
                  <a:pt x="617" y="3447"/>
                </a:lnTo>
                <a:lnTo>
                  <a:pt x="617" y="3469"/>
                </a:lnTo>
                <a:lnTo>
                  <a:pt x="46" y="3949"/>
                </a:lnTo>
                <a:lnTo>
                  <a:pt x="617" y="4428"/>
                </a:lnTo>
                <a:lnTo>
                  <a:pt x="617" y="4462"/>
                </a:lnTo>
                <a:lnTo>
                  <a:pt x="46" y="4942"/>
                </a:lnTo>
                <a:lnTo>
                  <a:pt x="617" y="5421"/>
                </a:lnTo>
                <a:lnTo>
                  <a:pt x="23" y="5923"/>
                </a:lnTo>
                <a:lnTo>
                  <a:pt x="605" y="6414"/>
                </a:lnTo>
                <a:lnTo>
                  <a:pt x="1" y="6927"/>
                </a:lnTo>
                <a:lnTo>
                  <a:pt x="30962" y="6927"/>
                </a:lnTo>
                <a:lnTo>
                  <a:pt x="30357" y="6414"/>
                </a:lnTo>
                <a:lnTo>
                  <a:pt x="30939" y="5923"/>
                </a:lnTo>
                <a:lnTo>
                  <a:pt x="30346" y="5421"/>
                </a:lnTo>
                <a:lnTo>
                  <a:pt x="30916" y="4942"/>
                </a:lnTo>
                <a:lnTo>
                  <a:pt x="30346" y="4462"/>
                </a:lnTo>
                <a:lnTo>
                  <a:pt x="30346" y="4428"/>
                </a:lnTo>
                <a:lnTo>
                  <a:pt x="30916" y="3949"/>
                </a:lnTo>
                <a:lnTo>
                  <a:pt x="30346" y="3469"/>
                </a:lnTo>
                <a:lnTo>
                  <a:pt x="30346" y="3447"/>
                </a:lnTo>
                <a:lnTo>
                  <a:pt x="30916" y="2967"/>
                </a:lnTo>
                <a:lnTo>
                  <a:pt x="30346" y="2488"/>
                </a:lnTo>
                <a:lnTo>
                  <a:pt x="30346" y="2465"/>
                </a:lnTo>
                <a:lnTo>
                  <a:pt x="30916" y="1986"/>
                </a:lnTo>
                <a:lnTo>
                  <a:pt x="30346" y="1495"/>
                </a:lnTo>
                <a:lnTo>
                  <a:pt x="30939" y="993"/>
                </a:lnTo>
                <a:lnTo>
                  <a:pt x="30357" y="502"/>
                </a:lnTo>
                <a:lnTo>
                  <a:pt x="30962" y="0"/>
                </a:lnTo>
                <a:close/>
              </a:path>
            </a:pathLst>
          </a:custGeom>
          <a:solidFill>
            <a:schemeClr val="bg2">
              <a:lumMod val="50000"/>
            </a:schemeClr>
          </a:solidFill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>
                <a:solidFill>
                  <a:schemeClr val="bg1"/>
                </a:solidFill>
              </a:rPr>
              <a:t>Endangered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>
                <a:solidFill>
                  <a:schemeClr val="bg1"/>
                </a:solidFill>
              </a:rPr>
              <a:t>species</a:t>
            </a:r>
          </a:p>
        </p:txBody>
      </p:sp>
      <p:pic>
        <p:nvPicPr>
          <p:cNvPr id="19" name="صورة 18">
            <a:extLst>
              <a:ext uri="{FF2B5EF4-FFF2-40B4-BE49-F238E27FC236}">
                <a16:creationId xmlns:a16="http://schemas.microsoft.com/office/drawing/2014/main" id="{2F251BD4-75DE-CF7A-206A-7DBF47E121F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00261" y="2796987"/>
            <a:ext cx="2036271" cy="14138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صورة 9">
            <a:extLst>
              <a:ext uri="{FF2B5EF4-FFF2-40B4-BE49-F238E27FC236}">
                <a16:creationId xmlns:a16="http://schemas.microsoft.com/office/drawing/2014/main" id="{782A27DD-4E57-F2DB-8E2C-C40915F5A8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518" y="192101"/>
            <a:ext cx="2289842" cy="15060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Google Shape;409;p37">
            <a:extLst>
              <a:ext uri="{FF2B5EF4-FFF2-40B4-BE49-F238E27FC236}">
                <a16:creationId xmlns:a16="http://schemas.microsoft.com/office/drawing/2014/main" id="{005B9ADC-BF4A-FA92-ADE8-737DA2BCD2AA}"/>
              </a:ext>
            </a:extLst>
          </p:cNvPr>
          <p:cNvSpPr/>
          <p:nvPr/>
        </p:nvSpPr>
        <p:spPr>
          <a:xfrm>
            <a:off x="2440814" y="328680"/>
            <a:ext cx="1685513" cy="485829"/>
          </a:xfrm>
          <a:custGeom>
            <a:avLst/>
            <a:gdLst/>
            <a:ahLst/>
            <a:cxnLst/>
            <a:rect l="l" t="t" r="r" b="b"/>
            <a:pathLst>
              <a:path w="30962" h="6928" extrusionOk="0">
                <a:moveTo>
                  <a:pt x="1" y="0"/>
                </a:moveTo>
                <a:lnTo>
                  <a:pt x="605" y="502"/>
                </a:lnTo>
                <a:lnTo>
                  <a:pt x="23" y="993"/>
                </a:lnTo>
                <a:lnTo>
                  <a:pt x="617" y="1495"/>
                </a:lnTo>
                <a:lnTo>
                  <a:pt x="46" y="1986"/>
                </a:lnTo>
                <a:lnTo>
                  <a:pt x="617" y="2465"/>
                </a:lnTo>
                <a:lnTo>
                  <a:pt x="617" y="2488"/>
                </a:lnTo>
                <a:lnTo>
                  <a:pt x="46" y="2967"/>
                </a:lnTo>
                <a:lnTo>
                  <a:pt x="617" y="3447"/>
                </a:lnTo>
                <a:lnTo>
                  <a:pt x="617" y="3469"/>
                </a:lnTo>
                <a:lnTo>
                  <a:pt x="46" y="3949"/>
                </a:lnTo>
                <a:lnTo>
                  <a:pt x="617" y="4428"/>
                </a:lnTo>
                <a:lnTo>
                  <a:pt x="617" y="4462"/>
                </a:lnTo>
                <a:lnTo>
                  <a:pt x="46" y="4942"/>
                </a:lnTo>
                <a:lnTo>
                  <a:pt x="617" y="5421"/>
                </a:lnTo>
                <a:lnTo>
                  <a:pt x="23" y="5923"/>
                </a:lnTo>
                <a:lnTo>
                  <a:pt x="605" y="6414"/>
                </a:lnTo>
                <a:lnTo>
                  <a:pt x="1" y="6927"/>
                </a:lnTo>
                <a:lnTo>
                  <a:pt x="30962" y="6927"/>
                </a:lnTo>
                <a:lnTo>
                  <a:pt x="30357" y="6414"/>
                </a:lnTo>
                <a:lnTo>
                  <a:pt x="30939" y="5923"/>
                </a:lnTo>
                <a:lnTo>
                  <a:pt x="30346" y="5421"/>
                </a:lnTo>
                <a:lnTo>
                  <a:pt x="30916" y="4942"/>
                </a:lnTo>
                <a:lnTo>
                  <a:pt x="30346" y="4462"/>
                </a:lnTo>
                <a:lnTo>
                  <a:pt x="30346" y="4428"/>
                </a:lnTo>
                <a:lnTo>
                  <a:pt x="30916" y="3949"/>
                </a:lnTo>
                <a:lnTo>
                  <a:pt x="30346" y="3469"/>
                </a:lnTo>
                <a:lnTo>
                  <a:pt x="30346" y="3447"/>
                </a:lnTo>
                <a:lnTo>
                  <a:pt x="30916" y="2967"/>
                </a:lnTo>
                <a:lnTo>
                  <a:pt x="30346" y="2488"/>
                </a:lnTo>
                <a:lnTo>
                  <a:pt x="30346" y="2465"/>
                </a:lnTo>
                <a:lnTo>
                  <a:pt x="30916" y="1986"/>
                </a:lnTo>
                <a:lnTo>
                  <a:pt x="30346" y="1495"/>
                </a:lnTo>
                <a:lnTo>
                  <a:pt x="30939" y="993"/>
                </a:lnTo>
                <a:lnTo>
                  <a:pt x="30357" y="502"/>
                </a:lnTo>
                <a:lnTo>
                  <a:pt x="30962" y="0"/>
                </a:ln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>
                <a:solidFill>
                  <a:schemeClr val="bg1"/>
                </a:solidFill>
              </a:rPr>
              <a:t>traffic</a:t>
            </a:r>
            <a:endParaRPr b="1" dirty="0">
              <a:solidFill>
                <a:schemeClr val="bg1"/>
              </a:solidFill>
            </a:endParaRPr>
          </a:p>
        </p:txBody>
      </p:sp>
      <p:pic>
        <p:nvPicPr>
          <p:cNvPr id="2" name="صورة 1">
            <a:extLst>
              <a:ext uri="{FF2B5EF4-FFF2-40B4-BE49-F238E27FC236}">
                <a16:creationId xmlns:a16="http://schemas.microsoft.com/office/drawing/2014/main" id="{669A6885-DB28-6DD3-AC8A-51483653D3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73770" y="1037343"/>
            <a:ext cx="2297046" cy="15416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Google Shape;409;p37">
            <a:extLst>
              <a:ext uri="{FF2B5EF4-FFF2-40B4-BE49-F238E27FC236}">
                <a16:creationId xmlns:a16="http://schemas.microsoft.com/office/drawing/2014/main" id="{E9A1E5A0-0AD4-E3FE-C978-2990E80FDEC0}"/>
              </a:ext>
            </a:extLst>
          </p:cNvPr>
          <p:cNvSpPr/>
          <p:nvPr/>
        </p:nvSpPr>
        <p:spPr>
          <a:xfrm>
            <a:off x="5259572" y="1933361"/>
            <a:ext cx="1685513" cy="485829"/>
          </a:xfrm>
          <a:custGeom>
            <a:avLst/>
            <a:gdLst/>
            <a:ahLst/>
            <a:cxnLst/>
            <a:rect l="l" t="t" r="r" b="b"/>
            <a:pathLst>
              <a:path w="30962" h="6928" extrusionOk="0">
                <a:moveTo>
                  <a:pt x="1" y="0"/>
                </a:moveTo>
                <a:lnTo>
                  <a:pt x="605" y="502"/>
                </a:lnTo>
                <a:lnTo>
                  <a:pt x="23" y="993"/>
                </a:lnTo>
                <a:lnTo>
                  <a:pt x="617" y="1495"/>
                </a:lnTo>
                <a:lnTo>
                  <a:pt x="46" y="1986"/>
                </a:lnTo>
                <a:lnTo>
                  <a:pt x="617" y="2465"/>
                </a:lnTo>
                <a:lnTo>
                  <a:pt x="617" y="2488"/>
                </a:lnTo>
                <a:lnTo>
                  <a:pt x="46" y="2967"/>
                </a:lnTo>
                <a:lnTo>
                  <a:pt x="617" y="3447"/>
                </a:lnTo>
                <a:lnTo>
                  <a:pt x="617" y="3469"/>
                </a:lnTo>
                <a:lnTo>
                  <a:pt x="46" y="3949"/>
                </a:lnTo>
                <a:lnTo>
                  <a:pt x="617" y="4428"/>
                </a:lnTo>
                <a:lnTo>
                  <a:pt x="617" y="4462"/>
                </a:lnTo>
                <a:lnTo>
                  <a:pt x="46" y="4942"/>
                </a:lnTo>
                <a:lnTo>
                  <a:pt x="617" y="5421"/>
                </a:lnTo>
                <a:lnTo>
                  <a:pt x="23" y="5923"/>
                </a:lnTo>
                <a:lnTo>
                  <a:pt x="605" y="6414"/>
                </a:lnTo>
                <a:lnTo>
                  <a:pt x="1" y="6927"/>
                </a:lnTo>
                <a:lnTo>
                  <a:pt x="30962" y="6927"/>
                </a:lnTo>
                <a:lnTo>
                  <a:pt x="30357" y="6414"/>
                </a:lnTo>
                <a:lnTo>
                  <a:pt x="30939" y="5923"/>
                </a:lnTo>
                <a:lnTo>
                  <a:pt x="30346" y="5421"/>
                </a:lnTo>
                <a:lnTo>
                  <a:pt x="30916" y="4942"/>
                </a:lnTo>
                <a:lnTo>
                  <a:pt x="30346" y="4462"/>
                </a:lnTo>
                <a:lnTo>
                  <a:pt x="30346" y="4428"/>
                </a:lnTo>
                <a:lnTo>
                  <a:pt x="30916" y="3949"/>
                </a:lnTo>
                <a:lnTo>
                  <a:pt x="30346" y="3469"/>
                </a:lnTo>
                <a:lnTo>
                  <a:pt x="30346" y="3447"/>
                </a:lnTo>
                <a:lnTo>
                  <a:pt x="30916" y="2967"/>
                </a:lnTo>
                <a:lnTo>
                  <a:pt x="30346" y="2488"/>
                </a:lnTo>
                <a:lnTo>
                  <a:pt x="30346" y="2465"/>
                </a:lnTo>
                <a:lnTo>
                  <a:pt x="30916" y="1986"/>
                </a:lnTo>
                <a:lnTo>
                  <a:pt x="30346" y="1495"/>
                </a:lnTo>
                <a:lnTo>
                  <a:pt x="30939" y="993"/>
                </a:lnTo>
                <a:lnTo>
                  <a:pt x="30357" y="502"/>
                </a:lnTo>
                <a:lnTo>
                  <a:pt x="30962" y="0"/>
                </a:lnTo>
                <a:close/>
              </a:path>
            </a:pathLst>
          </a:custGeom>
          <a:solidFill>
            <a:schemeClr val="bg2">
              <a:lumMod val="50000"/>
            </a:schemeClr>
          </a:solidFill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>
                <a:solidFill>
                  <a:schemeClr val="bg1"/>
                </a:solidFill>
              </a:rPr>
              <a:t>Diseases</a:t>
            </a:r>
            <a:endParaRPr b="1" dirty="0">
              <a:solidFill>
                <a:schemeClr val="bg1"/>
              </a:solidFill>
            </a:endParaRPr>
          </a:p>
        </p:txBody>
      </p:sp>
      <p:pic>
        <p:nvPicPr>
          <p:cNvPr id="4098" name="Picture 2" descr="Record Unemployment Fuels Depression &amp; Loss of Identity | Live Science">
            <a:extLst>
              <a:ext uri="{FF2B5EF4-FFF2-40B4-BE49-F238E27FC236}">
                <a16:creationId xmlns:a16="http://schemas.microsoft.com/office/drawing/2014/main" id="{ABE7AB5F-950B-2DD3-071E-B94F9882A1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5307" y="215153"/>
            <a:ext cx="1652067" cy="19594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CB215C77-D684-D85A-375E-ABE3D4EC8CA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3571" y="2627938"/>
            <a:ext cx="2389735" cy="16674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5" name="Google Shape;409;p37">
            <a:extLst>
              <a:ext uri="{FF2B5EF4-FFF2-40B4-BE49-F238E27FC236}">
                <a16:creationId xmlns:a16="http://schemas.microsoft.com/office/drawing/2014/main" id="{33B3E2E0-FF3F-1867-2EF2-C77621E32D70}"/>
              </a:ext>
            </a:extLst>
          </p:cNvPr>
          <p:cNvSpPr/>
          <p:nvPr/>
        </p:nvSpPr>
        <p:spPr>
          <a:xfrm rot="20508630">
            <a:off x="257267" y="4253939"/>
            <a:ext cx="1685513" cy="485829"/>
          </a:xfrm>
          <a:custGeom>
            <a:avLst/>
            <a:gdLst/>
            <a:ahLst/>
            <a:cxnLst/>
            <a:rect l="l" t="t" r="r" b="b"/>
            <a:pathLst>
              <a:path w="30962" h="6928" extrusionOk="0">
                <a:moveTo>
                  <a:pt x="1" y="0"/>
                </a:moveTo>
                <a:lnTo>
                  <a:pt x="605" y="502"/>
                </a:lnTo>
                <a:lnTo>
                  <a:pt x="23" y="993"/>
                </a:lnTo>
                <a:lnTo>
                  <a:pt x="617" y="1495"/>
                </a:lnTo>
                <a:lnTo>
                  <a:pt x="46" y="1986"/>
                </a:lnTo>
                <a:lnTo>
                  <a:pt x="617" y="2465"/>
                </a:lnTo>
                <a:lnTo>
                  <a:pt x="617" y="2488"/>
                </a:lnTo>
                <a:lnTo>
                  <a:pt x="46" y="2967"/>
                </a:lnTo>
                <a:lnTo>
                  <a:pt x="617" y="3447"/>
                </a:lnTo>
                <a:lnTo>
                  <a:pt x="617" y="3469"/>
                </a:lnTo>
                <a:lnTo>
                  <a:pt x="46" y="3949"/>
                </a:lnTo>
                <a:lnTo>
                  <a:pt x="617" y="4428"/>
                </a:lnTo>
                <a:lnTo>
                  <a:pt x="617" y="4462"/>
                </a:lnTo>
                <a:lnTo>
                  <a:pt x="46" y="4942"/>
                </a:lnTo>
                <a:lnTo>
                  <a:pt x="617" y="5421"/>
                </a:lnTo>
                <a:lnTo>
                  <a:pt x="23" y="5923"/>
                </a:lnTo>
                <a:lnTo>
                  <a:pt x="605" y="6414"/>
                </a:lnTo>
                <a:lnTo>
                  <a:pt x="1" y="6927"/>
                </a:lnTo>
                <a:lnTo>
                  <a:pt x="30962" y="6927"/>
                </a:lnTo>
                <a:lnTo>
                  <a:pt x="30357" y="6414"/>
                </a:lnTo>
                <a:lnTo>
                  <a:pt x="30939" y="5923"/>
                </a:lnTo>
                <a:lnTo>
                  <a:pt x="30346" y="5421"/>
                </a:lnTo>
                <a:lnTo>
                  <a:pt x="30916" y="4942"/>
                </a:lnTo>
                <a:lnTo>
                  <a:pt x="30346" y="4462"/>
                </a:lnTo>
                <a:lnTo>
                  <a:pt x="30346" y="4428"/>
                </a:lnTo>
                <a:lnTo>
                  <a:pt x="30916" y="3949"/>
                </a:lnTo>
                <a:lnTo>
                  <a:pt x="30346" y="3469"/>
                </a:lnTo>
                <a:lnTo>
                  <a:pt x="30346" y="3447"/>
                </a:lnTo>
                <a:lnTo>
                  <a:pt x="30916" y="2967"/>
                </a:lnTo>
                <a:lnTo>
                  <a:pt x="30346" y="2488"/>
                </a:lnTo>
                <a:lnTo>
                  <a:pt x="30346" y="2465"/>
                </a:lnTo>
                <a:lnTo>
                  <a:pt x="30916" y="1986"/>
                </a:lnTo>
                <a:lnTo>
                  <a:pt x="30346" y="1495"/>
                </a:lnTo>
                <a:lnTo>
                  <a:pt x="30939" y="993"/>
                </a:lnTo>
                <a:lnTo>
                  <a:pt x="30357" y="502"/>
                </a:lnTo>
                <a:lnTo>
                  <a:pt x="30962" y="0"/>
                </a:ln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>
                <a:solidFill>
                  <a:schemeClr val="bg1"/>
                </a:solidFill>
              </a:rPr>
              <a:t>Globalization</a:t>
            </a:r>
          </a:p>
        </p:txBody>
      </p:sp>
      <p:pic>
        <p:nvPicPr>
          <p:cNvPr id="20" name="صورة 19">
            <a:extLst>
              <a:ext uri="{FF2B5EF4-FFF2-40B4-BE49-F238E27FC236}">
                <a16:creationId xmlns:a16="http://schemas.microsoft.com/office/drawing/2014/main" id="{2DEB7C19-8737-0858-129B-2F9F4C7293A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9581"/>
          <a:stretch/>
        </p:blipFill>
        <p:spPr>
          <a:xfrm>
            <a:off x="3269995" y="3012142"/>
            <a:ext cx="2619375" cy="15760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7" name="Google Shape;409;p37">
            <a:extLst>
              <a:ext uri="{FF2B5EF4-FFF2-40B4-BE49-F238E27FC236}">
                <a16:creationId xmlns:a16="http://schemas.microsoft.com/office/drawing/2014/main" id="{55C644D4-6208-3ED9-C97E-3296A77D7C25}"/>
              </a:ext>
            </a:extLst>
          </p:cNvPr>
          <p:cNvSpPr/>
          <p:nvPr/>
        </p:nvSpPr>
        <p:spPr>
          <a:xfrm>
            <a:off x="3752223" y="4524067"/>
            <a:ext cx="1685513" cy="485829"/>
          </a:xfrm>
          <a:custGeom>
            <a:avLst/>
            <a:gdLst/>
            <a:ahLst/>
            <a:cxnLst/>
            <a:rect l="l" t="t" r="r" b="b"/>
            <a:pathLst>
              <a:path w="30962" h="6928" extrusionOk="0">
                <a:moveTo>
                  <a:pt x="1" y="0"/>
                </a:moveTo>
                <a:lnTo>
                  <a:pt x="605" y="502"/>
                </a:lnTo>
                <a:lnTo>
                  <a:pt x="23" y="993"/>
                </a:lnTo>
                <a:lnTo>
                  <a:pt x="617" y="1495"/>
                </a:lnTo>
                <a:lnTo>
                  <a:pt x="46" y="1986"/>
                </a:lnTo>
                <a:lnTo>
                  <a:pt x="617" y="2465"/>
                </a:lnTo>
                <a:lnTo>
                  <a:pt x="617" y="2488"/>
                </a:lnTo>
                <a:lnTo>
                  <a:pt x="46" y="2967"/>
                </a:lnTo>
                <a:lnTo>
                  <a:pt x="617" y="3447"/>
                </a:lnTo>
                <a:lnTo>
                  <a:pt x="617" y="3469"/>
                </a:lnTo>
                <a:lnTo>
                  <a:pt x="46" y="3949"/>
                </a:lnTo>
                <a:lnTo>
                  <a:pt x="617" y="4428"/>
                </a:lnTo>
                <a:lnTo>
                  <a:pt x="617" y="4462"/>
                </a:lnTo>
                <a:lnTo>
                  <a:pt x="46" y="4942"/>
                </a:lnTo>
                <a:lnTo>
                  <a:pt x="617" y="5421"/>
                </a:lnTo>
                <a:lnTo>
                  <a:pt x="23" y="5923"/>
                </a:lnTo>
                <a:lnTo>
                  <a:pt x="605" y="6414"/>
                </a:lnTo>
                <a:lnTo>
                  <a:pt x="1" y="6927"/>
                </a:lnTo>
                <a:lnTo>
                  <a:pt x="30962" y="6927"/>
                </a:lnTo>
                <a:lnTo>
                  <a:pt x="30357" y="6414"/>
                </a:lnTo>
                <a:lnTo>
                  <a:pt x="30939" y="5923"/>
                </a:lnTo>
                <a:lnTo>
                  <a:pt x="30346" y="5421"/>
                </a:lnTo>
                <a:lnTo>
                  <a:pt x="30916" y="4942"/>
                </a:lnTo>
                <a:lnTo>
                  <a:pt x="30346" y="4462"/>
                </a:lnTo>
                <a:lnTo>
                  <a:pt x="30346" y="4428"/>
                </a:lnTo>
                <a:lnTo>
                  <a:pt x="30916" y="3949"/>
                </a:lnTo>
                <a:lnTo>
                  <a:pt x="30346" y="3469"/>
                </a:lnTo>
                <a:lnTo>
                  <a:pt x="30346" y="3447"/>
                </a:lnTo>
                <a:lnTo>
                  <a:pt x="30916" y="2967"/>
                </a:lnTo>
                <a:lnTo>
                  <a:pt x="30346" y="2488"/>
                </a:lnTo>
                <a:lnTo>
                  <a:pt x="30346" y="2465"/>
                </a:lnTo>
                <a:lnTo>
                  <a:pt x="30916" y="1986"/>
                </a:lnTo>
                <a:lnTo>
                  <a:pt x="30346" y="1495"/>
                </a:lnTo>
                <a:lnTo>
                  <a:pt x="30939" y="993"/>
                </a:lnTo>
                <a:lnTo>
                  <a:pt x="30357" y="502"/>
                </a:lnTo>
                <a:lnTo>
                  <a:pt x="30962" y="0"/>
                </a:lnTo>
                <a:close/>
              </a:path>
            </a:pathLst>
          </a:custGeom>
          <a:solidFill>
            <a:schemeClr val="bg2">
              <a:lumMod val="50000"/>
            </a:schemeClr>
          </a:solidFill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>
                <a:solidFill>
                  <a:schemeClr val="bg1"/>
                </a:solidFill>
              </a:rPr>
              <a:t>Natural Disaster</a:t>
            </a:r>
          </a:p>
        </p:txBody>
      </p:sp>
      <p:pic>
        <p:nvPicPr>
          <p:cNvPr id="23" name="صورة 22">
            <a:extLst>
              <a:ext uri="{FF2B5EF4-FFF2-40B4-BE49-F238E27FC236}">
                <a16:creationId xmlns:a16="http://schemas.microsoft.com/office/drawing/2014/main" id="{D452E453-001E-AD7B-9174-A135ABF348B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31536" y="2889195"/>
            <a:ext cx="2489627" cy="15065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3" name="Google Shape;409;p37">
            <a:extLst>
              <a:ext uri="{FF2B5EF4-FFF2-40B4-BE49-F238E27FC236}">
                <a16:creationId xmlns:a16="http://schemas.microsoft.com/office/drawing/2014/main" id="{E3AC2601-5A40-C51E-1DA3-D49F99C237EC}"/>
              </a:ext>
            </a:extLst>
          </p:cNvPr>
          <p:cNvSpPr/>
          <p:nvPr/>
        </p:nvSpPr>
        <p:spPr>
          <a:xfrm>
            <a:off x="5913995" y="404240"/>
            <a:ext cx="1685513" cy="485829"/>
          </a:xfrm>
          <a:custGeom>
            <a:avLst/>
            <a:gdLst/>
            <a:ahLst/>
            <a:cxnLst/>
            <a:rect l="l" t="t" r="r" b="b"/>
            <a:pathLst>
              <a:path w="30962" h="6928" extrusionOk="0">
                <a:moveTo>
                  <a:pt x="1" y="0"/>
                </a:moveTo>
                <a:lnTo>
                  <a:pt x="605" y="502"/>
                </a:lnTo>
                <a:lnTo>
                  <a:pt x="23" y="993"/>
                </a:lnTo>
                <a:lnTo>
                  <a:pt x="617" y="1495"/>
                </a:lnTo>
                <a:lnTo>
                  <a:pt x="46" y="1986"/>
                </a:lnTo>
                <a:lnTo>
                  <a:pt x="617" y="2465"/>
                </a:lnTo>
                <a:lnTo>
                  <a:pt x="617" y="2488"/>
                </a:lnTo>
                <a:lnTo>
                  <a:pt x="46" y="2967"/>
                </a:lnTo>
                <a:lnTo>
                  <a:pt x="617" y="3447"/>
                </a:lnTo>
                <a:lnTo>
                  <a:pt x="617" y="3469"/>
                </a:lnTo>
                <a:lnTo>
                  <a:pt x="46" y="3949"/>
                </a:lnTo>
                <a:lnTo>
                  <a:pt x="617" y="4428"/>
                </a:lnTo>
                <a:lnTo>
                  <a:pt x="617" y="4462"/>
                </a:lnTo>
                <a:lnTo>
                  <a:pt x="46" y="4942"/>
                </a:lnTo>
                <a:lnTo>
                  <a:pt x="617" y="5421"/>
                </a:lnTo>
                <a:lnTo>
                  <a:pt x="23" y="5923"/>
                </a:lnTo>
                <a:lnTo>
                  <a:pt x="605" y="6414"/>
                </a:lnTo>
                <a:lnTo>
                  <a:pt x="1" y="6927"/>
                </a:lnTo>
                <a:lnTo>
                  <a:pt x="30962" y="6927"/>
                </a:lnTo>
                <a:lnTo>
                  <a:pt x="30357" y="6414"/>
                </a:lnTo>
                <a:lnTo>
                  <a:pt x="30939" y="5923"/>
                </a:lnTo>
                <a:lnTo>
                  <a:pt x="30346" y="5421"/>
                </a:lnTo>
                <a:lnTo>
                  <a:pt x="30916" y="4942"/>
                </a:lnTo>
                <a:lnTo>
                  <a:pt x="30346" y="4462"/>
                </a:lnTo>
                <a:lnTo>
                  <a:pt x="30346" y="4428"/>
                </a:lnTo>
                <a:lnTo>
                  <a:pt x="30916" y="3949"/>
                </a:lnTo>
                <a:lnTo>
                  <a:pt x="30346" y="3469"/>
                </a:lnTo>
                <a:lnTo>
                  <a:pt x="30346" y="3447"/>
                </a:lnTo>
                <a:lnTo>
                  <a:pt x="30916" y="2967"/>
                </a:lnTo>
                <a:lnTo>
                  <a:pt x="30346" y="2488"/>
                </a:lnTo>
                <a:lnTo>
                  <a:pt x="30346" y="2465"/>
                </a:lnTo>
                <a:lnTo>
                  <a:pt x="30916" y="1986"/>
                </a:lnTo>
                <a:lnTo>
                  <a:pt x="30346" y="1495"/>
                </a:lnTo>
                <a:lnTo>
                  <a:pt x="30939" y="993"/>
                </a:lnTo>
                <a:lnTo>
                  <a:pt x="30357" y="502"/>
                </a:lnTo>
                <a:lnTo>
                  <a:pt x="30962" y="0"/>
                </a:ln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>
                <a:solidFill>
                  <a:schemeClr val="bg1"/>
                </a:solidFill>
              </a:rPr>
              <a:t>Unemployment</a:t>
            </a:r>
            <a:endParaRPr b="1" dirty="0">
              <a:solidFill>
                <a:schemeClr val="bg1"/>
              </a:solidFill>
            </a:endParaRPr>
          </a:p>
        </p:txBody>
      </p:sp>
      <p:sp>
        <p:nvSpPr>
          <p:cNvPr id="16" name="Google Shape;409;p37">
            <a:extLst>
              <a:ext uri="{FF2B5EF4-FFF2-40B4-BE49-F238E27FC236}">
                <a16:creationId xmlns:a16="http://schemas.microsoft.com/office/drawing/2014/main" id="{01A6CE59-AD49-23D7-FEB5-3701595C2F2F}"/>
              </a:ext>
            </a:extLst>
          </p:cNvPr>
          <p:cNvSpPr/>
          <p:nvPr/>
        </p:nvSpPr>
        <p:spPr>
          <a:xfrm>
            <a:off x="6742592" y="4307727"/>
            <a:ext cx="1894261" cy="485829"/>
          </a:xfrm>
          <a:custGeom>
            <a:avLst/>
            <a:gdLst/>
            <a:ahLst/>
            <a:cxnLst/>
            <a:rect l="l" t="t" r="r" b="b"/>
            <a:pathLst>
              <a:path w="30962" h="6928" extrusionOk="0">
                <a:moveTo>
                  <a:pt x="1" y="0"/>
                </a:moveTo>
                <a:lnTo>
                  <a:pt x="605" y="502"/>
                </a:lnTo>
                <a:lnTo>
                  <a:pt x="23" y="993"/>
                </a:lnTo>
                <a:lnTo>
                  <a:pt x="617" y="1495"/>
                </a:lnTo>
                <a:lnTo>
                  <a:pt x="46" y="1986"/>
                </a:lnTo>
                <a:lnTo>
                  <a:pt x="617" y="2465"/>
                </a:lnTo>
                <a:lnTo>
                  <a:pt x="617" y="2488"/>
                </a:lnTo>
                <a:lnTo>
                  <a:pt x="46" y="2967"/>
                </a:lnTo>
                <a:lnTo>
                  <a:pt x="617" y="3447"/>
                </a:lnTo>
                <a:lnTo>
                  <a:pt x="617" y="3469"/>
                </a:lnTo>
                <a:lnTo>
                  <a:pt x="46" y="3949"/>
                </a:lnTo>
                <a:lnTo>
                  <a:pt x="617" y="4428"/>
                </a:lnTo>
                <a:lnTo>
                  <a:pt x="617" y="4462"/>
                </a:lnTo>
                <a:lnTo>
                  <a:pt x="46" y="4942"/>
                </a:lnTo>
                <a:lnTo>
                  <a:pt x="617" y="5421"/>
                </a:lnTo>
                <a:lnTo>
                  <a:pt x="23" y="5923"/>
                </a:lnTo>
                <a:lnTo>
                  <a:pt x="605" y="6414"/>
                </a:lnTo>
                <a:lnTo>
                  <a:pt x="1" y="6927"/>
                </a:lnTo>
                <a:lnTo>
                  <a:pt x="30962" y="6927"/>
                </a:lnTo>
                <a:lnTo>
                  <a:pt x="30357" y="6414"/>
                </a:lnTo>
                <a:lnTo>
                  <a:pt x="30939" y="5923"/>
                </a:lnTo>
                <a:lnTo>
                  <a:pt x="30346" y="5421"/>
                </a:lnTo>
                <a:lnTo>
                  <a:pt x="30916" y="4942"/>
                </a:lnTo>
                <a:lnTo>
                  <a:pt x="30346" y="4462"/>
                </a:lnTo>
                <a:lnTo>
                  <a:pt x="30346" y="4428"/>
                </a:lnTo>
                <a:lnTo>
                  <a:pt x="30916" y="3949"/>
                </a:lnTo>
                <a:lnTo>
                  <a:pt x="30346" y="3469"/>
                </a:lnTo>
                <a:lnTo>
                  <a:pt x="30346" y="3447"/>
                </a:lnTo>
                <a:lnTo>
                  <a:pt x="30916" y="2967"/>
                </a:lnTo>
                <a:lnTo>
                  <a:pt x="30346" y="2488"/>
                </a:lnTo>
                <a:lnTo>
                  <a:pt x="30346" y="2465"/>
                </a:lnTo>
                <a:lnTo>
                  <a:pt x="30916" y="1986"/>
                </a:lnTo>
                <a:lnTo>
                  <a:pt x="30346" y="1495"/>
                </a:lnTo>
                <a:lnTo>
                  <a:pt x="30939" y="993"/>
                </a:lnTo>
                <a:lnTo>
                  <a:pt x="30357" y="502"/>
                </a:lnTo>
                <a:lnTo>
                  <a:pt x="30962" y="0"/>
                </a:ln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>
                <a:solidFill>
                  <a:schemeClr val="bg1"/>
                </a:solidFill>
              </a:rPr>
              <a:t>Overpopulation</a:t>
            </a:r>
            <a:endParaRPr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6954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5" grpId="0" animBg="1"/>
      <p:bldP spid="17" grpId="0" animBg="1"/>
      <p:bldP spid="13" grpId="0" animBg="1"/>
      <p:bldP spid="1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!!مستدير16">
            <a:extLst>
              <a:ext uri="{FF2B5EF4-FFF2-40B4-BE49-F238E27FC236}">
                <a16:creationId xmlns:a16="http://schemas.microsoft.com/office/drawing/2014/main" id="{2676DF6C-6CB8-371E-2DF7-529C8AD390FE}"/>
              </a:ext>
            </a:extLst>
          </p:cNvPr>
          <p:cNvSpPr/>
          <p:nvPr/>
        </p:nvSpPr>
        <p:spPr>
          <a:xfrm>
            <a:off x="673711" y="182556"/>
            <a:ext cx="8063035" cy="578882"/>
          </a:xfrm>
          <a:prstGeom prst="roundRect">
            <a:avLst/>
          </a:prstGeom>
          <a:solidFill>
            <a:schemeClr val="bg2">
              <a:lumMod val="25000"/>
            </a:schemeClr>
          </a:solidFill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 rtl="0"/>
            <a:r>
              <a:rPr lang="en-US" sz="2800" b="1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Choose an issue and write fact &amp; effect abut it</a:t>
            </a: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281CB0F1-CDF6-19F2-E03D-6135D9CA3B8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891" t="43622" r="47892" b="10514"/>
          <a:stretch/>
        </p:blipFill>
        <p:spPr>
          <a:xfrm rot="200011">
            <a:off x="5491629" y="1219540"/>
            <a:ext cx="3197802" cy="305732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graphicFrame>
        <p:nvGraphicFramePr>
          <p:cNvPr id="4" name="جدول 4">
            <a:extLst>
              <a:ext uri="{FF2B5EF4-FFF2-40B4-BE49-F238E27FC236}">
                <a16:creationId xmlns:a16="http://schemas.microsoft.com/office/drawing/2014/main" id="{CD529D94-F444-B896-7146-633EF7D76C2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15900830"/>
              </p:ext>
            </p:extLst>
          </p:nvPr>
        </p:nvGraphicFramePr>
        <p:xfrm>
          <a:off x="299677" y="2141415"/>
          <a:ext cx="6131859" cy="1981906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2537788">
                  <a:extLst>
                    <a:ext uri="{9D8B030D-6E8A-4147-A177-3AD203B41FA5}">
                      <a16:colId xmlns:a16="http://schemas.microsoft.com/office/drawing/2014/main" val="878710068"/>
                    </a:ext>
                  </a:extLst>
                </a:gridCol>
                <a:gridCol w="2184430">
                  <a:extLst>
                    <a:ext uri="{9D8B030D-6E8A-4147-A177-3AD203B41FA5}">
                      <a16:colId xmlns:a16="http://schemas.microsoft.com/office/drawing/2014/main" val="1006352739"/>
                    </a:ext>
                  </a:extLst>
                </a:gridCol>
                <a:gridCol w="1409641">
                  <a:extLst>
                    <a:ext uri="{9D8B030D-6E8A-4147-A177-3AD203B41FA5}">
                      <a16:colId xmlns:a16="http://schemas.microsoft.com/office/drawing/2014/main" val="1823120392"/>
                    </a:ext>
                  </a:extLst>
                </a:gridCol>
              </a:tblGrid>
              <a:tr h="503626">
                <a:tc>
                  <a:txBody>
                    <a:bodyPr/>
                    <a:lstStyle/>
                    <a:p>
                      <a:pPr algn="ctr" rtl="0"/>
                      <a:r>
                        <a:rPr lang="en-US" sz="2000" dirty="0">
                          <a:solidFill>
                            <a:schemeClr val="bg1"/>
                          </a:solidFill>
                          <a:latin typeface="Montserrat Medium" panose="00000600000000000000" pitchFamily="2" charset="0"/>
                          <a:cs typeface="MV Boli" panose="02000500030200090000" pitchFamily="2" charset="0"/>
                        </a:rPr>
                        <a:t>effect</a:t>
                      </a:r>
                      <a:endParaRPr lang="ar-SA" sz="2000" dirty="0">
                        <a:solidFill>
                          <a:schemeClr val="bg1"/>
                        </a:solidFill>
                        <a:latin typeface="Montserrat Medium" panose="000006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US" sz="2000" dirty="0">
                          <a:solidFill>
                            <a:schemeClr val="bg1"/>
                          </a:solidFill>
                          <a:latin typeface="Montserrat Medium" panose="00000600000000000000" pitchFamily="2" charset="0"/>
                          <a:cs typeface="MV Boli" panose="02000500030200090000" pitchFamily="2" charset="0"/>
                        </a:rPr>
                        <a:t>fact</a:t>
                      </a:r>
                      <a:endParaRPr lang="ar-SA" sz="2000" dirty="0">
                        <a:solidFill>
                          <a:schemeClr val="bg1"/>
                        </a:solidFill>
                        <a:latin typeface="Montserrat Medium" panose="000006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US" sz="2000" i="0" u="none" dirty="0">
                          <a:solidFill>
                            <a:schemeClr val="bg1"/>
                          </a:solidFill>
                          <a:latin typeface="Montserrat Medium" panose="00000600000000000000" pitchFamily="2" charset="0"/>
                          <a:cs typeface="Motken noqta ii" pitchFamily="2" charset="-78"/>
                        </a:rPr>
                        <a:t>issue</a:t>
                      </a:r>
                      <a:endParaRPr lang="ar-SA" sz="2800" i="0" u="none" dirty="0">
                        <a:solidFill>
                          <a:schemeClr val="bg1"/>
                        </a:solidFill>
                        <a:latin typeface="Montserrat Medium" panose="00000600000000000000" pitchFamily="2" charset="0"/>
                        <a:cs typeface="Motken noqta ii" pitchFamily="2" charset="-7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395034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endParaRPr lang="en-US" sz="500" b="1" i="0" u="none" strike="noStrike" cap="none" dirty="0">
                        <a:solidFill>
                          <a:schemeClr val="tx1"/>
                        </a:solidFill>
                        <a:effectLst/>
                        <a:latin typeface="Cavolini" panose="03000502040302020204" pitchFamily="66" charset="0"/>
                        <a:ea typeface="+mn-ea"/>
                        <a:cs typeface="Cavolini" panose="03000502040302020204" pitchFamily="66" charset="0"/>
                        <a:sym typeface="Arial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400" b="1" i="0" u="none" strike="noStrike" cap="none" dirty="0">
                        <a:solidFill>
                          <a:schemeClr val="dk1"/>
                        </a:solidFill>
                        <a:effectLst/>
                        <a:latin typeface="Cavolini" panose="03000502040302020204" pitchFamily="66" charset="0"/>
                        <a:ea typeface="+mn-ea"/>
                        <a:cs typeface="Cavolini" panose="03000502040302020204" pitchFamily="66" charset="0"/>
                        <a:sym typeface="Arial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500" b="1" i="0" u="none" strike="noStrike" cap="none" dirty="0">
                        <a:solidFill>
                          <a:schemeClr val="dk1"/>
                        </a:solidFill>
                        <a:effectLst/>
                        <a:latin typeface="Cavolini" panose="03000502040302020204" pitchFamily="66" charset="0"/>
                        <a:ea typeface="+mn-ea"/>
                        <a:cs typeface="Cavolini" panose="03000502040302020204" pitchFamily="66" charset="0"/>
                        <a:sym typeface="Arial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500" b="1" i="0" u="none" strike="noStrike" cap="none" dirty="0">
                        <a:solidFill>
                          <a:schemeClr val="dk1"/>
                        </a:solidFill>
                        <a:effectLst/>
                        <a:latin typeface="Cavolini" panose="03000502040302020204" pitchFamily="66" charset="0"/>
                        <a:ea typeface="+mn-ea"/>
                        <a:cs typeface="Cavolini" panose="03000502040302020204" pitchFamily="66" charset="0"/>
                        <a:sym typeface="Arial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500" b="1" i="0" u="none" strike="noStrike" cap="none" dirty="0">
                        <a:solidFill>
                          <a:schemeClr val="dk1"/>
                        </a:solidFill>
                        <a:effectLst/>
                        <a:latin typeface="Cavolini" panose="03000502040302020204" pitchFamily="66" charset="0"/>
                        <a:ea typeface="+mn-ea"/>
                        <a:cs typeface="Cavolini" panose="03000502040302020204" pitchFamily="66" charset="0"/>
                        <a:sym typeface="Arial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500" b="1" i="0" u="none" strike="noStrike" cap="none" dirty="0">
                        <a:solidFill>
                          <a:schemeClr val="dk1"/>
                        </a:solidFill>
                        <a:effectLst/>
                        <a:latin typeface="Cavolini" panose="03000502040302020204" pitchFamily="66" charset="0"/>
                        <a:ea typeface="+mn-ea"/>
                        <a:cs typeface="Cavolini" panose="03000502040302020204" pitchFamily="66" charset="0"/>
                        <a:sym typeface="Arial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500" b="1" i="0" u="none" strike="noStrike" cap="none" dirty="0">
                        <a:solidFill>
                          <a:schemeClr val="dk1"/>
                        </a:solidFill>
                        <a:effectLst/>
                        <a:latin typeface="Cavolini" panose="03000502040302020204" pitchFamily="66" charset="0"/>
                        <a:ea typeface="+mn-ea"/>
                        <a:cs typeface="Cavolini" panose="03000502040302020204" pitchFamily="66" charset="0"/>
                        <a:sym typeface="Arial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500" b="1" i="0" u="none" strike="noStrike" cap="none" dirty="0">
                        <a:solidFill>
                          <a:schemeClr val="dk1"/>
                        </a:solidFill>
                        <a:effectLst/>
                        <a:latin typeface="Cavolini" panose="03000502040302020204" pitchFamily="66" charset="0"/>
                        <a:ea typeface="+mn-ea"/>
                        <a:cs typeface="Cavolini" panose="03000502040302020204" pitchFamily="66" charset="0"/>
                        <a:sym typeface="Arial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500" b="1" i="0" u="none" strike="noStrike" cap="none" dirty="0">
                        <a:solidFill>
                          <a:schemeClr val="dk1"/>
                        </a:solidFill>
                        <a:effectLst/>
                        <a:latin typeface="Cavolini" panose="03000502040302020204" pitchFamily="66" charset="0"/>
                        <a:ea typeface="+mn-ea"/>
                        <a:cs typeface="Cavolini" panose="03000502040302020204" pitchFamily="66" charset="0"/>
                        <a:sym typeface="Arial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500" b="1" i="0" u="none" strike="noStrike" cap="none" dirty="0">
                          <a:solidFill>
                            <a:schemeClr val="dk1"/>
                          </a:solidFill>
                          <a:effectLst/>
                          <a:latin typeface="Cavolini" panose="03000502040302020204" pitchFamily="66" charset="0"/>
                          <a:ea typeface="+mn-ea"/>
                          <a:cs typeface="Cavolini" panose="03000502040302020204" pitchFamily="66" charset="0"/>
                          <a:sym typeface="Arial"/>
                        </a:rPr>
                        <a:t>.</a:t>
                      </a:r>
                      <a:endParaRPr lang="en-US" sz="1200" b="1" i="0" u="none" strike="noStrike" cap="none" dirty="0">
                        <a:solidFill>
                          <a:schemeClr val="dk1"/>
                        </a:solidFill>
                        <a:effectLst/>
                        <a:latin typeface="Cavolini" panose="03000502040302020204" pitchFamily="66" charset="0"/>
                        <a:ea typeface="+mn-ea"/>
                        <a:cs typeface="Cavolini" panose="03000502040302020204" pitchFamily="66" charset="0"/>
                        <a:sym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US" sz="1600" b="1" i="0" dirty="0">
                          <a:latin typeface="PT Sans" panose="020B0503020203020204" pitchFamily="34" charset="0"/>
                        </a:rPr>
                        <a:t>  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45699703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500" b="1" i="0" u="none" strike="noStrike" cap="none" dirty="0">
                        <a:solidFill>
                          <a:schemeClr val="dk1"/>
                        </a:solidFill>
                        <a:effectLst/>
                        <a:latin typeface="Cavolini" panose="03000502040302020204" pitchFamily="66" charset="0"/>
                        <a:ea typeface="+mn-ea"/>
                        <a:cs typeface="Cavolini" panose="03000502040302020204" pitchFamily="66" charset="0"/>
                        <a:sym typeface="Arial"/>
                      </a:endParaRPr>
                    </a:p>
                    <a:p>
                      <a:endParaRPr lang="en-US" sz="600" b="1" dirty="0">
                        <a:latin typeface="Cavolini" panose="03000502040302020204" pitchFamily="66" charset="0"/>
                        <a:cs typeface="Cavolini" panose="03000502040302020204" pitchFamily="66" charset="0"/>
                      </a:endParaRPr>
                    </a:p>
                    <a:p>
                      <a:endParaRPr lang="en-US" sz="600" b="1" dirty="0">
                        <a:latin typeface="Cavolini" panose="03000502040302020204" pitchFamily="66" charset="0"/>
                        <a:cs typeface="Cavolini" panose="03000502040302020204" pitchFamily="66" charset="0"/>
                      </a:endParaRPr>
                    </a:p>
                    <a:p>
                      <a:endParaRPr lang="en-US" sz="600" b="1" dirty="0">
                        <a:latin typeface="Cavolini" panose="03000502040302020204" pitchFamily="66" charset="0"/>
                        <a:cs typeface="Cavolini" panose="03000502040302020204" pitchFamily="66" charset="0"/>
                      </a:endParaRPr>
                    </a:p>
                    <a:p>
                      <a:endParaRPr lang="en-US" sz="600" b="1" dirty="0">
                        <a:latin typeface="Cavolini" panose="03000502040302020204" pitchFamily="66" charset="0"/>
                        <a:cs typeface="Cavolini" panose="03000502040302020204" pitchFamily="66" charset="0"/>
                      </a:endParaRPr>
                    </a:p>
                    <a:p>
                      <a:endParaRPr lang="en-US" sz="600" b="1" dirty="0">
                        <a:latin typeface="Cavolini" panose="03000502040302020204" pitchFamily="66" charset="0"/>
                        <a:cs typeface="Cavolini" panose="03000502040302020204" pitchFamily="66" charset="0"/>
                      </a:endParaRPr>
                    </a:p>
                    <a:p>
                      <a:endParaRPr lang="ar-SA" sz="600" b="1" dirty="0">
                        <a:latin typeface="Cavolini" panose="03000502040302020204" pitchFamily="66" charset="0"/>
                        <a:cs typeface="Cavolini" panose="03000502040302020204" pitchFamily="66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600" b="1" dirty="0">
                        <a:latin typeface="Cavolini" panose="03000502040302020204" pitchFamily="66" charset="0"/>
                        <a:cs typeface="Cavolini" panose="0300050204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9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303030"/>
                        </a:solidFill>
                        <a:effectLst/>
                        <a:uLnTx/>
                        <a:uFillTx/>
                        <a:latin typeface="PT Sans" panose="020B0503020203020204" pitchFamily="34" charset="0"/>
                        <a:ea typeface="+mn-ea"/>
                        <a:cs typeface="+mn-cs"/>
                        <a:sym typeface="Arial"/>
                      </a:endParaRPr>
                    </a:p>
                    <a:p>
                      <a:endParaRPr lang="en-US" sz="1200" dirty="0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2439361"/>
                  </a:ext>
                </a:extLst>
              </a:tr>
            </a:tbl>
          </a:graphicData>
        </a:graphic>
      </p:graphicFrame>
      <p:sp>
        <p:nvSpPr>
          <p:cNvPr id="6" name="مربع نص 5">
            <a:extLst>
              <a:ext uri="{FF2B5EF4-FFF2-40B4-BE49-F238E27FC236}">
                <a16:creationId xmlns:a16="http://schemas.microsoft.com/office/drawing/2014/main" id="{B6332E95-0C50-3CD9-E454-7BDBF5F8D4F1}"/>
              </a:ext>
            </a:extLst>
          </p:cNvPr>
          <p:cNvSpPr txBox="1"/>
          <p:nvPr/>
        </p:nvSpPr>
        <p:spPr>
          <a:xfrm>
            <a:off x="353464" y="2723783"/>
            <a:ext cx="126786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i="0" dirty="0">
                <a:latin typeface="PT Sans" panose="020B0503020203020204" pitchFamily="34" charset="0"/>
              </a:rPr>
              <a:t>Endangered </a:t>
            </a:r>
          </a:p>
          <a:p>
            <a:pPr algn="ctr"/>
            <a:r>
              <a:rPr lang="en-US" sz="1600" b="1" i="0" dirty="0">
                <a:latin typeface="PT Sans" panose="020B0503020203020204" pitchFamily="34" charset="0"/>
              </a:rPr>
              <a:t>Species</a:t>
            </a:r>
            <a:endParaRPr lang="ar-SA" sz="1600" dirty="0"/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C643E3AC-3551-E87C-8395-1B010C5D599F}"/>
              </a:ext>
            </a:extLst>
          </p:cNvPr>
          <p:cNvSpPr txBox="1"/>
          <p:nvPr/>
        </p:nvSpPr>
        <p:spPr>
          <a:xfrm>
            <a:off x="1640542" y="2685218"/>
            <a:ext cx="225526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1200" b="1" i="0" u="none" strike="noStrike" cap="none" dirty="0">
                <a:solidFill>
                  <a:schemeClr val="dk1"/>
                </a:solidFill>
                <a:effectLst/>
                <a:latin typeface="Cavolini" panose="03000502040302020204" pitchFamily="66" charset="0"/>
                <a:ea typeface="+mn-ea"/>
                <a:cs typeface="Cavolini" panose="03000502040302020204" pitchFamily="66" charset="0"/>
                <a:sym typeface="Arial"/>
              </a:rPr>
              <a:t>Species Extinctions are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1200" b="1" i="0" u="none" strike="noStrike" cap="none" dirty="0">
                <a:solidFill>
                  <a:schemeClr val="dk1"/>
                </a:solidFill>
                <a:effectLst/>
                <a:latin typeface="Cavolini" panose="03000502040302020204" pitchFamily="66" charset="0"/>
                <a:ea typeface="+mn-ea"/>
                <a:cs typeface="Cavolini" panose="03000502040302020204" pitchFamily="66" charset="0"/>
                <a:sym typeface="Arial"/>
              </a:rPr>
              <a:t>happening more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1200" b="1" i="0" u="none" strike="noStrike" cap="none" dirty="0">
                <a:solidFill>
                  <a:schemeClr val="dk1"/>
                </a:solidFill>
                <a:effectLst/>
                <a:latin typeface="Cavolini" panose="03000502040302020204" pitchFamily="66" charset="0"/>
                <a:ea typeface="+mn-ea"/>
                <a:cs typeface="Cavolini" panose="03000502040302020204" pitchFamily="66" charset="0"/>
                <a:sym typeface="Arial"/>
              </a:rPr>
              <a:t>frequently than before </a:t>
            </a: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BFE2174E-AB31-DBE1-B270-B7339B1A1392}"/>
              </a:ext>
            </a:extLst>
          </p:cNvPr>
          <p:cNvSpPr txBox="1"/>
          <p:nvPr/>
        </p:nvSpPr>
        <p:spPr>
          <a:xfrm>
            <a:off x="4003382" y="2769886"/>
            <a:ext cx="236668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b="1" i="0" u="none" strike="noStrike" cap="none" dirty="0">
                <a:solidFill>
                  <a:schemeClr val="tx1"/>
                </a:solidFill>
                <a:effectLst/>
                <a:latin typeface="Cavolini" panose="03000502040302020204" pitchFamily="66" charset="0"/>
                <a:ea typeface="+mn-ea"/>
                <a:cs typeface="Cavolini" panose="03000502040302020204" pitchFamily="66" charset="0"/>
                <a:sym typeface="Arial"/>
              </a:rPr>
              <a:t>Loss of biodiversity and </a:t>
            </a:r>
          </a:p>
          <a:p>
            <a:pPr algn="ctr"/>
            <a:r>
              <a:rPr lang="en-US" sz="1200" b="1" i="0" u="none" strike="noStrike" cap="none" dirty="0">
                <a:solidFill>
                  <a:schemeClr val="tx1"/>
                </a:solidFill>
                <a:effectLst/>
                <a:latin typeface="Cavolini" panose="03000502040302020204" pitchFamily="66" charset="0"/>
                <a:ea typeface="+mn-ea"/>
                <a:cs typeface="Cavolini" panose="03000502040302020204" pitchFamily="66" charset="0"/>
                <a:sym typeface="Arial"/>
              </a:rPr>
              <a:t>balance of ecosystem</a:t>
            </a:r>
            <a:endParaRPr lang="en-US" sz="1800" b="1" kern="1200" dirty="0">
              <a:solidFill>
                <a:schemeClr val="tx1"/>
              </a:solidFill>
              <a:latin typeface="Cavolini" panose="03000502040302020204" pitchFamily="66" charset="0"/>
              <a:ea typeface="+mn-ea"/>
              <a:cs typeface="Cavolini" panose="03000502040302020204" pitchFamily="66" charset="0"/>
            </a:endParaRPr>
          </a:p>
        </p:txBody>
      </p:sp>
      <p:sp>
        <p:nvSpPr>
          <p:cNvPr id="17" name="مربع نص 16">
            <a:extLst>
              <a:ext uri="{FF2B5EF4-FFF2-40B4-BE49-F238E27FC236}">
                <a16:creationId xmlns:a16="http://schemas.microsoft.com/office/drawing/2014/main" id="{CB3EBE10-459B-A4F6-C0D8-9674CD9870E9}"/>
              </a:ext>
            </a:extLst>
          </p:cNvPr>
          <p:cNvSpPr txBox="1"/>
          <p:nvPr/>
        </p:nvSpPr>
        <p:spPr>
          <a:xfrm>
            <a:off x="357308" y="3576710"/>
            <a:ext cx="13716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303030"/>
                </a:solidFill>
                <a:effectLst/>
                <a:uLnTx/>
                <a:uFillTx/>
                <a:latin typeface="PT Sans" panose="020B0503020203020204" pitchFamily="34" charset="0"/>
                <a:ea typeface="+mn-ea"/>
                <a:cs typeface="+mn-cs"/>
                <a:sym typeface="Arial"/>
              </a:rPr>
              <a:t> Fresh Water </a:t>
            </a:r>
            <a:endParaRPr lang="ar-SA" sz="1600" dirty="0"/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8E7BFD3D-8C5B-E09B-1866-F79E7326B856}"/>
              </a:ext>
            </a:extLst>
          </p:cNvPr>
          <p:cNvSpPr txBox="1"/>
          <p:nvPr/>
        </p:nvSpPr>
        <p:spPr>
          <a:xfrm>
            <a:off x="1824958" y="3530460"/>
            <a:ext cx="211695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dirty="0">
                <a:latin typeface="Cavolini" panose="03000502040302020204" pitchFamily="66" charset="0"/>
                <a:cs typeface="Cavolini" panose="03000502040302020204" pitchFamily="66" charset="0"/>
              </a:rPr>
              <a:t>over 2.7 billion people</a:t>
            </a:r>
          </a:p>
          <a:p>
            <a:r>
              <a:rPr lang="en-US" sz="1200" b="1" dirty="0">
                <a:latin typeface="Cavolini" panose="03000502040302020204" pitchFamily="66" charset="0"/>
                <a:cs typeface="Cavolini" panose="03000502040302020204" pitchFamily="66" charset="0"/>
              </a:rPr>
              <a:t>face water shortages</a:t>
            </a:r>
            <a:endParaRPr lang="ar-SA" sz="12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23" name="مربع نص 22">
            <a:extLst>
              <a:ext uri="{FF2B5EF4-FFF2-40B4-BE49-F238E27FC236}">
                <a16:creationId xmlns:a16="http://schemas.microsoft.com/office/drawing/2014/main" id="{AEE963AC-BAEA-2665-1185-3B8C7D499022}"/>
              </a:ext>
            </a:extLst>
          </p:cNvPr>
          <p:cNvSpPr txBox="1"/>
          <p:nvPr/>
        </p:nvSpPr>
        <p:spPr>
          <a:xfrm>
            <a:off x="4107116" y="3445936"/>
            <a:ext cx="221684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i="0" u="none" strike="noStrike" cap="none" dirty="0">
                <a:solidFill>
                  <a:schemeClr val="dk1"/>
                </a:solidFill>
                <a:effectLst/>
                <a:latin typeface="Cavolini" panose="03000502040302020204" pitchFamily="66" charset="0"/>
                <a:ea typeface="+mn-ea"/>
                <a:cs typeface="Cavolini" panose="03000502040302020204" pitchFamily="66" charset="0"/>
                <a:sym typeface="Arial"/>
              </a:rPr>
              <a:t>Water shortage can be </a:t>
            </a:r>
          </a:p>
          <a:p>
            <a:r>
              <a:rPr lang="en-US" sz="1200" b="1" i="0" u="none" strike="noStrike" cap="none" dirty="0">
                <a:solidFill>
                  <a:schemeClr val="dk1"/>
                </a:solidFill>
                <a:effectLst/>
                <a:latin typeface="Cavolini" panose="03000502040302020204" pitchFamily="66" charset="0"/>
                <a:ea typeface="+mn-ea"/>
                <a:cs typeface="Cavolini" panose="03000502040302020204" pitchFamily="66" charset="0"/>
                <a:sym typeface="Arial"/>
              </a:rPr>
              <a:t>detrimental to human </a:t>
            </a:r>
            <a:endParaRPr lang="en-US" sz="1200" b="1" dirty="0">
              <a:solidFill>
                <a:schemeClr val="dk1"/>
              </a:solidFill>
              <a:latin typeface="Cavolini" panose="03000502040302020204" pitchFamily="66" charset="0"/>
              <a:ea typeface="+mn-ea"/>
              <a:cs typeface="Cavolini" panose="03000502040302020204" pitchFamily="66" charset="0"/>
            </a:endParaRPr>
          </a:p>
          <a:p>
            <a:r>
              <a:rPr lang="en-US" sz="1200" b="1" i="0" u="none" strike="noStrike" cap="none" dirty="0">
                <a:solidFill>
                  <a:schemeClr val="dk1"/>
                </a:solidFill>
                <a:effectLst/>
                <a:latin typeface="Cavolini" panose="03000502040302020204" pitchFamily="66" charset="0"/>
                <a:ea typeface="+mn-ea"/>
                <a:cs typeface="Cavolini" panose="03000502040302020204" pitchFamily="66" charset="0"/>
                <a:sym typeface="Arial"/>
              </a:rPr>
              <a:t>health and lives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30000" fill="hold" nodeType="click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7" dur="5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8" dur="5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6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1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43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48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/>
          <p:bldP spid="13" grpId="0"/>
          <p:bldP spid="15" grpId="0"/>
          <p:bldP spid="17" grpId="0"/>
          <p:bldP spid="19" grpId="0"/>
          <p:bldP spid="23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3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6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1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43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48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/>
          <p:bldP spid="13" grpId="0"/>
          <p:bldP spid="15" grpId="0"/>
          <p:bldP spid="17" grpId="0"/>
          <p:bldP spid="19" grpId="0"/>
          <p:bldP spid="23" grpId="0"/>
        </p:bld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Text&#10;&#10;Description automatically generated">
            <a:extLst>
              <a:ext uri="{FF2B5EF4-FFF2-40B4-BE49-F238E27FC236}">
                <a16:creationId xmlns:a16="http://schemas.microsoft.com/office/drawing/2014/main" id="{4134ED8D-2CA8-A763-DCEF-46218C53021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533"/>
          <a:stretch/>
        </p:blipFill>
        <p:spPr>
          <a:xfrm>
            <a:off x="1820849" y="532739"/>
            <a:ext cx="5931803" cy="3824576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7" name="TextBox 4">
            <a:extLst>
              <a:ext uri="{FF2B5EF4-FFF2-40B4-BE49-F238E27FC236}">
                <a16:creationId xmlns:a16="http://schemas.microsoft.com/office/drawing/2014/main" id="{5ADDDECE-576F-87AE-D90C-52035FA22600}"/>
              </a:ext>
            </a:extLst>
          </p:cNvPr>
          <p:cNvSpPr txBox="1"/>
          <p:nvPr/>
        </p:nvSpPr>
        <p:spPr>
          <a:xfrm>
            <a:off x="2538615" y="2355278"/>
            <a:ext cx="5246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80C634"/>
                </a:solidFill>
                <a:latin typeface="+mn-lt"/>
              </a:rPr>
              <a:t>c</a:t>
            </a:r>
            <a:endParaRPr lang="en-US" sz="1800" b="1" dirty="0">
              <a:solidFill>
                <a:srgbClr val="80C634"/>
              </a:solidFill>
              <a:latin typeface="+mn-lt"/>
            </a:endParaRPr>
          </a:p>
        </p:txBody>
      </p:sp>
      <p:sp>
        <p:nvSpPr>
          <p:cNvPr id="8" name="TextBox 4">
            <a:extLst>
              <a:ext uri="{FF2B5EF4-FFF2-40B4-BE49-F238E27FC236}">
                <a16:creationId xmlns:a16="http://schemas.microsoft.com/office/drawing/2014/main" id="{A09BF537-EDBC-467C-8B33-F1F574289DE0}"/>
              </a:ext>
            </a:extLst>
          </p:cNvPr>
          <p:cNvSpPr txBox="1"/>
          <p:nvPr/>
        </p:nvSpPr>
        <p:spPr>
          <a:xfrm>
            <a:off x="2554517" y="2713087"/>
            <a:ext cx="5246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6600"/>
                </a:solidFill>
                <a:latin typeface="+mn-lt"/>
              </a:rPr>
              <a:t>b</a:t>
            </a:r>
            <a:endParaRPr lang="en-US" sz="1800" b="1" dirty="0">
              <a:solidFill>
                <a:srgbClr val="FF6600"/>
              </a:solidFill>
              <a:latin typeface="+mn-lt"/>
            </a:endParaRPr>
          </a:p>
        </p:txBody>
      </p:sp>
      <p:sp>
        <p:nvSpPr>
          <p:cNvPr id="9" name="TextBox 4">
            <a:extLst>
              <a:ext uri="{FF2B5EF4-FFF2-40B4-BE49-F238E27FC236}">
                <a16:creationId xmlns:a16="http://schemas.microsoft.com/office/drawing/2014/main" id="{840D514C-2F11-1463-BD4E-B2B3494DCD1F}"/>
              </a:ext>
            </a:extLst>
          </p:cNvPr>
          <p:cNvSpPr txBox="1"/>
          <p:nvPr/>
        </p:nvSpPr>
        <p:spPr>
          <a:xfrm>
            <a:off x="2508134" y="3024513"/>
            <a:ext cx="5246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80C634"/>
                </a:solidFill>
                <a:latin typeface="+mn-lt"/>
              </a:rPr>
              <a:t>d</a:t>
            </a:r>
            <a:endParaRPr lang="en-US" sz="1800" b="1" dirty="0">
              <a:solidFill>
                <a:srgbClr val="80C634"/>
              </a:solidFill>
              <a:latin typeface="+mn-lt"/>
            </a:endParaRPr>
          </a:p>
        </p:txBody>
      </p:sp>
      <p:sp>
        <p:nvSpPr>
          <p:cNvPr id="10" name="TextBox 4">
            <a:extLst>
              <a:ext uri="{FF2B5EF4-FFF2-40B4-BE49-F238E27FC236}">
                <a16:creationId xmlns:a16="http://schemas.microsoft.com/office/drawing/2014/main" id="{7D3C472F-CCE0-F762-95C3-8E5C1C046AC9}"/>
              </a:ext>
            </a:extLst>
          </p:cNvPr>
          <p:cNvSpPr txBox="1"/>
          <p:nvPr/>
        </p:nvSpPr>
        <p:spPr>
          <a:xfrm>
            <a:off x="2555842" y="3390273"/>
            <a:ext cx="5246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6600"/>
                </a:solidFill>
                <a:latin typeface="+mn-lt"/>
              </a:rPr>
              <a:t>e</a:t>
            </a:r>
            <a:endParaRPr lang="en-US" sz="1800" b="1" dirty="0">
              <a:solidFill>
                <a:srgbClr val="FF6600"/>
              </a:solidFill>
              <a:latin typeface="+mn-lt"/>
            </a:endParaRPr>
          </a:p>
        </p:txBody>
      </p:sp>
      <p:sp>
        <p:nvSpPr>
          <p:cNvPr id="11" name="TextBox 4">
            <a:extLst>
              <a:ext uri="{FF2B5EF4-FFF2-40B4-BE49-F238E27FC236}">
                <a16:creationId xmlns:a16="http://schemas.microsoft.com/office/drawing/2014/main" id="{45CFAAF9-00C9-5F5E-96E7-9D15F2C58C67}"/>
              </a:ext>
            </a:extLst>
          </p:cNvPr>
          <p:cNvSpPr txBox="1"/>
          <p:nvPr/>
        </p:nvSpPr>
        <p:spPr>
          <a:xfrm>
            <a:off x="2539939" y="3708325"/>
            <a:ext cx="5246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80C634"/>
                </a:solidFill>
                <a:latin typeface="+mn-lt"/>
              </a:rPr>
              <a:t>a</a:t>
            </a:r>
            <a:endParaRPr lang="en-US" sz="1800" b="1" dirty="0">
              <a:solidFill>
                <a:srgbClr val="80C634"/>
              </a:solidFill>
              <a:latin typeface="+mn-lt"/>
            </a:endParaRPr>
          </a:p>
        </p:txBody>
      </p:sp>
      <p:pic>
        <p:nvPicPr>
          <p:cNvPr id="2050" name="Picture 2" descr="Match Complex Like a Puzzle - Pictured As Word Match on a Puzzle Pieces To  Show that Match Can Be Difficult and Needs Cooperating Stock Illustration -  Illustration of phrase, explanation: 164220917">
            <a:extLst>
              <a:ext uri="{FF2B5EF4-FFF2-40B4-BE49-F238E27FC236}">
                <a16:creationId xmlns:a16="http://schemas.microsoft.com/office/drawing/2014/main" id="{B95FDFB4-67DE-F334-11AF-07AE1231D5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3960" y="115261"/>
            <a:ext cx="2366684" cy="128323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3" descr="Text&#10;&#10;Description automatically generated">
            <a:extLst>
              <a:ext uri="{FF2B5EF4-FFF2-40B4-BE49-F238E27FC236}">
                <a16:creationId xmlns:a16="http://schemas.microsoft.com/office/drawing/2014/main" id="{E64DE6BE-3737-3715-293C-0EE1B08F057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658"/>
          <a:stretch/>
        </p:blipFill>
        <p:spPr>
          <a:xfrm>
            <a:off x="1319449" y="723301"/>
            <a:ext cx="6098780" cy="388452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25" name="TextBox 11">
            <a:extLst>
              <a:ext uri="{FF2B5EF4-FFF2-40B4-BE49-F238E27FC236}">
                <a16:creationId xmlns:a16="http://schemas.microsoft.com/office/drawing/2014/main" id="{FC809754-7EE2-9C57-89C9-4A3C09BEF528}"/>
              </a:ext>
            </a:extLst>
          </p:cNvPr>
          <p:cNvSpPr txBox="1"/>
          <p:nvPr/>
        </p:nvSpPr>
        <p:spPr>
          <a:xfrm>
            <a:off x="1935702" y="1613976"/>
            <a:ext cx="7180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2">
                    <a:lumMod val="50000"/>
                  </a:schemeClr>
                </a:solidFill>
                <a:latin typeface="Daytona" panose="020B0604030500040204" pitchFamily="34" charset="0"/>
              </a:rPr>
              <a:t>True</a:t>
            </a:r>
            <a:endParaRPr lang="en-US" sz="2000" b="1" dirty="0">
              <a:solidFill>
                <a:schemeClr val="bg2">
                  <a:lumMod val="50000"/>
                </a:schemeClr>
              </a:solidFill>
              <a:latin typeface="Daytona" panose="020B0604030500040204" pitchFamily="34" charset="0"/>
            </a:endParaRPr>
          </a:p>
        </p:txBody>
      </p:sp>
      <p:sp>
        <p:nvSpPr>
          <p:cNvPr id="26" name="TextBox 11">
            <a:extLst>
              <a:ext uri="{FF2B5EF4-FFF2-40B4-BE49-F238E27FC236}">
                <a16:creationId xmlns:a16="http://schemas.microsoft.com/office/drawing/2014/main" id="{B029EA3D-7C82-A1D7-12C4-6636D04B6D06}"/>
              </a:ext>
            </a:extLst>
          </p:cNvPr>
          <p:cNvSpPr txBox="1"/>
          <p:nvPr/>
        </p:nvSpPr>
        <p:spPr>
          <a:xfrm>
            <a:off x="1943911" y="2028235"/>
            <a:ext cx="7180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2">
                    <a:lumMod val="50000"/>
                  </a:schemeClr>
                </a:solidFill>
                <a:latin typeface="Daytona" panose="020B0604030500040204" pitchFamily="34" charset="0"/>
              </a:rPr>
              <a:t>True</a:t>
            </a:r>
            <a:endParaRPr lang="en-US" sz="2000" b="1" dirty="0">
              <a:solidFill>
                <a:schemeClr val="bg2">
                  <a:lumMod val="50000"/>
                </a:schemeClr>
              </a:solidFill>
              <a:latin typeface="Daytona" panose="020B0604030500040204" pitchFamily="34" charset="0"/>
            </a:endParaRPr>
          </a:p>
        </p:txBody>
      </p:sp>
      <p:sp>
        <p:nvSpPr>
          <p:cNvPr id="27" name="TextBox 11">
            <a:extLst>
              <a:ext uri="{FF2B5EF4-FFF2-40B4-BE49-F238E27FC236}">
                <a16:creationId xmlns:a16="http://schemas.microsoft.com/office/drawing/2014/main" id="{E5C5DD74-87D9-543B-3A22-005BC7E5D0C1}"/>
              </a:ext>
            </a:extLst>
          </p:cNvPr>
          <p:cNvSpPr txBox="1"/>
          <p:nvPr/>
        </p:nvSpPr>
        <p:spPr>
          <a:xfrm>
            <a:off x="1920322" y="2839267"/>
            <a:ext cx="7180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C00000"/>
                </a:solidFill>
                <a:latin typeface="Daytona" panose="020B0604030500040204" pitchFamily="34" charset="0"/>
              </a:rPr>
              <a:t>False</a:t>
            </a:r>
            <a:endParaRPr lang="en-US" sz="2000" b="1" dirty="0">
              <a:solidFill>
                <a:srgbClr val="C00000"/>
              </a:solidFill>
              <a:latin typeface="Daytona" panose="020B0604030500040204" pitchFamily="34" charset="0"/>
            </a:endParaRPr>
          </a:p>
        </p:txBody>
      </p:sp>
      <p:sp>
        <p:nvSpPr>
          <p:cNvPr id="28" name="TextBox 11">
            <a:extLst>
              <a:ext uri="{FF2B5EF4-FFF2-40B4-BE49-F238E27FC236}">
                <a16:creationId xmlns:a16="http://schemas.microsoft.com/office/drawing/2014/main" id="{4317EF7B-541A-C210-7C2E-8481174B6BC5}"/>
              </a:ext>
            </a:extLst>
          </p:cNvPr>
          <p:cNvSpPr txBox="1"/>
          <p:nvPr/>
        </p:nvSpPr>
        <p:spPr>
          <a:xfrm>
            <a:off x="1922183" y="3231008"/>
            <a:ext cx="7180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C00000"/>
                </a:solidFill>
                <a:latin typeface="Daytona" panose="020B0604030500040204" pitchFamily="34" charset="0"/>
              </a:rPr>
              <a:t>False</a:t>
            </a:r>
            <a:endParaRPr lang="en-US" sz="2000" b="1" dirty="0">
              <a:solidFill>
                <a:srgbClr val="C00000"/>
              </a:solidFill>
              <a:latin typeface="Daytona" panose="020B0604030500040204" pitchFamily="34" charset="0"/>
            </a:endParaRPr>
          </a:p>
        </p:txBody>
      </p:sp>
      <p:sp>
        <p:nvSpPr>
          <p:cNvPr id="29" name="TextBox 11">
            <a:extLst>
              <a:ext uri="{FF2B5EF4-FFF2-40B4-BE49-F238E27FC236}">
                <a16:creationId xmlns:a16="http://schemas.microsoft.com/office/drawing/2014/main" id="{812DD46E-B188-CBA6-8541-73E343F09A6E}"/>
              </a:ext>
            </a:extLst>
          </p:cNvPr>
          <p:cNvSpPr txBox="1"/>
          <p:nvPr/>
        </p:nvSpPr>
        <p:spPr>
          <a:xfrm>
            <a:off x="1914755" y="3621413"/>
            <a:ext cx="7180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C00000"/>
                </a:solidFill>
                <a:latin typeface="Daytona" panose="020B0604030500040204" pitchFamily="34" charset="0"/>
              </a:rPr>
              <a:t>False</a:t>
            </a:r>
            <a:endParaRPr lang="en-US" sz="2000" b="1" dirty="0">
              <a:solidFill>
                <a:srgbClr val="C00000"/>
              </a:solidFill>
              <a:latin typeface="Daytona" panose="020B0604030500040204" pitchFamily="34" charset="0"/>
            </a:endParaRPr>
          </a:p>
        </p:txBody>
      </p:sp>
      <p:pic>
        <p:nvPicPr>
          <p:cNvPr id="30" name="صورة 29">
            <a:extLst>
              <a:ext uri="{FF2B5EF4-FFF2-40B4-BE49-F238E27FC236}">
                <a16:creationId xmlns:a16="http://schemas.microsoft.com/office/drawing/2014/main" id="{27756266-1850-338D-5E78-91270B75DE5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217" t="6461" r="14808" b="50667"/>
          <a:stretch/>
        </p:blipFill>
        <p:spPr>
          <a:xfrm rot="21366797">
            <a:off x="6494276" y="853597"/>
            <a:ext cx="2442255" cy="9290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1" name="صورة 30">
            <a:extLst>
              <a:ext uri="{FF2B5EF4-FFF2-40B4-BE49-F238E27FC236}">
                <a16:creationId xmlns:a16="http://schemas.microsoft.com/office/drawing/2014/main" id="{DB019D11-8AF6-A34B-EE9C-FF94274385C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801" t="50965" r="11801" b="4809"/>
          <a:stretch/>
        </p:blipFill>
        <p:spPr>
          <a:xfrm rot="21266393">
            <a:off x="6655236" y="1785892"/>
            <a:ext cx="2349642" cy="8964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28" grpId="0"/>
      <p:bldP spid="2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BE9B2331-6D9D-746A-C582-32D4A15BB0D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854"/>
          <a:stretch/>
        </p:blipFill>
        <p:spPr>
          <a:xfrm>
            <a:off x="4925467" y="199785"/>
            <a:ext cx="3795912" cy="4782349"/>
          </a:xfrm>
          <a:prstGeom prst="rect">
            <a:avLst/>
          </a:prstGeom>
          <a:ln w="57150" cap="rnd">
            <a:solidFill>
              <a:srgbClr val="69A12B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28" name="Picture 4" descr="Manicula - Openclipart">
            <a:extLst>
              <a:ext uri="{FF2B5EF4-FFF2-40B4-BE49-F238E27FC236}">
                <a16:creationId xmlns:a16="http://schemas.microsoft.com/office/drawing/2014/main" id="{25453786-C7CF-9E30-E495-05F5954F09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14621" y="1308486"/>
            <a:ext cx="2058680" cy="1549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Pair Work Stamper | Green | 38mm x 15mm | Teacher Stamp">
            <a:extLst>
              <a:ext uri="{FF2B5EF4-FFF2-40B4-BE49-F238E27FC236}">
                <a16:creationId xmlns:a16="http://schemas.microsoft.com/office/drawing/2014/main" id="{67D3665F-76E0-703B-D642-EEA6374739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79" t="32717" r="5929" b="31727"/>
          <a:stretch/>
        </p:blipFill>
        <p:spPr bwMode="auto">
          <a:xfrm>
            <a:off x="1967113" y="1559859"/>
            <a:ext cx="2681727" cy="103734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صورة 20">
            <a:extLst>
              <a:ext uri="{FF2B5EF4-FFF2-40B4-BE49-F238E27FC236}">
                <a16:creationId xmlns:a16="http://schemas.microsoft.com/office/drawing/2014/main" id="{BF500757-9E57-72EB-4941-E1BDA06403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4773" y="2894393"/>
            <a:ext cx="3097036" cy="1396105"/>
          </a:xfrm>
          <a:prstGeom prst="rect">
            <a:avLst/>
          </a:prstGeom>
        </p:spPr>
      </p:pic>
      <p:pic>
        <p:nvPicPr>
          <p:cNvPr id="20" name="صورة 19">
            <a:extLst>
              <a:ext uri="{FF2B5EF4-FFF2-40B4-BE49-F238E27FC236}">
                <a16:creationId xmlns:a16="http://schemas.microsoft.com/office/drawing/2014/main" id="{F642BCCC-1DCB-5FA0-7EC0-1167F2BA49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122" y="2957146"/>
            <a:ext cx="3097036" cy="1396105"/>
          </a:xfrm>
          <a:prstGeom prst="rect">
            <a:avLst/>
          </a:prstGeom>
        </p:spPr>
      </p:pic>
      <p:pic>
        <p:nvPicPr>
          <p:cNvPr id="19" name="صورة 18">
            <a:extLst>
              <a:ext uri="{FF2B5EF4-FFF2-40B4-BE49-F238E27FC236}">
                <a16:creationId xmlns:a16="http://schemas.microsoft.com/office/drawing/2014/main" id="{EFD7DCC2-9A13-79B3-2A18-2BD0157360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71013" y="1389530"/>
            <a:ext cx="3095189" cy="1390810"/>
          </a:xfrm>
          <a:prstGeom prst="rect">
            <a:avLst/>
          </a:prstGeom>
        </p:spPr>
      </p:pic>
      <p:pic>
        <p:nvPicPr>
          <p:cNvPr id="18" name="صورة 17">
            <a:extLst>
              <a:ext uri="{FF2B5EF4-FFF2-40B4-BE49-F238E27FC236}">
                <a16:creationId xmlns:a16="http://schemas.microsoft.com/office/drawing/2014/main" id="{C9DCF8C1-8491-C743-93D7-CC63AE0A56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1154" y="1429231"/>
            <a:ext cx="3095189" cy="1390810"/>
          </a:xfrm>
          <a:prstGeom prst="rect">
            <a:avLst/>
          </a:prstGeom>
        </p:spPr>
      </p:pic>
      <p:sp>
        <p:nvSpPr>
          <p:cNvPr id="339" name="Google Shape;339;p37"/>
          <p:cNvSpPr txBox="1">
            <a:spLocks noGrp="1"/>
          </p:cNvSpPr>
          <p:nvPr>
            <p:ph type="title"/>
          </p:nvPr>
        </p:nvSpPr>
        <p:spPr>
          <a:xfrm>
            <a:off x="696947" y="224454"/>
            <a:ext cx="5250494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dirty="0">
                <a:solidFill>
                  <a:srgbClr val="519430"/>
                </a:solidFill>
                <a:latin typeface="Montserrat ExtraBold" panose="00000900000000000000" pitchFamily="2" charset="0"/>
              </a:rPr>
              <a:t>Lesson Objectives</a:t>
            </a:r>
            <a:r>
              <a:rPr lang="en" dirty="0">
                <a:solidFill>
                  <a:srgbClr val="519430"/>
                </a:solidFill>
                <a:latin typeface="Montserrat ExtraBold" panose="00000900000000000000" pitchFamily="2" charset="0"/>
              </a:rPr>
              <a:t>:</a:t>
            </a:r>
            <a:endParaRPr dirty="0">
              <a:solidFill>
                <a:srgbClr val="519430"/>
              </a:solidFill>
              <a:latin typeface="Montserrat ExtraBold" panose="00000900000000000000" pitchFamily="2" charset="0"/>
            </a:endParaRPr>
          </a:p>
        </p:txBody>
      </p:sp>
      <p:sp>
        <p:nvSpPr>
          <p:cNvPr id="340" name="Google Shape;340;p37"/>
          <p:cNvSpPr txBox="1">
            <a:spLocks noGrp="1"/>
          </p:cNvSpPr>
          <p:nvPr>
            <p:ph type="subTitle" idx="3"/>
          </p:nvPr>
        </p:nvSpPr>
        <p:spPr>
          <a:xfrm>
            <a:off x="967458" y="3586754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/>
              <a:t>about global problems</a:t>
            </a:r>
          </a:p>
        </p:txBody>
      </p:sp>
      <p:sp>
        <p:nvSpPr>
          <p:cNvPr id="341" name="Google Shape;341;p37"/>
          <p:cNvSpPr txBox="1">
            <a:spLocks noGrp="1"/>
          </p:cNvSpPr>
          <p:nvPr>
            <p:ph type="subTitle" idx="1"/>
          </p:nvPr>
        </p:nvSpPr>
        <p:spPr>
          <a:xfrm>
            <a:off x="967458" y="2153354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/>
              <a:t>world events and present effect.</a:t>
            </a:r>
          </a:p>
        </p:txBody>
      </p:sp>
      <p:sp>
        <p:nvSpPr>
          <p:cNvPr id="344" name="Google Shape;344;p37"/>
          <p:cNvSpPr txBox="1">
            <a:spLocks noGrp="1"/>
          </p:cNvSpPr>
          <p:nvPr>
            <p:ph type="subTitle" idx="5"/>
          </p:nvPr>
        </p:nvSpPr>
        <p:spPr>
          <a:xfrm>
            <a:off x="6386530" y="2137986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/>
              <a:t>S</a:t>
            </a:r>
            <a:r>
              <a:rPr lang="en" sz="1600" dirty="0"/>
              <a:t>ome questions about the text correctly</a:t>
            </a:r>
            <a:endParaRPr sz="1600" dirty="0"/>
          </a:p>
        </p:txBody>
      </p:sp>
      <p:sp>
        <p:nvSpPr>
          <p:cNvPr id="345" name="Google Shape;345;p37"/>
          <p:cNvSpPr txBox="1">
            <a:spLocks noGrp="1"/>
          </p:cNvSpPr>
          <p:nvPr>
            <p:ph type="subTitle" idx="6"/>
          </p:nvPr>
        </p:nvSpPr>
        <p:spPr>
          <a:xfrm>
            <a:off x="6125273" y="3586754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/>
              <a:t>questions on facts from the text</a:t>
            </a:r>
          </a:p>
        </p:txBody>
      </p:sp>
      <p:sp>
        <p:nvSpPr>
          <p:cNvPr id="346" name="Google Shape;346;p37"/>
          <p:cNvSpPr txBox="1">
            <a:spLocks noGrp="1"/>
          </p:cNvSpPr>
          <p:nvPr>
            <p:ph type="title" idx="7"/>
          </p:nvPr>
        </p:nvSpPr>
        <p:spPr>
          <a:xfrm>
            <a:off x="813778" y="1609754"/>
            <a:ext cx="838800" cy="4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{</a:t>
            </a:r>
            <a:r>
              <a:rPr lang="en" b="1" dirty="0"/>
              <a:t>01</a:t>
            </a:r>
            <a:r>
              <a:rPr lang="en" dirty="0"/>
              <a:t>}</a:t>
            </a:r>
            <a:endParaRPr dirty="0"/>
          </a:p>
        </p:txBody>
      </p:sp>
      <p:sp>
        <p:nvSpPr>
          <p:cNvPr id="347" name="Google Shape;347;p37"/>
          <p:cNvSpPr txBox="1">
            <a:spLocks noGrp="1"/>
          </p:cNvSpPr>
          <p:nvPr>
            <p:ph type="title" idx="8"/>
          </p:nvPr>
        </p:nvSpPr>
        <p:spPr>
          <a:xfrm>
            <a:off x="760719" y="3058533"/>
            <a:ext cx="868806" cy="4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{</a:t>
            </a:r>
            <a:r>
              <a:rPr lang="en" b="1" dirty="0"/>
              <a:t>03</a:t>
            </a:r>
            <a:r>
              <a:rPr lang="en" dirty="0"/>
              <a:t>}</a:t>
            </a:r>
            <a:endParaRPr dirty="0"/>
          </a:p>
        </p:txBody>
      </p:sp>
      <p:sp>
        <p:nvSpPr>
          <p:cNvPr id="350" name="Google Shape;350;p37"/>
          <p:cNvSpPr txBox="1">
            <a:spLocks noGrp="1"/>
          </p:cNvSpPr>
          <p:nvPr>
            <p:ph type="title" idx="14"/>
          </p:nvPr>
        </p:nvSpPr>
        <p:spPr>
          <a:xfrm>
            <a:off x="5809129" y="1640491"/>
            <a:ext cx="868296" cy="4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{</a:t>
            </a:r>
            <a:r>
              <a:rPr lang="en" b="1" dirty="0"/>
              <a:t>02</a:t>
            </a:r>
            <a:r>
              <a:rPr lang="en" dirty="0"/>
              <a:t>}</a:t>
            </a:r>
            <a:endParaRPr dirty="0"/>
          </a:p>
        </p:txBody>
      </p:sp>
      <p:sp>
        <p:nvSpPr>
          <p:cNvPr id="351" name="Google Shape;351;p37"/>
          <p:cNvSpPr txBox="1">
            <a:spLocks noGrp="1"/>
          </p:cNvSpPr>
          <p:nvPr>
            <p:ph type="title" idx="15"/>
          </p:nvPr>
        </p:nvSpPr>
        <p:spPr>
          <a:xfrm>
            <a:off x="5847550" y="3066217"/>
            <a:ext cx="878323" cy="4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{</a:t>
            </a:r>
            <a:r>
              <a:rPr lang="en" b="1" dirty="0"/>
              <a:t>04</a:t>
            </a:r>
            <a:r>
              <a:rPr lang="en" dirty="0"/>
              <a:t>}</a:t>
            </a:r>
            <a:endParaRPr dirty="0"/>
          </a:p>
        </p:txBody>
      </p:sp>
      <p:sp>
        <p:nvSpPr>
          <p:cNvPr id="352" name="Google Shape;352;p37"/>
          <p:cNvSpPr txBox="1">
            <a:spLocks noGrp="1"/>
          </p:cNvSpPr>
          <p:nvPr>
            <p:ph type="subTitle" idx="16"/>
          </p:nvPr>
        </p:nvSpPr>
        <p:spPr>
          <a:xfrm>
            <a:off x="1641354" y="1579018"/>
            <a:ext cx="1585500" cy="44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latin typeface="Berlin Sans FB Demi" panose="020E0802020502020306" pitchFamily="34" charset="0"/>
              </a:rPr>
              <a:t>Discuss</a:t>
            </a:r>
            <a:endParaRPr dirty="0">
              <a:latin typeface="Berlin Sans FB Demi" panose="020E0802020502020306" pitchFamily="34" charset="0"/>
            </a:endParaRPr>
          </a:p>
        </p:txBody>
      </p:sp>
      <p:sp>
        <p:nvSpPr>
          <p:cNvPr id="354" name="Google Shape;354;p37"/>
          <p:cNvSpPr txBox="1">
            <a:spLocks noGrp="1"/>
          </p:cNvSpPr>
          <p:nvPr>
            <p:ph type="subTitle" idx="18"/>
          </p:nvPr>
        </p:nvSpPr>
        <p:spPr>
          <a:xfrm>
            <a:off x="1687458" y="3043155"/>
            <a:ext cx="1585500" cy="44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latin typeface="Berlin Sans FB Demi" panose="020E0802020502020306" pitchFamily="34" charset="0"/>
              </a:rPr>
              <a:t>Talk </a:t>
            </a:r>
            <a:endParaRPr dirty="0">
              <a:latin typeface="Berlin Sans FB Demi" panose="020E0802020502020306" pitchFamily="34" charset="0"/>
            </a:endParaRPr>
          </a:p>
        </p:txBody>
      </p:sp>
      <p:sp>
        <p:nvSpPr>
          <p:cNvPr id="356" name="Google Shape;356;p37"/>
          <p:cNvSpPr txBox="1">
            <a:spLocks noGrp="1"/>
          </p:cNvSpPr>
          <p:nvPr>
            <p:ph type="subTitle" idx="20"/>
          </p:nvPr>
        </p:nvSpPr>
        <p:spPr>
          <a:xfrm>
            <a:off x="6776071" y="1609754"/>
            <a:ext cx="1585500" cy="44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Berlin Sans FB Demi" panose="020E0802020502020306" pitchFamily="34" charset="0"/>
              </a:rPr>
              <a:t>Answer</a:t>
            </a:r>
            <a:endParaRPr dirty="0">
              <a:latin typeface="Berlin Sans FB Demi" panose="020E0802020502020306" pitchFamily="34" charset="0"/>
            </a:endParaRPr>
          </a:p>
        </p:txBody>
      </p:sp>
      <p:sp>
        <p:nvSpPr>
          <p:cNvPr id="357" name="Google Shape;357;p37"/>
          <p:cNvSpPr txBox="1">
            <a:spLocks noGrp="1"/>
          </p:cNvSpPr>
          <p:nvPr>
            <p:ph type="subTitle" idx="21"/>
          </p:nvPr>
        </p:nvSpPr>
        <p:spPr>
          <a:xfrm>
            <a:off x="6845227" y="3043155"/>
            <a:ext cx="1585500" cy="44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latin typeface="Berlin Sans FB Demi" panose="020E0802020502020306" pitchFamily="34" charset="0"/>
              </a:rPr>
              <a:t>Ask</a:t>
            </a:r>
            <a:endParaRPr dirty="0">
              <a:latin typeface="Berlin Sans FB Demi" panose="020E0802020502020306" pitchFamily="34" charset="0"/>
            </a:endParaRPr>
          </a:p>
        </p:txBody>
      </p:sp>
      <p:cxnSp>
        <p:nvCxnSpPr>
          <p:cNvPr id="358" name="Google Shape;358;p37"/>
          <p:cNvCxnSpPr/>
          <p:nvPr/>
        </p:nvCxnSpPr>
        <p:spPr>
          <a:xfrm>
            <a:off x="714356" y="2152804"/>
            <a:ext cx="9810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59" name="Google Shape;359;p37"/>
          <p:cNvCxnSpPr/>
          <p:nvPr/>
        </p:nvCxnSpPr>
        <p:spPr>
          <a:xfrm>
            <a:off x="714356" y="3586754"/>
            <a:ext cx="9810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62" name="Google Shape;362;p37"/>
          <p:cNvCxnSpPr/>
          <p:nvPr/>
        </p:nvCxnSpPr>
        <p:spPr>
          <a:xfrm>
            <a:off x="5807700" y="2152804"/>
            <a:ext cx="9810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63" name="Google Shape;363;p37"/>
          <p:cNvCxnSpPr/>
          <p:nvPr/>
        </p:nvCxnSpPr>
        <p:spPr>
          <a:xfrm>
            <a:off x="5807700" y="3586754"/>
            <a:ext cx="9810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5" name="رسم 4" descr="تقدم سريع مع تعبئة خالصة">
            <a:extLst>
              <a:ext uri="{FF2B5EF4-FFF2-40B4-BE49-F238E27FC236}">
                <a16:creationId xmlns:a16="http://schemas.microsoft.com/office/drawing/2014/main" id="{04758E4F-EB6E-5B62-6E00-F041FC40B5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0" y="139751"/>
            <a:ext cx="914400" cy="951379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5" name="Google Shape;1005;p66"/>
          <p:cNvSpPr/>
          <p:nvPr/>
        </p:nvSpPr>
        <p:spPr>
          <a:xfrm>
            <a:off x="3941909" y="484094"/>
            <a:ext cx="4854767" cy="3599974"/>
          </a:xfrm>
          <a:custGeom>
            <a:avLst/>
            <a:gdLst/>
            <a:ahLst/>
            <a:cxnLst/>
            <a:rect l="l" t="t" r="r" b="b"/>
            <a:pathLst>
              <a:path w="131696" h="100673" extrusionOk="0">
                <a:moveTo>
                  <a:pt x="128192" y="0"/>
                </a:moveTo>
                <a:lnTo>
                  <a:pt x="3504" y="0"/>
                </a:lnTo>
                <a:lnTo>
                  <a:pt x="3504" y="0"/>
                </a:lnTo>
                <a:lnTo>
                  <a:pt x="2821" y="0"/>
                </a:lnTo>
                <a:lnTo>
                  <a:pt x="2137" y="257"/>
                </a:lnTo>
                <a:lnTo>
                  <a:pt x="1624" y="598"/>
                </a:lnTo>
                <a:lnTo>
                  <a:pt x="1026" y="1026"/>
                </a:lnTo>
                <a:lnTo>
                  <a:pt x="599" y="1538"/>
                </a:lnTo>
                <a:lnTo>
                  <a:pt x="342" y="2137"/>
                </a:lnTo>
                <a:lnTo>
                  <a:pt x="86" y="2735"/>
                </a:lnTo>
                <a:lnTo>
                  <a:pt x="0" y="3504"/>
                </a:lnTo>
                <a:lnTo>
                  <a:pt x="0" y="79991"/>
                </a:lnTo>
                <a:lnTo>
                  <a:pt x="0" y="79991"/>
                </a:lnTo>
                <a:lnTo>
                  <a:pt x="86" y="80675"/>
                </a:lnTo>
                <a:lnTo>
                  <a:pt x="342" y="81359"/>
                </a:lnTo>
                <a:lnTo>
                  <a:pt x="599" y="81957"/>
                </a:lnTo>
                <a:lnTo>
                  <a:pt x="1026" y="82470"/>
                </a:lnTo>
                <a:lnTo>
                  <a:pt x="1624" y="82897"/>
                </a:lnTo>
                <a:lnTo>
                  <a:pt x="2137" y="83239"/>
                </a:lnTo>
                <a:lnTo>
                  <a:pt x="2821" y="83410"/>
                </a:lnTo>
                <a:lnTo>
                  <a:pt x="3504" y="83495"/>
                </a:lnTo>
                <a:lnTo>
                  <a:pt x="52132" y="83495"/>
                </a:lnTo>
                <a:lnTo>
                  <a:pt x="51191" y="89990"/>
                </a:lnTo>
                <a:lnTo>
                  <a:pt x="51191" y="89990"/>
                </a:lnTo>
                <a:lnTo>
                  <a:pt x="50850" y="91272"/>
                </a:lnTo>
                <a:lnTo>
                  <a:pt x="50251" y="92640"/>
                </a:lnTo>
                <a:lnTo>
                  <a:pt x="49910" y="93238"/>
                </a:lnTo>
                <a:lnTo>
                  <a:pt x="49482" y="93836"/>
                </a:lnTo>
                <a:lnTo>
                  <a:pt x="49055" y="94349"/>
                </a:lnTo>
                <a:lnTo>
                  <a:pt x="48628" y="94862"/>
                </a:lnTo>
                <a:lnTo>
                  <a:pt x="43842" y="98024"/>
                </a:lnTo>
                <a:lnTo>
                  <a:pt x="43842" y="98024"/>
                </a:lnTo>
                <a:lnTo>
                  <a:pt x="43585" y="98280"/>
                </a:lnTo>
                <a:lnTo>
                  <a:pt x="43415" y="98536"/>
                </a:lnTo>
                <a:lnTo>
                  <a:pt x="43329" y="98878"/>
                </a:lnTo>
                <a:lnTo>
                  <a:pt x="43244" y="99220"/>
                </a:lnTo>
                <a:lnTo>
                  <a:pt x="43329" y="99562"/>
                </a:lnTo>
                <a:lnTo>
                  <a:pt x="43415" y="99818"/>
                </a:lnTo>
                <a:lnTo>
                  <a:pt x="43585" y="100160"/>
                </a:lnTo>
                <a:lnTo>
                  <a:pt x="43842" y="100417"/>
                </a:lnTo>
                <a:lnTo>
                  <a:pt x="43842" y="100417"/>
                </a:lnTo>
                <a:lnTo>
                  <a:pt x="44269" y="100588"/>
                </a:lnTo>
                <a:lnTo>
                  <a:pt x="44782" y="100673"/>
                </a:lnTo>
                <a:lnTo>
                  <a:pt x="65891" y="100673"/>
                </a:lnTo>
                <a:lnTo>
                  <a:pt x="86914" y="100673"/>
                </a:lnTo>
                <a:lnTo>
                  <a:pt x="86914" y="100673"/>
                </a:lnTo>
                <a:lnTo>
                  <a:pt x="87427" y="100588"/>
                </a:lnTo>
                <a:lnTo>
                  <a:pt x="87854" y="100417"/>
                </a:lnTo>
                <a:lnTo>
                  <a:pt x="87854" y="100417"/>
                </a:lnTo>
                <a:lnTo>
                  <a:pt x="88111" y="100160"/>
                </a:lnTo>
                <a:lnTo>
                  <a:pt x="88281" y="99818"/>
                </a:lnTo>
                <a:lnTo>
                  <a:pt x="88367" y="99562"/>
                </a:lnTo>
                <a:lnTo>
                  <a:pt x="88452" y="99220"/>
                </a:lnTo>
                <a:lnTo>
                  <a:pt x="88367" y="98878"/>
                </a:lnTo>
                <a:lnTo>
                  <a:pt x="88281" y="98536"/>
                </a:lnTo>
                <a:lnTo>
                  <a:pt x="88111" y="98280"/>
                </a:lnTo>
                <a:lnTo>
                  <a:pt x="87854" y="98024"/>
                </a:lnTo>
                <a:lnTo>
                  <a:pt x="83154" y="94862"/>
                </a:lnTo>
                <a:lnTo>
                  <a:pt x="83154" y="94862"/>
                </a:lnTo>
                <a:lnTo>
                  <a:pt x="83068" y="94862"/>
                </a:lnTo>
                <a:lnTo>
                  <a:pt x="83068" y="94862"/>
                </a:lnTo>
                <a:lnTo>
                  <a:pt x="82556" y="94349"/>
                </a:lnTo>
                <a:lnTo>
                  <a:pt x="82128" y="93836"/>
                </a:lnTo>
                <a:lnTo>
                  <a:pt x="81786" y="93238"/>
                </a:lnTo>
                <a:lnTo>
                  <a:pt x="81445" y="92640"/>
                </a:lnTo>
                <a:lnTo>
                  <a:pt x="80846" y="91272"/>
                </a:lnTo>
                <a:lnTo>
                  <a:pt x="80505" y="89990"/>
                </a:lnTo>
                <a:lnTo>
                  <a:pt x="79564" y="83495"/>
                </a:lnTo>
                <a:lnTo>
                  <a:pt x="128192" y="83495"/>
                </a:lnTo>
                <a:lnTo>
                  <a:pt x="128192" y="83495"/>
                </a:lnTo>
                <a:lnTo>
                  <a:pt x="128875" y="83410"/>
                </a:lnTo>
                <a:lnTo>
                  <a:pt x="129559" y="83239"/>
                </a:lnTo>
                <a:lnTo>
                  <a:pt x="130157" y="82897"/>
                </a:lnTo>
                <a:lnTo>
                  <a:pt x="130670" y="82470"/>
                </a:lnTo>
                <a:lnTo>
                  <a:pt x="131097" y="81957"/>
                </a:lnTo>
                <a:lnTo>
                  <a:pt x="131354" y="81359"/>
                </a:lnTo>
                <a:lnTo>
                  <a:pt x="131610" y="80675"/>
                </a:lnTo>
                <a:lnTo>
                  <a:pt x="131696" y="79991"/>
                </a:lnTo>
                <a:lnTo>
                  <a:pt x="131696" y="3504"/>
                </a:lnTo>
                <a:lnTo>
                  <a:pt x="131696" y="3504"/>
                </a:lnTo>
                <a:lnTo>
                  <a:pt x="131610" y="2735"/>
                </a:lnTo>
                <a:lnTo>
                  <a:pt x="131354" y="2137"/>
                </a:lnTo>
                <a:lnTo>
                  <a:pt x="131097" y="1538"/>
                </a:lnTo>
                <a:lnTo>
                  <a:pt x="130670" y="1026"/>
                </a:lnTo>
                <a:lnTo>
                  <a:pt x="130157" y="598"/>
                </a:lnTo>
                <a:lnTo>
                  <a:pt x="129559" y="257"/>
                </a:lnTo>
                <a:lnTo>
                  <a:pt x="128875" y="0"/>
                </a:lnTo>
                <a:lnTo>
                  <a:pt x="128192" y="0"/>
                </a:lnTo>
                <a:lnTo>
                  <a:pt x="128192" y="0"/>
                </a:lnTo>
                <a:close/>
                <a:moveTo>
                  <a:pt x="65891" y="80932"/>
                </a:moveTo>
                <a:lnTo>
                  <a:pt x="65891" y="80932"/>
                </a:lnTo>
                <a:lnTo>
                  <a:pt x="65463" y="80846"/>
                </a:lnTo>
                <a:lnTo>
                  <a:pt x="65036" y="80761"/>
                </a:lnTo>
                <a:lnTo>
                  <a:pt x="64694" y="80504"/>
                </a:lnTo>
                <a:lnTo>
                  <a:pt x="64352" y="80248"/>
                </a:lnTo>
                <a:lnTo>
                  <a:pt x="64096" y="79991"/>
                </a:lnTo>
                <a:lnTo>
                  <a:pt x="63925" y="79650"/>
                </a:lnTo>
                <a:lnTo>
                  <a:pt x="63840" y="79222"/>
                </a:lnTo>
                <a:lnTo>
                  <a:pt x="63754" y="78795"/>
                </a:lnTo>
                <a:lnTo>
                  <a:pt x="63754" y="78795"/>
                </a:lnTo>
                <a:lnTo>
                  <a:pt x="63840" y="78368"/>
                </a:lnTo>
                <a:lnTo>
                  <a:pt x="63925" y="78026"/>
                </a:lnTo>
                <a:lnTo>
                  <a:pt x="64096" y="77599"/>
                </a:lnTo>
                <a:lnTo>
                  <a:pt x="64352" y="77342"/>
                </a:lnTo>
                <a:lnTo>
                  <a:pt x="64694" y="77086"/>
                </a:lnTo>
                <a:lnTo>
                  <a:pt x="65036" y="76915"/>
                </a:lnTo>
                <a:lnTo>
                  <a:pt x="65463" y="76744"/>
                </a:lnTo>
                <a:lnTo>
                  <a:pt x="65891" y="76744"/>
                </a:lnTo>
                <a:lnTo>
                  <a:pt x="65891" y="76744"/>
                </a:lnTo>
                <a:lnTo>
                  <a:pt x="66233" y="76744"/>
                </a:lnTo>
                <a:lnTo>
                  <a:pt x="66660" y="76915"/>
                </a:lnTo>
                <a:lnTo>
                  <a:pt x="67002" y="77086"/>
                </a:lnTo>
                <a:lnTo>
                  <a:pt x="67344" y="77342"/>
                </a:lnTo>
                <a:lnTo>
                  <a:pt x="67600" y="77599"/>
                </a:lnTo>
                <a:lnTo>
                  <a:pt x="67771" y="78026"/>
                </a:lnTo>
                <a:lnTo>
                  <a:pt x="67856" y="78368"/>
                </a:lnTo>
                <a:lnTo>
                  <a:pt x="67942" y="78795"/>
                </a:lnTo>
                <a:lnTo>
                  <a:pt x="67942" y="78795"/>
                </a:lnTo>
                <a:lnTo>
                  <a:pt x="67856" y="79222"/>
                </a:lnTo>
                <a:lnTo>
                  <a:pt x="67771" y="79650"/>
                </a:lnTo>
                <a:lnTo>
                  <a:pt x="67600" y="79991"/>
                </a:lnTo>
                <a:lnTo>
                  <a:pt x="67344" y="80248"/>
                </a:lnTo>
                <a:lnTo>
                  <a:pt x="67002" y="80504"/>
                </a:lnTo>
                <a:lnTo>
                  <a:pt x="66660" y="80761"/>
                </a:lnTo>
                <a:lnTo>
                  <a:pt x="66233" y="80846"/>
                </a:lnTo>
                <a:lnTo>
                  <a:pt x="65891" y="80932"/>
                </a:lnTo>
                <a:lnTo>
                  <a:pt x="65891" y="80932"/>
                </a:lnTo>
                <a:close/>
                <a:moveTo>
                  <a:pt x="126568" y="74009"/>
                </a:moveTo>
                <a:lnTo>
                  <a:pt x="5128" y="74009"/>
                </a:lnTo>
                <a:lnTo>
                  <a:pt x="5128" y="4871"/>
                </a:lnTo>
                <a:lnTo>
                  <a:pt x="126568" y="4871"/>
                </a:lnTo>
                <a:lnTo>
                  <a:pt x="126568" y="74009"/>
                </a:lnTo>
                <a:close/>
              </a:path>
            </a:pathLst>
          </a:custGeom>
          <a:solidFill>
            <a:srgbClr val="437A28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" name="Picture 2" descr="ظهر الفساد فى البر والبحر - Posts | Facebook">
            <a:extLst>
              <a:ext uri="{FF2B5EF4-FFF2-40B4-BE49-F238E27FC236}">
                <a16:creationId xmlns:a16="http://schemas.microsoft.com/office/drawing/2014/main" id="{BCF9D85B-0C98-6B8E-BD82-7976DD8FE5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3165" y="699247"/>
            <a:ext cx="4372215" cy="252036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ظهر الفساد في البر والبحر بما كسبت أيدي الناس – تجمع دعاة الشام">
            <a:extLst>
              <a:ext uri="{FF2B5EF4-FFF2-40B4-BE49-F238E27FC236}">
                <a16:creationId xmlns:a16="http://schemas.microsoft.com/office/drawing/2014/main" id="{69B7A433-11B8-3230-ABFE-932A6EEA4C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31" y="676196"/>
            <a:ext cx="2574151" cy="376517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5" name="Google Shape;1022;p68">
            <a:extLst>
              <a:ext uri="{FF2B5EF4-FFF2-40B4-BE49-F238E27FC236}">
                <a16:creationId xmlns:a16="http://schemas.microsoft.com/office/drawing/2014/main" id="{D94C32B4-18ED-F62A-DF67-2315058A8E0C}"/>
              </a:ext>
            </a:extLst>
          </p:cNvPr>
          <p:cNvSpPr/>
          <p:nvPr/>
        </p:nvSpPr>
        <p:spPr>
          <a:xfrm>
            <a:off x="414938" y="122946"/>
            <a:ext cx="2750883" cy="4825572"/>
          </a:xfrm>
          <a:custGeom>
            <a:avLst/>
            <a:gdLst/>
            <a:ahLst/>
            <a:cxnLst/>
            <a:rect l="l" t="t" r="r" b="b"/>
            <a:pathLst>
              <a:path w="61960" h="122466" extrusionOk="0">
                <a:moveTo>
                  <a:pt x="52217" y="0"/>
                </a:moveTo>
                <a:lnTo>
                  <a:pt x="9743" y="0"/>
                </a:lnTo>
                <a:lnTo>
                  <a:pt x="9743" y="0"/>
                </a:lnTo>
                <a:lnTo>
                  <a:pt x="8803" y="0"/>
                </a:lnTo>
                <a:lnTo>
                  <a:pt x="7778" y="171"/>
                </a:lnTo>
                <a:lnTo>
                  <a:pt x="6838" y="427"/>
                </a:lnTo>
                <a:lnTo>
                  <a:pt x="5983" y="769"/>
                </a:lnTo>
                <a:lnTo>
                  <a:pt x="5129" y="1111"/>
                </a:lnTo>
                <a:lnTo>
                  <a:pt x="4359" y="1624"/>
                </a:lnTo>
                <a:lnTo>
                  <a:pt x="3590" y="2222"/>
                </a:lnTo>
                <a:lnTo>
                  <a:pt x="2907" y="2820"/>
                </a:lnTo>
                <a:lnTo>
                  <a:pt x="2223" y="3504"/>
                </a:lnTo>
                <a:lnTo>
                  <a:pt x="1710" y="4273"/>
                </a:lnTo>
                <a:lnTo>
                  <a:pt x="1197" y="5042"/>
                </a:lnTo>
                <a:lnTo>
                  <a:pt x="770" y="5897"/>
                </a:lnTo>
                <a:lnTo>
                  <a:pt x="514" y="6837"/>
                </a:lnTo>
                <a:lnTo>
                  <a:pt x="257" y="7777"/>
                </a:lnTo>
                <a:lnTo>
                  <a:pt x="86" y="8717"/>
                </a:lnTo>
                <a:lnTo>
                  <a:pt x="1" y="9743"/>
                </a:lnTo>
                <a:lnTo>
                  <a:pt x="1" y="112723"/>
                </a:lnTo>
                <a:lnTo>
                  <a:pt x="1" y="112723"/>
                </a:lnTo>
                <a:lnTo>
                  <a:pt x="86" y="113748"/>
                </a:lnTo>
                <a:lnTo>
                  <a:pt x="257" y="114688"/>
                </a:lnTo>
                <a:lnTo>
                  <a:pt x="514" y="115629"/>
                </a:lnTo>
                <a:lnTo>
                  <a:pt x="770" y="116569"/>
                </a:lnTo>
                <a:lnTo>
                  <a:pt x="1197" y="117423"/>
                </a:lnTo>
                <a:lnTo>
                  <a:pt x="1710" y="118192"/>
                </a:lnTo>
                <a:lnTo>
                  <a:pt x="2223" y="118962"/>
                </a:lnTo>
                <a:lnTo>
                  <a:pt x="2907" y="119645"/>
                </a:lnTo>
                <a:lnTo>
                  <a:pt x="3590" y="120243"/>
                </a:lnTo>
                <a:lnTo>
                  <a:pt x="4359" y="120842"/>
                </a:lnTo>
                <a:lnTo>
                  <a:pt x="5129" y="121354"/>
                </a:lnTo>
                <a:lnTo>
                  <a:pt x="5983" y="121696"/>
                </a:lnTo>
                <a:lnTo>
                  <a:pt x="6838" y="122038"/>
                </a:lnTo>
                <a:lnTo>
                  <a:pt x="7778" y="122294"/>
                </a:lnTo>
                <a:lnTo>
                  <a:pt x="8803" y="122465"/>
                </a:lnTo>
                <a:lnTo>
                  <a:pt x="9743" y="122465"/>
                </a:lnTo>
                <a:lnTo>
                  <a:pt x="52217" y="122465"/>
                </a:lnTo>
                <a:lnTo>
                  <a:pt x="52217" y="122465"/>
                </a:lnTo>
                <a:lnTo>
                  <a:pt x="53243" y="122465"/>
                </a:lnTo>
                <a:lnTo>
                  <a:pt x="54183" y="122294"/>
                </a:lnTo>
                <a:lnTo>
                  <a:pt x="55123" y="122038"/>
                </a:lnTo>
                <a:lnTo>
                  <a:pt x="55978" y="121696"/>
                </a:lnTo>
                <a:lnTo>
                  <a:pt x="56832" y="121354"/>
                </a:lnTo>
                <a:lnTo>
                  <a:pt x="57687" y="120842"/>
                </a:lnTo>
                <a:lnTo>
                  <a:pt x="58371" y="120243"/>
                </a:lnTo>
                <a:lnTo>
                  <a:pt x="59054" y="119645"/>
                </a:lnTo>
                <a:lnTo>
                  <a:pt x="59738" y="118962"/>
                </a:lnTo>
                <a:lnTo>
                  <a:pt x="60251" y="118192"/>
                </a:lnTo>
                <a:lnTo>
                  <a:pt x="60764" y="117423"/>
                </a:lnTo>
                <a:lnTo>
                  <a:pt x="61191" y="116569"/>
                </a:lnTo>
                <a:lnTo>
                  <a:pt x="61533" y="115629"/>
                </a:lnTo>
                <a:lnTo>
                  <a:pt x="61704" y="114688"/>
                </a:lnTo>
                <a:lnTo>
                  <a:pt x="61875" y="113748"/>
                </a:lnTo>
                <a:lnTo>
                  <a:pt x="61960" y="112723"/>
                </a:lnTo>
                <a:lnTo>
                  <a:pt x="61960" y="9743"/>
                </a:lnTo>
                <a:lnTo>
                  <a:pt x="61960" y="9743"/>
                </a:lnTo>
                <a:lnTo>
                  <a:pt x="61875" y="8717"/>
                </a:lnTo>
                <a:lnTo>
                  <a:pt x="61704" y="7777"/>
                </a:lnTo>
                <a:lnTo>
                  <a:pt x="61533" y="6837"/>
                </a:lnTo>
                <a:lnTo>
                  <a:pt x="61191" y="5897"/>
                </a:lnTo>
                <a:lnTo>
                  <a:pt x="60764" y="5042"/>
                </a:lnTo>
                <a:lnTo>
                  <a:pt x="60251" y="4273"/>
                </a:lnTo>
                <a:lnTo>
                  <a:pt x="59738" y="3504"/>
                </a:lnTo>
                <a:lnTo>
                  <a:pt x="59054" y="2820"/>
                </a:lnTo>
                <a:lnTo>
                  <a:pt x="58371" y="2222"/>
                </a:lnTo>
                <a:lnTo>
                  <a:pt x="57687" y="1624"/>
                </a:lnTo>
                <a:lnTo>
                  <a:pt x="56832" y="1111"/>
                </a:lnTo>
                <a:lnTo>
                  <a:pt x="55978" y="769"/>
                </a:lnTo>
                <a:lnTo>
                  <a:pt x="55123" y="427"/>
                </a:lnTo>
                <a:lnTo>
                  <a:pt x="54183" y="171"/>
                </a:lnTo>
                <a:lnTo>
                  <a:pt x="53243" y="0"/>
                </a:lnTo>
                <a:lnTo>
                  <a:pt x="52217" y="0"/>
                </a:lnTo>
                <a:lnTo>
                  <a:pt x="52217" y="0"/>
                </a:lnTo>
                <a:close/>
                <a:moveTo>
                  <a:pt x="24870" y="5042"/>
                </a:moveTo>
                <a:lnTo>
                  <a:pt x="24870" y="5042"/>
                </a:lnTo>
                <a:lnTo>
                  <a:pt x="24955" y="5042"/>
                </a:lnTo>
                <a:lnTo>
                  <a:pt x="37176" y="5042"/>
                </a:lnTo>
                <a:lnTo>
                  <a:pt x="37176" y="5042"/>
                </a:lnTo>
                <a:lnTo>
                  <a:pt x="37433" y="5042"/>
                </a:lnTo>
                <a:lnTo>
                  <a:pt x="37689" y="5213"/>
                </a:lnTo>
                <a:lnTo>
                  <a:pt x="37860" y="5469"/>
                </a:lnTo>
                <a:lnTo>
                  <a:pt x="37946" y="5811"/>
                </a:lnTo>
                <a:lnTo>
                  <a:pt x="37946" y="5811"/>
                </a:lnTo>
                <a:lnTo>
                  <a:pt x="37860" y="6068"/>
                </a:lnTo>
                <a:lnTo>
                  <a:pt x="37689" y="6324"/>
                </a:lnTo>
                <a:lnTo>
                  <a:pt x="37433" y="6495"/>
                </a:lnTo>
                <a:lnTo>
                  <a:pt x="37091" y="6580"/>
                </a:lnTo>
                <a:lnTo>
                  <a:pt x="37091" y="6580"/>
                </a:lnTo>
                <a:lnTo>
                  <a:pt x="37091" y="6580"/>
                </a:lnTo>
                <a:lnTo>
                  <a:pt x="24870" y="6580"/>
                </a:lnTo>
                <a:lnTo>
                  <a:pt x="24870" y="6580"/>
                </a:lnTo>
                <a:lnTo>
                  <a:pt x="24870" y="6580"/>
                </a:lnTo>
                <a:lnTo>
                  <a:pt x="24528" y="6495"/>
                </a:lnTo>
                <a:lnTo>
                  <a:pt x="24272" y="6324"/>
                </a:lnTo>
                <a:lnTo>
                  <a:pt x="24101" y="6068"/>
                </a:lnTo>
                <a:lnTo>
                  <a:pt x="24101" y="5811"/>
                </a:lnTo>
                <a:lnTo>
                  <a:pt x="24101" y="5811"/>
                </a:lnTo>
                <a:lnTo>
                  <a:pt x="24101" y="5469"/>
                </a:lnTo>
                <a:lnTo>
                  <a:pt x="24272" y="5213"/>
                </a:lnTo>
                <a:lnTo>
                  <a:pt x="24528" y="5042"/>
                </a:lnTo>
                <a:lnTo>
                  <a:pt x="24870" y="5042"/>
                </a:lnTo>
                <a:lnTo>
                  <a:pt x="24870" y="5042"/>
                </a:lnTo>
                <a:close/>
                <a:moveTo>
                  <a:pt x="31023" y="119389"/>
                </a:moveTo>
                <a:lnTo>
                  <a:pt x="31023" y="119389"/>
                </a:lnTo>
                <a:lnTo>
                  <a:pt x="30340" y="119303"/>
                </a:lnTo>
                <a:lnTo>
                  <a:pt x="29741" y="119132"/>
                </a:lnTo>
                <a:lnTo>
                  <a:pt x="29143" y="118791"/>
                </a:lnTo>
                <a:lnTo>
                  <a:pt x="28630" y="118449"/>
                </a:lnTo>
                <a:lnTo>
                  <a:pt x="28288" y="117936"/>
                </a:lnTo>
                <a:lnTo>
                  <a:pt x="27947" y="117338"/>
                </a:lnTo>
                <a:lnTo>
                  <a:pt x="27776" y="116740"/>
                </a:lnTo>
                <a:lnTo>
                  <a:pt x="27690" y="116056"/>
                </a:lnTo>
                <a:lnTo>
                  <a:pt x="27690" y="116056"/>
                </a:lnTo>
                <a:lnTo>
                  <a:pt x="27776" y="115458"/>
                </a:lnTo>
                <a:lnTo>
                  <a:pt x="27947" y="114774"/>
                </a:lnTo>
                <a:lnTo>
                  <a:pt x="28288" y="114261"/>
                </a:lnTo>
                <a:lnTo>
                  <a:pt x="28630" y="113748"/>
                </a:lnTo>
                <a:lnTo>
                  <a:pt x="29143" y="113407"/>
                </a:lnTo>
                <a:lnTo>
                  <a:pt x="29741" y="113065"/>
                </a:lnTo>
                <a:lnTo>
                  <a:pt x="30340" y="112894"/>
                </a:lnTo>
                <a:lnTo>
                  <a:pt x="31023" y="112808"/>
                </a:lnTo>
                <a:lnTo>
                  <a:pt x="31023" y="112808"/>
                </a:lnTo>
                <a:lnTo>
                  <a:pt x="31621" y="112894"/>
                </a:lnTo>
                <a:lnTo>
                  <a:pt x="32305" y="113065"/>
                </a:lnTo>
                <a:lnTo>
                  <a:pt x="32818" y="113407"/>
                </a:lnTo>
                <a:lnTo>
                  <a:pt x="33331" y="113748"/>
                </a:lnTo>
                <a:lnTo>
                  <a:pt x="33758" y="114261"/>
                </a:lnTo>
                <a:lnTo>
                  <a:pt x="34014" y="114774"/>
                </a:lnTo>
                <a:lnTo>
                  <a:pt x="34185" y="115458"/>
                </a:lnTo>
                <a:lnTo>
                  <a:pt x="34271" y="116056"/>
                </a:lnTo>
                <a:lnTo>
                  <a:pt x="34271" y="116056"/>
                </a:lnTo>
                <a:lnTo>
                  <a:pt x="34185" y="116740"/>
                </a:lnTo>
                <a:lnTo>
                  <a:pt x="34014" y="117338"/>
                </a:lnTo>
                <a:lnTo>
                  <a:pt x="33758" y="117936"/>
                </a:lnTo>
                <a:lnTo>
                  <a:pt x="33331" y="118449"/>
                </a:lnTo>
                <a:lnTo>
                  <a:pt x="32818" y="118791"/>
                </a:lnTo>
                <a:lnTo>
                  <a:pt x="32305" y="119132"/>
                </a:lnTo>
                <a:lnTo>
                  <a:pt x="31621" y="119303"/>
                </a:lnTo>
                <a:lnTo>
                  <a:pt x="31023" y="119389"/>
                </a:lnTo>
                <a:lnTo>
                  <a:pt x="31023" y="119389"/>
                </a:lnTo>
                <a:close/>
                <a:moveTo>
                  <a:pt x="59482" y="108877"/>
                </a:moveTo>
                <a:lnTo>
                  <a:pt x="2479" y="108877"/>
                </a:lnTo>
                <a:lnTo>
                  <a:pt x="2479" y="13588"/>
                </a:lnTo>
                <a:lnTo>
                  <a:pt x="59482" y="13588"/>
                </a:lnTo>
                <a:lnTo>
                  <a:pt x="59482" y="108877"/>
                </a:lnTo>
                <a:close/>
              </a:path>
            </a:pathLst>
          </a:custGeom>
          <a:solidFill>
            <a:schemeClr val="bg2">
              <a:lumMod val="25000"/>
            </a:schemeClr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4" name="Google Shape;1334;p71"/>
          <p:cNvPicPr preferRelativeResize="0"/>
          <p:nvPr/>
        </p:nvPicPr>
        <p:blipFill rotWithShape="1">
          <a:blip r:embed="rId3">
            <a:alphaModFix amt="60000"/>
          </a:blip>
          <a:srcRect l="428" b="15746"/>
          <a:stretch/>
        </p:blipFill>
        <p:spPr>
          <a:xfrm>
            <a:off x="0" y="0"/>
            <a:ext cx="9144000" cy="5139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6DBA22BD-1283-E31B-5D8D-C64CA2FEF3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1371" y="270345"/>
            <a:ext cx="4343226" cy="440154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sp>
        <p:nvSpPr>
          <p:cNvPr id="9" name="مربع نص 8">
            <a:extLst>
              <a:ext uri="{FF2B5EF4-FFF2-40B4-BE49-F238E27FC236}">
                <a16:creationId xmlns:a16="http://schemas.microsoft.com/office/drawing/2014/main" id="{EDB41822-2C51-26A0-5FDD-E19604C6ECBF}"/>
              </a:ext>
            </a:extLst>
          </p:cNvPr>
          <p:cNvSpPr txBox="1"/>
          <p:nvPr/>
        </p:nvSpPr>
        <p:spPr>
          <a:xfrm>
            <a:off x="211311" y="499255"/>
            <a:ext cx="45720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defRPr/>
            </a:pPr>
            <a:r>
              <a:rPr lang="en-GB" sz="6000" b="1" dirty="0">
                <a:solidFill>
                  <a:schemeClr val="bg2">
                    <a:lumMod val="50000"/>
                  </a:schemeClr>
                </a:solidFill>
                <a:latin typeface="Arial Rounded MT Bold" panose="020F0704030504030204" pitchFamily="34" charset="0"/>
              </a:rPr>
              <a:t>Homework</a:t>
            </a: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B33696DE-3FC0-5A24-B282-7DA0EFFEC385}"/>
              </a:ext>
            </a:extLst>
          </p:cNvPr>
          <p:cNvSpPr txBox="1"/>
          <p:nvPr/>
        </p:nvSpPr>
        <p:spPr>
          <a:xfrm>
            <a:off x="368833" y="2258899"/>
            <a:ext cx="4032195" cy="10310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800" b="1" dirty="0">
                <a:solidFill>
                  <a:schemeClr val="tx1"/>
                </a:solidFill>
                <a:latin typeface="Congenial Light" panose="02000503040000020004" pitchFamily="2" charset="0"/>
                <a:cs typeface="Posterama" panose="020B0504020200020000" pitchFamily="34" charset="0"/>
              </a:rPr>
              <a:t>WORKBOOK </a:t>
            </a:r>
          </a:p>
          <a:p>
            <a:pPr algn="ctr"/>
            <a:endParaRPr lang="en-US" altLang="zh-CN" sz="800" b="1" dirty="0">
              <a:solidFill>
                <a:schemeClr val="tx1"/>
              </a:solidFill>
              <a:latin typeface="Congenial Light" panose="02000503040000020004" pitchFamily="2" charset="0"/>
              <a:cs typeface="Posterama" panose="020B0504020200020000" pitchFamily="34" charset="0"/>
            </a:endParaRPr>
          </a:p>
          <a:p>
            <a:pPr algn="ctr"/>
            <a:r>
              <a:rPr lang="en-US" altLang="zh-CN" sz="2400" b="1" dirty="0">
                <a:solidFill>
                  <a:schemeClr val="tx1"/>
                </a:solidFill>
                <a:latin typeface="Congenial Light" panose="02000503040000020004" pitchFamily="2" charset="0"/>
                <a:cs typeface="Posterama" panose="020B0504020200020000" pitchFamily="34" charset="0"/>
              </a:rPr>
              <a:t>Page </a:t>
            </a:r>
            <a:r>
              <a:rPr lang="en-US" altLang="zh-CN" sz="2400" b="1" dirty="0">
                <a:solidFill>
                  <a:schemeClr val="bg2">
                    <a:lumMod val="50000"/>
                  </a:schemeClr>
                </a:solidFill>
                <a:latin typeface="Congenial Light" panose="02000503040000020004" pitchFamily="2" charset="0"/>
                <a:cs typeface="Posterama" panose="020B0504020200020000" pitchFamily="34" charset="0"/>
              </a:rPr>
              <a:t>(79) </a:t>
            </a:r>
            <a:r>
              <a:rPr lang="en-US" altLang="zh-CN" sz="2400" b="1" dirty="0">
                <a:solidFill>
                  <a:schemeClr val="tx1"/>
                </a:solidFill>
                <a:latin typeface="Congenial Light" panose="02000503040000020004" pitchFamily="2" charset="0"/>
                <a:cs typeface="Posterama" panose="020B0504020200020000" pitchFamily="34" charset="0"/>
              </a:rPr>
              <a:t>Exercise </a:t>
            </a:r>
            <a:r>
              <a:rPr lang="en-US" altLang="zh-CN" sz="2400" b="1" dirty="0">
                <a:solidFill>
                  <a:srgbClr val="69A12B"/>
                </a:solidFill>
                <a:latin typeface="Congenial Light" panose="02000503040000020004" pitchFamily="2" charset="0"/>
                <a:cs typeface="Posterama" panose="020B0504020200020000" pitchFamily="34" charset="0"/>
              </a:rPr>
              <a:t>( A )</a:t>
            </a:r>
            <a:endParaRPr lang="zh-CN" altLang="en-US" sz="2400" b="1" dirty="0">
              <a:solidFill>
                <a:srgbClr val="69A12B"/>
              </a:solidFill>
              <a:latin typeface="Congenial Light" panose="02000503040000020004" pitchFamily="2" charset="0"/>
              <a:cs typeface="Posterama" panose="020B0504020200020000" pitchFamily="34" charset="0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مربع نص 13">
            <a:extLst>
              <a:ext uri="{FF2B5EF4-FFF2-40B4-BE49-F238E27FC236}">
                <a16:creationId xmlns:a16="http://schemas.microsoft.com/office/drawing/2014/main" id="{8AF019B8-DA85-7DD6-3211-ED4532952155}"/>
              </a:ext>
            </a:extLst>
          </p:cNvPr>
          <p:cNvSpPr txBox="1"/>
          <p:nvPr/>
        </p:nvSpPr>
        <p:spPr>
          <a:xfrm>
            <a:off x="349623" y="99685"/>
            <a:ext cx="4572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defRPr/>
            </a:pPr>
            <a:r>
              <a:rPr lang="en-GB" sz="7200" b="1" dirty="0">
                <a:solidFill>
                  <a:schemeClr val="bg2">
                    <a:lumMod val="50000"/>
                  </a:schemeClr>
                </a:solidFill>
                <a:latin typeface="Arial Rounded MT Bold" panose="020F0704030504030204" pitchFamily="34" charset="0"/>
              </a:rPr>
              <a:t>Thanks!</a:t>
            </a:r>
          </a:p>
        </p:txBody>
      </p:sp>
      <p:pic>
        <p:nvPicPr>
          <p:cNvPr id="2052" name="Picture 4" descr="Have a nice day stock image. Image of reminder, post - 113873559">
            <a:extLst>
              <a:ext uri="{FF2B5EF4-FFF2-40B4-BE49-F238E27FC236}">
                <a16:creationId xmlns:a16="http://schemas.microsoft.com/office/drawing/2014/main" id="{B9413136-48A6-3788-DC48-9E1C88D345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0685" y="1544490"/>
            <a:ext cx="4710312" cy="292761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صورة 8">
            <a:extLst>
              <a:ext uri="{FF2B5EF4-FFF2-40B4-BE49-F238E27FC236}">
                <a16:creationId xmlns:a16="http://schemas.microsoft.com/office/drawing/2014/main" id="{215355C6-FA19-B44B-7F8F-E487C61155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97302" y="356493"/>
            <a:ext cx="2481091" cy="161061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21FDDB68-0B8E-6BF4-0C39-C394B9B70A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7361" y="3027511"/>
            <a:ext cx="2595583" cy="166743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0B4DE1AB-2916-EA7D-42A3-89F75BCFE6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57707" y="2989089"/>
            <a:ext cx="2551099" cy="166743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F5DF34B5-70F8-5951-3451-4D6463F594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5048" y="522515"/>
            <a:ext cx="2589517" cy="165206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F42BC8AC-36ED-152B-9184-CBEE40D4C5E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54210" y="1790379"/>
            <a:ext cx="2364002" cy="145996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20" name="فقاعة التفكير: على شكل سحابة 19">
            <a:extLst>
              <a:ext uri="{FF2B5EF4-FFF2-40B4-BE49-F238E27FC236}">
                <a16:creationId xmlns:a16="http://schemas.microsoft.com/office/drawing/2014/main" id="{45AE13A1-8728-C11B-CDEE-2844C6224046}"/>
              </a:ext>
            </a:extLst>
          </p:cNvPr>
          <p:cNvSpPr/>
          <p:nvPr/>
        </p:nvSpPr>
        <p:spPr>
          <a:xfrm>
            <a:off x="6239436" y="1075766"/>
            <a:ext cx="2820040" cy="1728908"/>
          </a:xfrm>
          <a:prstGeom prst="cloudCallout">
            <a:avLst>
              <a:gd name="adj1" fmla="val -69879"/>
              <a:gd name="adj2" fmla="val 39834"/>
            </a:avLst>
          </a:prstGeom>
          <a:solidFill>
            <a:schemeClr val="bg1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800" b="1" dirty="0">
                <a:solidFill>
                  <a:schemeClr val="tx1"/>
                </a:solidFill>
              </a:rPr>
              <a:t>What have you read or seen on TV about these issues?</a:t>
            </a:r>
          </a:p>
        </p:txBody>
      </p:sp>
      <p:sp>
        <p:nvSpPr>
          <p:cNvPr id="2" name="Google Shape;801;p72">
            <a:extLst>
              <a:ext uri="{FF2B5EF4-FFF2-40B4-BE49-F238E27FC236}">
                <a16:creationId xmlns:a16="http://schemas.microsoft.com/office/drawing/2014/main" id="{819F871E-E730-03BF-EB75-69D17A44C9AC}"/>
              </a:ext>
            </a:extLst>
          </p:cNvPr>
          <p:cNvSpPr/>
          <p:nvPr/>
        </p:nvSpPr>
        <p:spPr>
          <a:xfrm>
            <a:off x="7102176" y="86930"/>
            <a:ext cx="1917877" cy="390682"/>
          </a:xfrm>
          <a:custGeom>
            <a:avLst/>
            <a:gdLst/>
            <a:ahLst/>
            <a:cxnLst/>
            <a:rect l="l" t="t" r="r" b="b"/>
            <a:pathLst>
              <a:path w="27424" h="7279" extrusionOk="0">
                <a:moveTo>
                  <a:pt x="416" y="1"/>
                </a:moveTo>
                <a:lnTo>
                  <a:pt x="416" y="209"/>
                </a:lnTo>
                <a:cubicBezTo>
                  <a:pt x="554" y="324"/>
                  <a:pt x="670" y="440"/>
                  <a:pt x="786" y="602"/>
                </a:cubicBezTo>
                <a:cubicBezTo>
                  <a:pt x="1063" y="971"/>
                  <a:pt x="832" y="1017"/>
                  <a:pt x="624" y="1272"/>
                </a:cubicBezTo>
                <a:cubicBezTo>
                  <a:pt x="0" y="2080"/>
                  <a:pt x="924" y="2265"/>
                  <a:pt x="1224" y="2496"/>
                </a:cubicBezTo>
                <a:cubicBezTo>
                  <a:pt x="462" y="3513"/>
                  <a:pt x="1224" y="4044"/>
                  <a:pt x="1479" y="4483"/>
                </a:cubicBezTo>
                <a:cubicBezTo>
                  <a:pt x="762" y="4645"/>
                  <a:pt x="416" y="4599"/>
                  <a:pt x="993" y="5430"/>
                </a:cubicBezTo>
                <a:cubicBezTo>
                  <a:pt x="1086" y="5569"/>
                  <a:pt x="1317" y="5638"/>
                  <a:pt x="1271" y="5823"/>
                </a:cubicBezTo>
                <a:cubicBezTo>
                  <a:pt x="1248" y="6008"/>
                  <a:pt x="878" y="6123"/>
                  <a:pt x="786" y="6308"/>
                </a:cubicBezTo>
                <a:cubicBezTo>
                  <a:pt x="924" y="6447"/>
                  <a:pt x="1063" y="6539"/>
                  <a:pt x="1224" y="6632"/>
                </a:cubicBezTo>
                <a:cubicBezTo>
                  <a:pt x="1040" y="6886"/>
                  <a:pt x="809" y="7094"/>
                  <a:pt x="531" y="7279"/>
                </a:cubicBezTo>
                <a:lnTo>
                  <a:pt x="27077" y="7279"/>
                </a:lnTo>
                <a:cubicBezTo>
                  <a:pt x="27054" y="7232"/>
                  <a:pt x="27031" y="7209"/>
                  <a:pt x="27008" y="7186"/>
                </a:cubicBezTo>
                <a:cubicBezTo>
                  <a:pt x="27355" y="7001"/>
                  <a:pt x="26615" y="6701"/>
                  <a:pt x="26592" y="6493"/>
                </a:cubicBezTo>
                <a:cubicBezTo>
                  <a:pt x="26592" y="6239"/>
                  <a:pt x="27054" y="6146"/>
                  <a:pt x="27216" y="6008"/>
                </a:cubicBezTo>
                <a:cubicBezTo>
                  <a:pt x="27193" y="5823"/>
                  <a:pt x="27031" y="5777"/>
                  <a:pt x="26939" y="5638"/>
                </a:cubicBezTo>
                <a:cubicBezTo>
                  <a:pt x="26846" y="5500"/>
                  <a:pt x="26893" y="5476"/>
                  <a:pt x="26916" y="5315"/>
                </a:cubicBezTo>
                <a:cubicBezTo>
                  <a:pt x="26939" y="5176"/>
                  <a:pt x="27008" y="5269"/>
                  <a:pt x="26962" y="5107"/>
                </a:cubicBezTo>
                <a:cubicBezTo>
                  <a:pt x="26916" y="4991"/>
                  <a:pt x="26800" y="4899"/>
                  <a:pt x="26662" y="4876"/>
                </a:cubicBezTo>
                <a:cubicBezTo>
                  <a:pt x="26754" y="4622"/>
                  <a:pt x="27193" y="4599"/>
                  <a:pt x="27262" y="4367"/>
                </a:cubicBezTo>
                <a:cubicBezTo>
                  <a:pt x="27332" y="4206"/>
                  <a:pt x="27031" y="4044"/>
                  <a:pt x="26985" y="3905"/>
                </a:cubicBezTo>
                <a:cubicBezTo>
                  <a:pt x="26893" y="3651"/>
                  <a:pt x="27216" y="3605"/>
                  <a:pt x="27193" y="3420"/>
                </a:cubicBezTo>
                <a:cubicBezTo>
                  <a:pt x="27193" y="3305"/>
                  <a:pt x="26846" y="3189"/>
                  <a:pt x="26754" y="3120"/>
                </a:cubicBezTo>
                <a:cubicBezTo>
                  <a:pt x="27008" y="2773"/>
                  <a:pt x="27424" y="2658"/>
                  <a:pt x="27193" y="2196"/>
                </a:cubicBezTo>
                <a:cubicBezTo>
                  <a:pt x="27124" y="2034"/>
                  <a:pt x="26985" y="1918"/>
                  <a:pt x="27031" y="1711"/>
                </a:cubicBezTo>
                <a:cubicBezTo>
                  <a:pt x="27054" y="1549"/>
                  <a:pt x="27193" y="1526"/>
                  <a:pt x="27239" y="1410"/>
                </a:cubicBezTo>
                <a:cubicBezTo>
                  <a:pt x="27332" y="1133"/>
                  <a:pt x="26893" y="948"/>
                  <a:pt x="26939" y="671"/>
                </a:cubicBezTo>
                <a:cubicBezTo>
                  <a:pt x="26985" y="371"/>
                  <a:pt x="27239" y="209"/>
                  <a:pt x="27424" y="1"/>
                </a:cubicBezTo>
                <a:close/>
              </a:path>
            </a:pathLst>
          </a:custGeom>
          <a:solidFill>
            <a:schemeClr val="bg2">
              <a:lumMod val="50000"/>
              <a:alpha val="8333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chemeClr val="tx2"/>
                </a:solidFill>
              </a:rPr>
              <a:t>Warm Up</a:t>
            </a:r>
            <a:endParaRPr sz="2000" b="1" dirty="0">
              <a:solidFill>
                <a:schemeClr val="tx2"/>
              </a:solidFill>
            </a:endParaRPr>
          </a:p>
        </p:txBody>
      </p:sp>
      <p:sp>
        <p:nvSpPr>
          <p:cNvPr id="3" name="فقاعة التفكير: على شكل سحابة 2">
            <a:extLst>
              <a:ext uri="{FF2B5EF4-FFF2-40B4-BE49-F238E27FC236}">
                <a16:creationId xmlns:a16="http://schemas.microsoft.com/office/drawing/2014/main" id="{2F51E2B7-0392-4344-110C-A5F21092A520}"/>
              </a:ext>
            </a:extLst>
          </p:cNvPr>
          <p:cNvSpPr/>
          <p:nvPr/>
        </p:nvSpPr>
        <p:spPr>
          <a:xfrm>
            <a:off x="6254804" y="1089853"/>
            <a:ext cx="2820040" cy="1728908"/>
          </a:xfrm>
          <a:prstGeom prst="cloudCallout">
            <a:avLst>
              <a:gd name="adj1" fmla="val -69879"/>
              <a:gd name="adj2" fmla="val 39834"/>
            </a:avLst>
          </a:prstGeom>
          <a:solidFill>
            <a:schemeClr val="bg1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800" b="1" dirty="0">
                <a:solidFill>
                  <a:schemeClr val="tx1"/>
                </a:solidFill>
              </a:rPr>
              <a:t>Which issues are positive and which are </a:t>
            </a:r>
          </a:p>
          <a:p>
            <a:pPr algn="ctr"/>
            <a:r>
              <a:rPr lang="en-US" sz="1800" b="1" dirty="0">
                <a:solidFill>
                  <a:schemeClr val="tx1"/>
                </a:solidFill>
              </a:rPr>
              <a:t>negative?</a:t>
            </a:r>
          </a:p>
        </p:txBody>
      </p:sp>
      <p:sp>
        <p:nvSpPr>
          <p:cNvPr id="6" name="فقاعة التفكير: على شكل سحابة 5">
            <a:extLst>
              <a:ext uri="{FF2B5EF4-FFF2-40B4-BE49-F238E27FC236}">
                <a16:creationId xmlns:a16="http://schemas.microsoft.com/office/drawing/2014/main" id="{5BC87D96-232F-060D-5889-1E0263D2C578}"/>
              </a:ext>
            </a:extLst>
          </p:cNvPr>
          <p:cNvSpPr/>
          <p:nvPr/>
        </p:nvSpPr>
        <p:spPr>
          <a:xfrm>
            <a:off x="6078071" y="1057836"/>
            <a:ext cx="3119717" cy="1728908"/>
          </a:xfrm>
          <a:prstGeom prst="cloudCallout">
            <a:avLst>
              <a:gd name="adj1" fmla="val -69879"/>
              <a:gd name="adj2" fmla="val 39834"/>
            </a:avLst>
          </a:prstGeom>
          <a:solidFill>
            <a:schemeClr val="bg1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</a:rPr>
              <a:t>Are there any other changes that have impacted our world significantly?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3" grpId="0" animBg="1"/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7">
            <a:extLst>
              <a:ext uri="{FF2B5EF4-FFF2-40B4-BE49-F238E27FC236}">
                <a16:creationId xmlns:a16="http://schemas.microsoft.com/office/drawing/2014/main" id="{3D8C744D-071E-C7FF-710C-D3F7C794C5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0709" y="-783772"/>
            <a:ext cx="4387703" cy="423390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0" name="Google Shape;6290;p38">
            <a:extLst>
              <a:ext uri="{FF2B5EF4-FFF2-40B4-BE49-F238E27FC236}">
                <a16:creationId xmlns:a16="http://schemas.microsoft.com/office/drawing/2014/main" id="{BB1043C1-81CF-AAD9-FA09-4702B182801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84193" y="1924344"/>
            <a:ext cx="4764600" cy="1239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latin typeface="Footlight MT Light" panose="0204060206030A020304" pitchFamily="18" charset="0"/>
              </a:rPr>
              <a:t>Y</a:t>
            </a:r>
            <a:r>
              <a:rPr lang="en" dirty="0">
                <a:latin typeface="Footlight MT Light" panose="0204060206030A020304" pitchFamily="18" charset="0"/>
              </a:rPr>
              <a:t>our book , p</a:t>
            </a:r>
            <a:r>
              <a:rPr lang="en" b="1" dirty="0">
                <a:solidFill>
                  <a:schemeClr val="bg2">
                    <a:lumMod val="50000"/>
                  </a:schemeClr>
                </a:solidFill>
                <a:latin typeface="Footlight MT Light" panose="0204060206030A020304" pitchFamily="18" charset="0"/>
              </a:rPr>
              <a:t>.(6)</a:t>
            </a:r>
            <a:endParaRPr b="1" dirty="0">
              <a:solidFill>
                <a:schemeClr val="bg2">
                  <a:lumMod val="50000"/>
                </a:schemeClr>
              </a:solidFill>
              <a:latin typeface="Footlight MT Light" panose="0204060206030A020304" pitchFamily="18" charset="0"/>
            </a:endParaRP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A91F0166-030E-0A78-AF96-8810CA4A68A3}"/>
              </a:ext>
            </a:extLst>
          </p:cNvPr>
          <p:cNvSpPr txBox="1"/>
          <p:nvPr/>
        </p:nvSpPr>
        <p:spPr>
          <a:xfrm>
            <a:off x="1131474" y="844559"/>
            <a:ext cx="295643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C8738"/>
              </a:buClr>
              <a:buSzPts val="1600"/>
              <a:buFont typeface="Lora Regular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Lora Regular"/>
                <a:sym typeface="Lora Regular"/>
              </a:rPr>
              <a:t>Open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صورة 11">
            <a:extLst>
              <a:ext uri="{FF2B5EF4-FFF2-40B4-BE49-F238E27FC236}">
                <a16:creationId xmlns:a16="http://schemas.microsoft.com/office/drawing/2014/main" id="{1F97A9B7-5A9B-9E35-1F01-8E28C099311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269" t="27832" r="32437" b="12904"/>
          <a:stretch/>
        </p:blipFill>
        <p:spPr>
          <a:xfrm>
            <a:off x="332218" y="628152"/>
            <a:ext cx="3746802" cy="43255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1"/>
            </a:solidFill>
            <a:miter lim="800000"/>
          </a:ln>
          <a:effectLst>
            <a:glow rad="101600">
              <a:schemeClr val="tx1">
                <a:lumMod val="75000"/>
                <a:lumOff val="25000"/>
                <a:alpha val="6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3" name="Google Shape;801;p72">
            <a:extLst>
              <a:ext uri="{FF2B5EF4-FFF2-40B4-BE49-F238E27FC236}">
                <a16:creationId xmlns:a16="http://schemas.microsoft.com/office/drawing/2014/main" id="{3D2360A8-A0AC-0635-F3BF-AB0854B45437}"/>
              </a:ext>
            </a:extLst>
          </p:cNvPr>
          <p:cNvSpPr/>
          <p:nvPr/>
        </p:nvSpPr>
        <p:spPr>
          <a:xfrm>
            <a:off x="125074" y="71562"/>
            <a:ext cx="1917877" cy="390682"/>
          </a:xfrm>
          <a:custGeom>
            <a:avLst/>
            <a:gdLst/>
            <a:ahLst/>
            <a:cxnLst/>
            <a:rect l="l" t="t" r="r" b="b"/>
            <a:pathLst>
              <a:path w="27424" h="7279" extrusionOk="0">
                <a:moveTo>
                  <a:pt x="416" y="1"/>
                </a:moveTo>
                <a:lnTo>
                  <a:pt x="416" y="209"/>
                </a:lnTo>
                <a:cubicBezTo>
                  <a:pt x="554" y="324"/>
                  <a:pt x="670" y="440"/>
                  <a:pt x="786" y="602"/>
                </a:cubicBezTo>
                <a:cubicBezTo>
                  <a:pt x="1063" y="971"/>
                  <a:pt x="832" y="1017"/>
                  <a:pt x="624" y="1272"/>
                </a:cubicBezTo>
                <a:cubicBezTo>
                  <a:pt x="0" y="2080"/>
                  <a:pt x="924" y="2265"/>
                  <a:pt x="1224" y="2496"/>
                </a:cubicBezTo>
                <a:cubicBezTo>
                  <a:pt x="462" y="3513"/>
                  <a:pt x="1224" y="4044"/>
                  <a:pt x="1479" y="4483"/>
                </a:cubicBezTo>
                <a:cubicBezTo>
                  <a:pt x="762" y="4645"/>
                  <a:pt x="416" y="4599"/>
                  <a:pt x="993" y="5430"/>
                </a:cubicBezTo>
                <a:cubicBezTo>
                  <a:pt x="1086" y="5569"/>
                  <a:pt x="1317" y="5638"/>
                  <a:pt x="1271" y="5823"/>
                </a:cubicBezTo>
                <a:cubicBezTo>
                  <a:pt x="1248" y="6008"/>
                  <a:pt x="878" y="6123"/>
                  <a:pt x="786" y="6308"/>
                </a:cubicBezTo>
                <a:cubicBezTo>
                  <a:pt x="924" y="6447"/>
                  <a:pt x="1063" y="6539"/>
                  <a:pt x="1224" y="6632"/>
                </a:cubicBezTo>
                <a:cubicBezTo>
                  <a:pt x="1040" y="6886"/>
                  <a:pt x="809" y="7094"/>
                  <a:pt x="531" y="7279"/>
                </a:cubicBezTo>
                <a:lnTo>
                  <a:pt x="27077" y="7279"/>
                </a:lnTo>
                <a:cubicBezTo>
                  <a:pt x="27054" y="7232"/>
                  <a:pt x="27031" y="7209"/>
                  <a:pt x="27008" y="7186"/>
                </a:cubicBezTo>
                <a:cubicBezTo>
                  <a:pt x="27355" y="7001"/>
                  <a:pt x="26615" y="6701"/>
                  <a:pt x="26592" y="6493"/>
                </a:cubicBezTo>
                <a:cubicBezTo>
                  <a:pt x="26592" y="6239"/>
                  <a:pt x="27054" y="6146"/>
                  <a:pt x="27216" y="6008"/>
                </a:cubicBezTo>
                <a:cubicBezTo>
                  <a:pt x="27193" y="5823"/>
                  <a:pt x="27031" y="5777"/>
                  <a:pt x="26939" y="5638"/>
                </a:cubicBezTo>
                <a:cubicBezTo>
                  <a:pt x="26846" y="5500"/>
                  <a:pt x="26893" y="5476"/>
                  <a:pt x="26916" y="5315"/>
                </a:cubicBezTo>
                <a:cubicBezTo>
                  <a:pt x="26939" y="5176"/>
                  <a:pt x="27008" y="5269"/>
                  <a:pt x="26962" y="5107"/>
                </a:cubicBezTo>
                <a:cubicBezTo>
                  <a:pt x="26916" y="4991"/>
                  <a:pt x="26800" y="4899"/>
                  <a:pt x="26662" y="4876"/>
                </a:cubicBezTo>
                <a:cubicBezTo>
                  <a:pt x="26754" y="4622"/>
                  <a:pt x="27193" y="4599"/>
                  <a:pt x="27262" y="4367"/>
                </a:cubicBezTo>
                <a:cubicBezTo>
                  <a:pt x="27332" y="4206"/>
                  <a:pt x="27031" y="4044"/>
                  <a:pt x="26985" y="3905"/>
                </a:cubicBezTo>
                <a:cubicBezTo>
                  <a:pt x="26893" y="3651"/>
                  <a:pt x="27216" y="3605"/>
                  <a:pt x="27193" y="3420"/>
                </a:cubicBezTo>
                <a:cubicBezTo>
                  <a:pt x="27193" y="3305"/>
                  <a:pt x="26846" y="3189"/>
                  <a:pt x="26754" y="3120"/>
                </a:cubicBezTo>
                <a:cubicBezTo>
                  <a:pt x="27008" y="2773"/>
                  <a:pt x="27424" y="2658"/>
                  <a:pt x="27193" y="2196"/>
                </a:cubicBezTo>
                <a:cubicBezTo>
                  <a:pt x="27124" y="2034"/>
                  <a:pt x="26985" y="1918"/>
                  <a:pt x="27031" y="1711"/>
                </a:cubicBezTo>
                <a:cubicBezTo>
                  <a:pt x="27054" y="1549"/>
                  <a:pt x="27193" y="1526"/>
                  <a:pt x="27239" y="1410"/>
                </a:cubicBezTo>
                <a:cubicBezTo>
                  <a:pt x="27332" y="1133"/>
                  <a:pt x="26893" y="948"/>
                  <a:pt x="26939" y="671"/>
                </a:cubicBezTo>
                <a:cubicBezTo>
                  <a:pt x="26985" y="371"/>
                  <a:pt x="27239" y="209"/>
                  <a:pt x="27424" y="1"/>
                </a:cubicBezTo>
                <a:close/>
              </a:path>
            </a:pathLst>
          </a:custGeom>
          <a:solidFill>
            <a:schemeClr val="bg2">
              <a:lumMod val="50000"/>
              <a:alpha val="8333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chemeClr val="tx2"/>
                </a:solidFill>
              </a:rPr>
              <a:t>Scanning</a:t>
            </a:r>
            <a:endParaRPr sz="2000" b="1" dirty="0">
              <a:solidFill>
                <a:schemeClr val="tx2"/>
              </a:solidFill>
            </a:endParaRPr>
          </a:p>
        </p:txBody>
      </p:sp>
      <p:sp>
        <p:nvSpPr>
          <p:cNvPr id="14" name="فقاعة الكلام: مستطيلة مستديرة الزوايا 13">
            <a:extLst>
              <a:ext uri="{FF2B5EF4-FFF2-40B4-BE49-F238E27FC236}">
                <a16:creationId xmlns:a16="http://schemas.microsoft.com/office/drawing/2014/main" id="{8B8D84B1-E052-91A1-6175-1B3450AD033B}"/>
              </a:ext>
            </a:extLst>
          </p:cNvPr>
          <p:cNvSpPr/>
          <p:nvPr/>
        </p:nvSpPr>
        <p:spPr>
          <a:xfrm>
            <a:off x="5064981" y="102003"/>
            <a:ext cx="3079293" cy="454589"/>
          </a:xfrm>
          <a:prstGeom prst="wedgeRoundRectCallout">
            <a:avLst>
              <a:gd name="adj1" fmla="val 63535"/>
              <a:gd name="adj2" fmla="val -18724"/>
              <a:gd name="adj3" fmla="val 16667"/>
            </a:avLst>
          </a:prstGeom>
          <a:solidFill>
            <a:schemeClr val="bg1">
              <a:lumMod val="9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en-US" b="1" dirty="0">
              <a:solidFill>
                <a:schemeClr val="tx1"/>
              </a:solidFill>
            </a:endParaRPr>
          </a:p>
          <a:p>
            <a:pPr algn="ctr"/>
            <a:r>
              <a:rPr lang="en-US" sz="1500" b="1" dirty="0">
                <a:solidFill>
                  <a:schemeClr val="tx1"/>
                </a:solidFill>
              </a:rPr>
              <a:t>What does each photo show ?</a:t>
            </a:r>
          </a:p>
          <a:p>
            <a:pPr algn="ctr"/>
            <a:endParaRPr lang="ar-SA" dirty="0">
              <a:solidFill>
                <a:schemeClr val="tx1"/>
              </a:solidFill>
            </a:endParaRPr>
          </a:p>
        </p:txBody>
      </p:sp>
      <p:sp>
        <p:nvSpPr>
          <p:cNvPr id="15" name="فقاعة الكلام: مستطيلة مستديرة الزوايا 14">
            <a:extLst>
              <a:ext uri="{FF2B5EF4-FFF2-40B4-BE49-F238E27FC236}">
                <a16:creationId xmlns:a16="http://schemas.microsoft.com/office/drawing/2014/main" id="{0D66AB4B-5726-5704-BBFC-C6F4534ED9DD}"/>
              </a:ext>
            </a:extLst>
          </p:cNvPr>
          <p:cNvSpPr/>
          <p:nvPr/>
        </p:nvSpPr>
        <p:spPr>
          <a:xfrm>
            <a:off x="4867868" y="606838"/>
            <a:ext cx="3862663" cy="653142"/>
          </a:xfrm>
          <a:prstGeom prst="wedgeRoundRectCallout">
            <a:avLst>
              <a:gd name="adj1" fmla="val -60190"/>
              <a:gd name="adj2" fmla="val 22446"/>
              <a:gd name="adj3" fmla="val 16667"/>
            </a:avLst>
          </a:prstGeom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500" b="1" dirty="0">
                <a:solidFill>
                  <a:schemeClr val="bg1"/>
                </a:solidFill>
              </a:rPr>
              <a:t>The Saudi flag; the UAE flag, </a:t>
            </a:r>
          </a:p>
          <a:p>
            <a:pPr algn="ctr"/>
            <a:r>
              <a:rPr lang="en-US" sz="1500" b="1" dirty="0">
                <a:solidFill>
                  <a:schemeClr val="bg1"/>
                </a:solidFill>
              </a:rPr>
              <a:t>a spacecraft; a communication satellite</a:t>
            </a:r>
          </a:p>
        </p:txBody>
      </p:sp>
      <p:sp>
        <p:nvSpPr>
          <p:cNvPr id="18" name="فقاعة الكلام: مستطيلة مستديرة الزوايا 17">
            <a:extLst>
              <a:ext uri="{FF2B5EF4-FFF2-40B4-BE49-F238E27FC236}">
                <a16:creationId xmlns:a16="http://schemas.microsoft.com/office/drawing/2014/main" id="{E9B3A8BD-4293-C18B-06B1-454842945CCA}"/>
              </a:ext>
            </a:extLst>
          </p:cNvPr>
          <p:cNvSpPr/>
          <p:nvPr/>
        </p:nvSpPr>
        <p:spPr>
          <a:xfrm>
            <a:off x="4940558" y="1424446"/>
            <a:ext cx="3359589" cy="539525"/>
          </a:xfrm>
          <a:prstGeom prst="wedgeRoundRectCallout">
            <a:avLst>
              <a:gd name="adj1" fmla="val 63535"/>
              <a:gd name="adj2" fmla="val -18724"/>
              <a:gd name="adj3" fmla="val 16667"/>
            </a:avLst>
          </a:prstGeom>
          <a:solidFill>
            <a:schemeClr val="bg1">
              <a:lumMod val="9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en-US" sz="200" b="1" dirty="0">
              <a:solidFill>
                <a:schemeClr val="tx1"/>
              </a:solidFill>
            </a:endParaRPr>
          </a:p>
          <a:p>
            <a:pPr algn="ctr"/>
            <a:r>
              <a:rPr lang="en-US" sz="1500" b="1" dirty="0">
                <a:solidFill>
                  <a:schemeClr val="tx1"/>
                </a:solidFill>
              </a:rPr>
              <a:t>What happened On September 23, 1932? </a:t>
            </a:r>
            <a:endParaRPr lang="ar-SA" dirty="0">
              <a:solidFill>
                <a:schemeClr val="tx1"/>
              </a:solidFill>
            </a:endParaRPr>
          </a:p>
        </p:txBody>
      </p:sp>
      <p:sp>
        <p:nvSpPr>
          <p:cNvPr id="19" name="فقاعة الكلام: مستطيلة مستديرة الزوايا 18">
            <a:extLst>
              <a:ext uri="{FF2B5EF4-FFF2-40B4-BE49-F238E27FC236}">
                <a16:creationId xmlns:a16="http://schemas.microsoft.com/office/drawing/2014/main" id="{11CEFFAC-1C2D-ED6E-6FC6-302F9E630EDF}"/>
              </a:ext>
            </a:extLst>
          </p:cNvPr>
          <p:cNvSpPr/>
          <p:nvPr/>
        </p:nvSpPr>
        <p:spPr>
          <a:xfrm>
            <a:off x="4865053" y="2032116"/>
            <a:ext cx="3765176" cy="496399"/>
          </a:xfrm>
          <a:prstGeom prst="wedgeRoundRectCallout">
            <a:avLst>
              <a:gd name="adj1" fmla="val -60190"/>
              <a:gd name="adj2" fmla="val 22446"/>
              <a:gd name="adj3" fmla="val 16667"/>
            </a:avLst>
          </a:prstGeom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500" b="1" dirty="0">
                <a:solidFill>
                  <a:schemeClr val="bg1"/>
                </a:solidFill>
              </a:rPr>
              <a:t>Saudi Arabia was established</a:t>
            </a:r>
          </a:p>
        </p:txBody>
      </p:sp>
      <p:sp>
        <p:nvSpPr>
          <p:cNvPr id="20" name="فقاعة الكلام: مستطيلة مستديرة الزوايا 19">
            <a:extLst>
              <a:ext uri="{FF2B5EF4-FFF2-40B4-BE49-F238E27FC236}">
                <a16:creationId xmlns:a16="http://schemas.microsoft.com/office/drawing/2014/main" id="{F364F0CB-3C2C-A4D5-FD6B-35F9BECF528D}"/>
              </a:ext>
            </a:extLst>
          </p:cNvPr>
          <p:cNvSpPr/>
          <p:nvPr/>
        </p:nvSpPr>
        <p:spPr>
          <a:xfrm>
            <a:off x="4908540" y="2671855"/>
            <a:ext cx="3359589" cy="492764"/>
          </a:xfrm>
          <a:prstGeom prst="wedgeRoundRectCallout">
            <a:avLst>
              <a:gd name="adj1" fmla="val 63535"/>
              <a:gd name="adj2" fmla="val -18724"/>
              <a:gd name="adj3" fmla="val 16667"/>
            </a:avLst>
          </a:prstGeom>
          <a:solidFill>
            <a:schemeClr val="bg1">
              <a:lumMod val="9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en-US" sz="200" b="1" dirty="0">
              <a:solidFill>
                <a:schemeClr val="tx1"/>
              </a:solidFill>
            </a:endParaRPr>
          </a:p>
          <a:p>
            <a:pPr algn="ctr"/>
            <a:r>
              <a:rPr lang="en-US" sz="1500" b="1" dirty="0">
                <a:solidFill>
                  <a:schemeClr val="tx1"/>
                </a:solidFill>
              </a:rPr>
              <a:t>What does UAE stand for?</a:t>
            </a:r>
            <a:endParaRPr lang="ar-SA" dirty="0">
              <a:solidFill>
                <a:schemeClr val="tx1"/>
              </a:solidFill>
            </a:endParaRPr>
          </a:p>
        </p:txBody>
      </p:sp>
      <p:sp>
        <p:nvSpPr>
          <p:cNvPr id="21" name="فقاعة الكلام: مستطيلة مستديرة الزوايا 20">
            <a:extLst>
              <a:ext uri="{FF2B5EF4-FFF2-40B4-BE49-F238E27FC236}">
                <a16:creationId xmlns:a16="http://schemas.microsoft.com/office/drawing/2014/main" id="{D0D6A252-E09B-771C-452B-0C6A8EDB02A0}"/>
              </a:ext>
            </a:extLst>
          </p:cNvPr>
          <p:cNvSpPr/>
          <p:nvPr/>
        </p:nvSpPr>
        <p:spPr>
          <a:xfrm>
            <a:off x="4829561" y="3215913"/>
            <a:ext cx="3765176" cy="481445"/>
          </a:xfrm>
          <a:prstGeom prst="wedgeRoundRectCallout">
            <a:avLst>
              <a:gd name="adj1" fmla="val -60190"/>
              <a:gd name="adj2" fmla="val 22446"/>
              <a:gd name="adj3" fmla="val 16667"/>
            </a:avLst>
          </a:prstGeom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500" b="1" dirty="0">
                <a:solidFill>
                  <a:schemeClr val="bg1"/>
                </a:solidFill>
              </a:rPr>
              <a:t>United Arab Emirates</a:t>
            </a:r>
          </a:p>
        </p:txBody>
      </p:sp>
      <p:sp>
        <p:nvSpPr>
          <p:cNvPr id="22" name="فقاعة الكلام: مستطيلة مستديرة الزوايا 21">
            <a:extLst>
              <a:ext uri="{FF2B5EF4-FFF2-40B4-BE49-F238E27FC236}">
                <a16:creationId xmlns:a16="http://schemas.microsoft.com/office/drawing/2014/main" id="{53D65ED6-4ABF-C9D1-2E3C-30C90525D9F8}"/>
              </a:ext>
            </a:extLst>
          </p:cNvPr>
          <p:cNvSpPr/>
          <p:nvPr/>
        </p:nvSpPr>
        <p:spPr>
          <a:xfrm>
            <a:off x="4778734" y="3866823"/>
            <a:ext cx="3546591" cy="546151"/>
          </a:xfrm>
          <a:prstGeom prst="wedgeRoundRectCallout">
            <a:avLst>
              <a:gd name="adj1" fmla="val 63535"/>
              <a:gd name="adj2" fmla="val -18724"/>
              <a:gd name="adj3" fmla="val 16667"/>
            </a:avLst>
          </a:prstGeom>
          <a:solidFill>
            <a:schemeClr val="bg1">
              <a:lumMod val="9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en-US" sz="200" b="1" dirty="0">
              <a:solidFill>
                <a:schemeClr val="tx1"/>
              </a:solidFill>
            </a:endParaRPr>
          </a:p>
          <a:p>
            <a:pPr algn="ctr"/>
            <a:r>
              <a:rPr lang="en-US" sz="1500" b="1" dirty="0">
                <a:solidFill>
                  <a:schemeClr val="tx1"/>
                </a:solidFill>
              </a:rPr>
              <a:t>What countries were involved in Space Race?</a:t>
            </a:r>
            <a:endParaRPr lang="ar-SA" dirty="0">
              <a:solidFill>
                <a:schemeClr val="tx1"/>
              </a:solidFill>
            </a:endParaRPr>
          </a:p>
        </p:txBody>
      </p:sp>
      <p:sp>
        <p:nvSpPr>
          <p:cNvPr id="23" name="فقاعة الكلام: مستطيلة مستديرة الزوايا 22">
            <a:extLst>
              <a:ext uri="{FF2B5EF4-FFF2-40B4-BE49-F238E27FC236}">
                <a16:creationId xmlns:a16="http://schemas.microsoft.com/office/drawing/2014/main" id="{CF1B2620-A015-09AB-64B1-1AB0DD14733A}"/>
              </a:ext>
            </a:extLst>
          </p:cNvPr>
          <p:cNvSpPr/>
          <p:nvPr/>
        </p:nvSpPr>
        <p:spPr>
          <a:xfrm>
            <a:off x="4830886" y="4495078"/>
            <a:ext cx="3765176" cy="481445"/>
          </a:xfrm>
          <a:prstGeom prst="wedgeRoundRectCallout">
            <a:avLst>
              <a:gd name="adj1" fmla="val -60190"/>
              <a:gd name="adj2" fmla="val 22446"/>
              <a:gd name="adj3" fmla="val 16667"/>
            </a:avLst>
          </a:prstGeom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500" b="1" dirty="0">
                <a:solidFill>
                  <a:schemeClr val="bg1"/>
                </a:solidFill>
              </a:rPr>
              <a:t>The United States and Russia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>
            <a:extLst>
              <a:ext uri="{FF2B5EF4-FFF2-40B4-BE49-F238E27FC236}">
                <a16:creationId xmlns:a16="http://schemas.microsoft.com/office/drawing/2014/main" id="{69A88BCD-4AFC-5FE4-6279-7208F8D7D03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0672" t="18077" r="11009" b="23809"/>
          <a:stretch/>
        </p:blipFill>
        <p:spPr>
          <a:xfrm>
            <a:off x="1406178" y="222838"/>
            <a:ext cx="7461197" cy="29353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MG Bk 1 F-SA_'16_1-07 p6">
            <a:hlinkClick r:id="" action="ppaction://media"/>
            <a:extLst>
              <a:ext uri="{FF2B5EF4-FFF2-40B4-BE49-F238E27FC236}">
                <a16:creationId xmlns:a16="http://schemas.microsoft.com/office/drawing/2014/main" id="{62C25C08-C3AF-F34C-7B9F-38091F5036C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100" end="216218.687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84201" y="1690487"/>
            <a:ext cx="705483" cy="748268"/>
          </a:xfrm>
          <a:prstGeom prst="rect">
            <a:avLst/>
          </a:prstGeom>
          <a:effectLst>
            <a:glow rad="101600">
              <a:schemeClr val="bg2">
                <a:lumMod val="50000"/>
                <a:alpha val="60000"/>
              </a:schemeClr>
            </a:glow>
          </a:effectLst>
        </p:spPr>
      </p:pic>
      <p:pic>
        <p:nvPicPr>
          <p:cNvPr id="8" name="MG Bk 1 F-SA_'16_1-07 p6">
            <a:hlinkClick r:id="" action="ppaction://media"/>
            <a:extLst>
              <a:ext uri="{FF2B5EF4-FFF2-40B4-BE49-F238E27FC236}">
                <a16:creationId xmlns:a16="http://schemas.microsoft.com/office/drawing/2014/main" id="{2E1A4DBD-102B-CDA5-A22E-C1049732FEA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600" end="277090.687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15045" y="161365"/>
            <a:ext cx="851480" cy="799139"/>
          </a:xfrm>
          <a:prstGeom prst="rect">
            <a:avLst/>
          </a:prstGeom>
          <a:effectLst>
            <a:glow rad="101600">
              <a:schemeClr val="tx1">
                <a:lumMod val="50000"/>
                <a:lumOff val="50000"/>
                <a:alpha val="60000"/>
              </a:schemeClr>
            </a:glow>
          </a:effectLst>
        </p:spPr>
      </p:pic>
      <p:sp>
        <p:nvSpPr>
          <p:cNvPr id="9" name="فقاعة الكلام: مستطيلة مستديرة الزوايا 8">
            <a:extLst>
              <a:ext uri="{FF2B5EF4-FFF2-40B4-BE49-F238E27FC236}">
                <a16:creationId xmlns:a16="http://schemas.microsoft.com/office/drawing/2014/main" id="{D24A0D3F-99E1-6261-F304-41B0D0F5D583}"/>
              </a:ext>
            </a:extLst>
          </p:cNvPr>
          <p:cNvSpPr/>
          <p:nvPr/>
        </p:nvSpPr>
        <p:spPr>
          <a:xfrm>
            <a:off x="812841" y="3353017"/>
            <a:ext cx="3359589" cy="650364"/>
          </a:xfrm>
          <a:prstGeom prst="wedgeRoundRectCallout">
            <a:avLst>
              <a:gd name="adj1" fmla="val -64319"/>
              <a:gd name="adj2" fmla="val 36807"/>
              <a:gd name="adj3" fmla="val 16667"/>
            </a:avLst>
          </a:prstGeom>
          <a:solidFill>
            <a:schemeClr val="bg1">
              <a:lumMod val="9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en-US" b="1" dirty="0">
              <a:solidFill>
                <a:schemeClr val="tx1"/>
              </a:solidFill>
            </a:endParaRPr>
          </a:p>
          <a:p>
            <a:pPr algn="ctr"/>
            <a:r>
              <a:rPr lang="en-US" sz="1500" b="1" dirty="0">
                <a:solidFill>
                  <a:schemeClr val="tx1"/>
                </a:solidFill>
              </a:rPr>
              <a:t>What happened in 1902?</a:t>
            </a:r>
          </a:p>
          <a:p>
            <a:pPr algn="ctr"/>
            <a:endParaRPr lang="ar-SA" dirty="0">
              <a:solidFill>
                <a:schemeClr val="tx1"/>
              </a:solidFill>
            </a:endParaRPr>
          </a:p>
        </p:txBody>
      </p:sp>
      <p:sp>
        <p:nvSpPr>
          <p:cNvPr id="10" name="فقاعة الكلام: مستطيلة مستديرة الزوايا 9">
            <a:extLst>
              <a:ext uri="{FF2B5EF4-FFF2-40B4-BE49-F238E27FC236}">
                <a16:creationId xmlns:a16="http://schemas.microsoft.com/office/drawing/2014/main" id="{DCCAB50F-A8AE-67B7-5FB2-32BAED763E62}"/>
              </a:ext>
            </a:extLst>
          </p:cNvPr>
          <p:cNvSpPr/>
          <p:nvPr/>
        </p:nvSpPr>
        <p:spPr>
          <a:xfrm>
            <a:off x="4333796" y="3537525"/>
            <a:ext cx="4223658" cy="681009"/>
          </a:xfrm>
          <a:prstGeom prst="wedgeRoundRectCallout">
            <a:avLst>
              <a:gd name="adj1" fmla="val 57855"/>
              <a:gd name="adj2" fmla="val -24613"/>
              <a:gd name="adj3" fmla="val 16667"/>
            </a:avLst>
          </a:prstGeom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King </a:t>
            </a:r>
            <a:r>
              <a:rPr lang="en-US" sz="1600" b="1" dirty="0" err="1">
                <a:solidFill>
                  <a:schemeClr val="bg1"/>
                </a:solidFill>
              </a:rPr>
              <a:t>Abdulaziz</a:t>
            </a:r>
            <a:r>
              <a:rPr lang="en-US" sz="1600" b="1" dirty="0">
                <a:solidFill>
                  <a:schemeClr val="bg1"/>
                </a:solidFill>
              </a:rPr>
              <a:t> regained Riyadh, and took  the </a:t>
            </a:r>
            <a:r>
              <a:rPr lang="en-US" sz="1600" b="1" dirty="0" err="1">
                <a:solidFill>
                  <a:schemeClr val="bg1"/>
                </a:solidFill>
              </a:rPr>
              <a:t>Masmak</a:t>
            </a:r>
            <a:r>
              <a:rPr lang="en-US" sz="1600" b="1" dirty="0">
                <a:solidFill>
                  <a:schemeClr val="bg1"/>
                </a:solidFill>
              </a:rPr>
              <a:t> Fortress</a:t>
            </a:r>
          </a:p>
        </p:txBody>
      </p:sp>
      <p:sp>
        <p:nvSpPr>
          <p:cNvPr id="11" name="فقاعة الكلام: مستطيلة مستديرة الزوايا 10">
            <a:extLst>
              <a:ext uri="{FF2B5EF4-FFF2-40B4-BE49-F238E27FC236}">
                <a16:creationId xmlns:a16="http://schemas.microsoft.com/office/drawing/2014/main" id="{B2EFA2D2-FD52-B41C-76F6-6D1F9A5A532F}"/>
              </a:ext>
            </a:extLst>
          </p:cNvPr>
          <p:cNvSpPr/>
          <p:nvPr/>
        </p:nvSpPr>
        <p:spPr>
          <a:xfrm>
            <a:off x="750089" y="4212347"/>
            <a:ext cx="3359589" cy="650364"/>
          </a:xfrm>
          <a:prstGeom prst="wedgeRoundRectCallout">
            <a:avLst>
              <a:gd name="adj1" fmla="val -64319"/>
              <a:gd name="adj2" fmla="val 36807"/>
              <a:gd name="adj3" fmla="val 16667"/>
            </a:avLst>
          </a:prstGeom>
          <a:solidFill>
            <a:schemeClr val="bg1">
              <a:lumMod val="9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en-US" b="1" dirty="0">
              <a:solidFill>
                <a:schemeClr val="tx1"/>
              </a:solidFill>
            </a:endParaRPr>
          </a:p>
          <a:p>
            <a:pPr algn="ctr"/>
            <a:r>
              <a:rPr lang="en-US" sz="1500" b="1" dirty="0">
                <a:solidFill>
                  <a:schemeClr val="tx1"/>
                </a:solidFill>
              </a:rPr>
              <a:t>When was Saudi Arabia officially established?</a:t>
            </a:r>
          </a:p>
          <a:p>
            <a:pPr algn="ctr"/>
            <a:endParaRPr lang="ar-SA" dirty="0">
              <a:solidFill>
                <a:schemeClr val="tx1"/>
              </a:solidFill>
            </a:endParaRPr>
          </a:p>
        </p:txBody>
      </p:sp>
      <p:sp>
        <p:nvSpPr>
          <p:cNvPr id="12" name="فقاعة الكلام: مستطيلة مستديرة الزوايا 11">
            <a:extLst>
              <a:ext uri="{FF2B5EF4-FFF2-40B4-BE49-F238E27FC236}">
                <a16:creationId xmlns:a16="http://schemas.microsoft.com/office/drawing/2014/main" id="{A8B08B39-7C36-63E7-8CD2-8A9CB61204EC}"/>
              </a:ext>
            </a:extLst>
          </p:cNvPr>
          <p:cNvSpPr/>
          <p:nvPr/>
        </p:nvSpPr>
        <p:spPr>
          <a:xfrm>
            <a:off x="4378619" y="4358436"/>
            <a:ext cx="4223658" cy="681009"/>
          </a:xfrm>
          <a:prstGeom prst="wedgeRoundRectCallout">
            <a:avLst>
              <a:gd name="adj1" fmla="val 57855"/>
              <a:gd name="adj2" fmla="val -24613"/>
              <a:gd name="adj3" fmla="val 16667"/>
            </a:avLst>
          </a:prstGeom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800" b="1" dirty="0">
                <a:solidFill>
                  <a:schemeClr val="bg1"/>
                </a:solidFill>
                <a:latin typeface="(النص الأساسي)"/>
              </a:rPr>
              <a:t>On September 23, 1932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EBC948DE-557C-5C25-AF61-C9942086763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0924" t="31223" r="11429" b="31727"/>
          <a:stretch/>
        </p:blipFill>
        <p:spPr>
          <a:xfrm>
            <a:off x="1129553" y="145999"/>
            <a:ext cx="7783926" cy="22821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glow rad="101600">
              <a:schemeClr val="bg2">
                <a:alpha val="6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MG Bk 1 F-SA_'16_1-07 p6">
            <a:hlinkClick r:id="" action="ppaction://media"/>
            <a:extLst>
              <a:ext uri="{FF2B5EF4-FFF2-40B4-BE49-F238E27FC236}">
                <a16:creationId xmlns:a16="http://schemas.microsoft.com/office/drawing/2014/main" id="{A9421165-DB89-DB64-2472-329B2945188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0972" end="151061.687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04049" y="703003"/>
            <a:ext cx="609600" cy="609600"/>
          </a:xfrm>
          <a:prstGeom prst="rect">
            <a:avLst/>
          </a:prstGeom>
          <a:effectLst>
            <a:glow rad="101600">
              <a:schemeClr val="tx1">
                <a:lumMod val="50000"/>
                <a:lumOff val="50000"/>
                <a:alpha val="60000"/>
              </a:schemeClr>
            </a:glow>
          </a:effectLst>
        </p:spPr>
      </p:pic>
      <p:sp>
        <p:nvSpPr>
          <p:cNvPr id="5" name="فقاعة الكلام: مستطيلة مستديرة الزوايا 4">
            <a:extLst>
              <a:ext uri="{FF2B5EF4-FFF2-40B4-BE49-F238E27FC236}">
                <a16:creationId xmlns:a16="http://schemas.microsoft.com/office/drawing/2014/main" id="{F0D24305-84EE-E153-9536-F463E4E6AA3C}"/>
              </a:ext>
            </a:extLst>
          </p:cNvPr>
          <p:cNvSpPr/>
          <p:nvPr/>
        </p:nvSpPr>
        <p:spPr>
          <a:xfrm>
            <a:off x="766737" y="2646086"/>
            <a:ext cx="3359589" cy="650364"/>
          </a:xfrm>
          <a:prstGeom prst="wedgeRoundRectCallout">
            <a:avLst>
              <a:gd name="adj1" fmla="val -64319"/>
              <a:gd name="adj2" fmla="val 36807"/>
              <a:gd name="adj3" fmla="val 16667"/>
            </a:avLst>
          </a:prstGeom>
          <a:solidFill>
            <a:schemeClr val="bg1">
              <a:lumMod val="9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en-US" b="1" dirty="0">
              <a:solidFill>
                <a:schemeClr val="tx1"/>
              </a:solidFill>
            </a:endParaRPr>
          </a:p>
          <a:p>
            <a:pPr algn="ctr"/>
            <a:r>
              <a:rPr lang="en-US" sz="1500" b="1" dirty="0">
                <a:solidFill>
                  <a:schemeClr val="tx1"/>
                </a:solidFill>
              </a:rPr>
              <a:t>How many sheikhdoms does UAE consist of?</a:t>
            </a:r>
          </a:p>
          <a:p>
            <a:pPr algn="ctr"/>
            <a:endParaRPr lang="ar-SA" dirty="0">
              <a:solidFill>
                <a:schemeClr val="tx1"/>
              </a:solidFill>
            </a:endParaRPr>
          </a:p>
        </p:txBody>
      </p:sp>
      <p:sp>
        <p:nvSpPr>
          <p:cNvPr id="6" name="فقاعة الكلام: مستطيلة مستديرة الزوايا 5">
            <a:extLst>
              <a:ext uri="{FF2B5EF4-FFF2-40B4-BE49-F238E27FC236}">
                <a16:creationId xmlns:a16="http://schemas.microsoft.com/office/drawing/2014/main" id="{422C7FF7-BE25-CA49-1AE3-D080F7869089}"/>
              </a:ext>
            </a:extLst>
          </p:cNvPr>
          <p:cNvSpPr/>
          <p:nvPr/>
        </p:nvSpPr>
        <p:spPr>
          <a:xfrm>
            <a:off x="5224810" y="2620257"/>
            <a:ext cx="3066264" cy="653142"/>
          </a:xfrm>
          <a:prstGeom prst="wedgeRoundRectCallout">
            <a:avLst>
              <a:gd name="adj1" fmla="val 57855"/>
              <a:gd name="adj2" fmla="val -24613"/>
              <a:gd name="adj3" fmla="val 16667"/>
            </a:avLst>
          </a:prstGeom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800" b="1" dirty="0">
                <a:solidFill>
                  <a:schemeClr val="bg1"/>
                </a:solidFill>
              </a:rPr>
              <a:t>seven</a:t>
            </a:r>
          </a:p>
        </p:txBody>
      </p:sp>
      <p:sp>
        <p:nvSpPr>
          <p:cNvPr id="7" name="فقاعة الكلام: مستطيلة مستديرة الزوايا 6">
            <a:extLst>
              <a:ext uri="{FF2B5EF4-FFF2-40B4-BE49-F238E27FC236}">
                <a16:creationId xmlns:a16="http://schemas.microsoft.com/office/drawing/2014/main" id="{84C4F46F-0F89-10FD-8341-3F065067F2C4}"/>
              </a:ext>
            </a:extLst>
          </p:cNvPr>
          <p:cNvSpPr/>
          <p:nvPr/>
        </p:nvSpPr>
        <p:spPr>
          <a:xfrm>
            <a:off x="765455" y="3459314"/>
            <a:ext cx="3345502" cy="651644"/>
          </a:xfrm>
          <a:prstGeom prst="wedgeRoundRectCallout">
            <a:avLst>
              <a:gd name="adj1" fmla="val -64319"/>
              <a:gd name="adj2" fmla="val 36807"/>
              <a:gd name="adj3" fmla="val 16667"/>
            </a:avLst>
          </a:prstGeom>
          <a:solidFill>
            <a:schemeClr val="bg1">
              <a:lumMod val="9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en-US" b="1" dirty="0">
              <a:solidFill>
                <a:schemeClr val="tx1"/>
              </a:solidFill>
            </a:endParaRPr>
          </a:p>
          <a:p>
            <a:r>
              <a:rPr lang="en-US" sz="1500" b="1" dirty="0">
                <a:solidFill>
                  <a:schemeClr val="tx1"/>
                </a:solidFill>
              </a:rPr>
              <a:t>How When was UAE established? </a:t>
            </a:r>
          </a:p>
          <a:p>
            <a:pPr algn="ctr"/>
            <a:endParaRPr lang="ar-SA" dirty="0">
              <a:solidFill>
                <a:schemeClr val="tx1"/>
              </a:solidFill>
            </a:endParaRPr>
          </a:p>
        </p:txBody>
      </p:sp>
      <p:sp>
        <p:nvSpPr>
          <p:cNvPr id="8" name="فقاعة الكلام: مستطيلة مستديرة الزوايا 7">
            <a:extLst>
              <a:ext uri="{FF2B5EF4-FFF2-40B4-BE49-F238E27FC236}">
                <a16:creationId xmlns:a16="http://schemas.microsoft.com/office/drawing/2014/main" id="{315EAE66-CFDD-984F-538F-57513ED404B6}"/>
              </a:ext>
            </a:extLst>
          </p:cNvPr>
          <p:cNvSpPr/>
          <p:nvPr/>
        </p:nvSpPr>
        <p:spPr>
          <a:xfrm>
            <a:off x="5269633" y="3423545"/>
            <a:ext cx="3066264" cy="687413"/>
          </a:xfrm>
          <a:prstGeom prst="wedgeRoundRectCallout">
            <a:avLst>
              <a:gd name="adj1" fmla="val 57855"/>
              <a:gd name="adj2" fmla="val -24613"/>
              <a:gd name="adj3" fmla="val 16667"/>
            </a:avLst>
          </a:prstGeom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800" b="1" dirty="0">
                <a:solidFill>
                  <a:schemeClr val="bg1"/>
                </a:solidFill>
              </a:rPr>
              <a:t>In 1971</a:t>
            </a:r>
          </a:p>
        </p:txBody>
      </p:sp>
      <p:sp>
        <p:nvSpPr>
          <p:cNvPr id="9" name="فقاعة الكلام: مستطيلة مستديرة الزوايا 8">
            <a:extLst>
              <a:ext uri="{FF2B5EF4-FFF2-40B4-BE49-F238E27FC236}">
                <a16:creationId xmlns:a16="http://schemas.microsoft.com/office/drawing/2014/main" id="{65112597-6CCC-22AA-9EA6-C9FD1BFF02DA}"/>
              </a:ext>
            </a:extLst>
          </p:cNvPr>
          <p:cNvSpPr/>
          <p:nvPr/>
        </p:nvSpPr>
        <p:spPr>
          <a:xfrm>
            <a:off x="725755" y="4326329"/>
            <a:ext cx="3345502" cy="651644"/>
          </a:xfrm>
          <a:prstGeom prst="wedgeRoundRectCallout">
            <a:avLst>
              <a:gd name="adj1" fmla="val -64319"/>
              <a:gd name="adj2" fmla="val 36807"/>
              <a:gd name="adj3" fmla="val 16667"/>
            </a:avLst>
          </a:prstGeom>
          <a:solidFill>
            <a:schemeClr val="bg1">
              <a:lumMod val="9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en-US" sz="300" b="1" dirty="0">
              <a:solidFill>
                <a:schemeClr val="tx1"/>
              </a:solidFill>
            </a:endParaRPr>
          </a:p>
          <a:p>
            <a:pPr algn="ctr"/>
            <a:r>
              <a:rPr lang="en-US" sz="1500" b="1" dirty="0">
                <a:solidFill>
                  <a:schemeClr val="tx1"/>
                </a:solidFill>
              </a:rPr>
              <a:t>What happened in the UAE in 1973?</a:t>
            </a:r>
            <a:endParaRPr lang="ar-SA" dirty="0">
              <a:solidFill>
                <a:schemeClr val="tx1"/>
              </a:solidFill>
            </a:endParaRPr>
          </a:p>
        </p:txBody>
      </p:sp>
      <p:sp>
        <p:nvSpPr>
          <p:cNvPr id="11" name="فقاعة الكلام: مستطيلة مستديرة الزوايا 10">
            <a:extLst>
              <a:ext uri="{FF2B5EF4-FFF2-40B4-BE49-F238E27FC236}">
                <a16:creationId xmlns:a16="http://schemas.microsoft.com/office/drawing/2014/main" id="{5333F8F2-9815-6C8D-5852-E9DE99202ACD}"/>
              </a:ext>
            </a:extLst>
          </p:cNvPr>
          <p:cNvSpPr/>
          <p:nvPr/>
        </p:nvSpPr>
        <p:spPr>
          <a:xfrm>
            <a:off x="4426003" y="4298245"/>
            <a:ext cx="3923981" cy="681009"/>
          </a:xfrm>
          <a:prstGeom prst="wedgeRoundRectCallout">
            <a:avLst>
              <a:gd name="adj1" fmla="val 57855"/>
              <a:gd name="adj2" fmla="val -24613"/>
              <a:gd name="adj3" fmla="val 16667"/>
            </a:avLst>
          </a:prstGeom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The UAE dirham, a single national currency, was launched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A4BE9F05-8CEC-67BC-E549-F207FF7DE5E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092" t="40336" r="11176" b="23212"/>
          <a:stretch/>
        </p:blipFill>
        <p:spPr>
          <a:xfrm>
            <a:off x="1475335" y="161363"/>
            <a:ext cx="7399725" cy="1874905"/>
          </a:xfrm>
          <a:prstGeom prst="rect">
            <a:avLst/>
          </a:prstGeom>
          <a:solidFill>
            <a:srgbClr val="FFF9E1"/>
          </a:solidFill>
          <a:ln w="88900" cap="sq">
            <a:solidFill>
              <a:schemeClr val="tx2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MG Bk 1 F-SA_'16_1-07 p6">
            <a:hlinkClick r:id="" action="ppaction://media"/>
            <a:extLst>
              <a:ext uri="{FF2B5EF4-FFF2-40B4-BE49-F238E27FC236}">
                <a16:creationId xmlns:a16="http://schemas.microsoft.com/office/drawing/2014/main" id="{6AD8208F-CA50-FE1A-AE7F-FFE5C38C330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6094" end="92301.687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87029" y="222337"/>
            <a:ext cx="609600" cy="609600"/>
          </a:xfrm>
          <a:prstGeom prst="rect">
            <a:avLst/>
          </a:prstGeom>
          <a:effectLst>
            <a:glow rad="228600">
              <a:schemeClr val="tx1">
                <a:lumMod val="25000"/>
                <a:lumOff val="75000"/>
                <a:alpha val="40000"/>
              </a:schemeClr>
            </a:glow>
          </a:effectLst>
        </p:spPr>
      </p:pic>
      <p:sp>
        <p:nvSpPr>
          <p:cNvPr id="5" name="فقاعة الكلام: مستطيلة مستديرة الزوايا 4">
            <a:extLst>
              <a:ext uri="{FF2B5EF4-FFF2-40B4-BE49-F238E27FC236}">
                <a16:creationId xmlns:a16="http://schemas.microsoft.com/office/drawing/2014/main" id="{CB095EEE-E060-55A3-20F2-9275F61B925D}"/>
              </a:ext>
            </a:extLst>
          </p:cNvPr>
          <p:cNvSpPr/>
          <p:nvPr/>
        </p:nvSpPr>
        <p:spPr>
          <a:xfrm>
            <a:off x="651476" y="2261885"/>
            <a:ext cx="3520954" cy="650364"/>
          </a:xfrm>
          <a:prstGeom prst="wedgeRoundRectCallout">
            <a:avLst>
              <a:gd name="adj1" fmla="val -64319"/>
              <a:gd name="adj2" fmla="val 36807"/>
              <a:gd name="adj3" fmla="val 16667"/>
            </a:avLst>
          </a:prstGeom>
          <a:solidFill>
            <a:srgbClr val="FFF9E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en-US" b="1" dirty="0">
              <a:solidFill>
                <a:schemeClr val="tx1"/>
              </a:solidFill>
            </a:endParaRPr>
          </a:p>
          <a:p>
            <a:pPr algn="ctr"/>
            <a:r>
              <a:rPr lang="en-US" sz="1500" b="1" dirty="0">
                <a:solidFill>
                  <a:schemeClr val="tx1"/>
                </a:solidFill>
              </a:rPr>
              <a:t>Who launched the world’s first artificial satellite ?</a:t>
            </a:r>
          </a:p>
          <a:p>
            <a:pPr algn="ctr"/>
            <a:endParaRPr lang="ar-SA" dirty="0">
              <a:solidFill>
                <a:schemeClr val="tx1"/>
              </a:solidFill>
            </a:endParaRPr>
          </a:p>
        </p:txBody>
      </p:sp>
      <p:sp>
        <p:nvSpPr>
          <p:cNvPr id="6" name="فقاعة الكلام: مستطيلة مستديرة الزوايا 5">
            <a:extLst>
              <a:ext uri="{FF2B5EF4-FFF2-40B4-BE49-F238E27FC236}">
                <a16:creationId xmlns:a16="http://schemas.microsoft.com/office/drawing/2014/main" id="{9A2334A3-9166-2B7C-4A2D-208F01F2795F}"/>
              </a:ext>
            </a:extLst>
          </p:cNvPr>
          <p:cNvSpPr/>
          <p:nvPr/>
        </p:nvSpPr>
        <p:spPr>
          <a:xfrm>
            <a:off x="691230" y="2998042"/>
            <a:ext cx="3066264" cy="536613"/>
          </a:xfrm>
          <a:prstGeom prst="wedgeRoundRectCallout">
            <a:avLst>
              <a:gd name="adj1" fmla="val 57855"/>
              <a:gd name="adj2" fmla="val -24613"/>
              <a:gd name="adj3" fmla="val 16667"/>
            </a:avLst>
          </a:prstGeom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The Russians</a:t>
            </a:r>
          </a:p>
        </p:txBody>
      </p:sp>
      <p:sp>
        <p:nvSpPr>
          <p:cNvPr id="7" name="فقاعة الكلام: مستطيلة مستديرة الزوايا 6">
            <a:extLst>
              <a:ext uri="{FF2B5EF4-FFF2-40B4-BE49-F238E27FC236}">
                <a16:creationId xmlns:a16="http://schemas.microsoft.com/office/drawing/2014/main" id="{8662B196-6D2B-42AA-354D-035F28BD0681}"/>
              </a:ext>
            </a:extLst>
          </p:cNvPr>
          <p:cNvSpPr/>
          <p:nvPr/>
        </p:nvSpPr>
        <p:spPr>
          <a:xfrm>
            <a:off x="534935" y="3751306"/>
            <a:ext cx="3520954" cy="650364"/>
          </a:xfrm>
          <a:prstGeom prst="wedgeRoundRectCallout">
            <a:avLst>
              <a:gd name="adj1" fmla="val -64319"/>
              <a:gd name="adj2" fmla="val 36807"/>
              <a:gd name="adj3" fmla="val 16667"/>
            </a:avLst>
          </a:prstGeom>
          <a:solidFill>
            <a:srgbClr val="FFF9E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en-US" sz="100" b="1" dirty="0">
              <a:solidFill>
                <a:schemeClr val="tx1"/>
              </a:solidFill>
            </a:endParaRPr>
          </a:p>
          <a:p>
            <a:pPr algn="ctr"/>
            <a:r>
              <a:rPr lang="en-US" sz="1500" b="1" dirty="0">
                <a:solidFill>
                  <a:schemeClr val="tx1"/>
                </a:solidFill>
              </a:rPr>
              <a:t>Who won the race to land on the moon?</a:t>
            </a:r>
            <a:endParaRPr lang="ar-SA" sz="1500" dirty="0">
              <a:solidFill>
                <a:schemeClr val="tx1"/>
              </a:solidFill>
            </a:endParaRPr>
          </a:p>
        </p:txBody>
      </p:sp>
      <p:sp>
        <p:nvSpPr>
          <p:cNvPr id="8" name="فقاعة الكلام: مستطيلة مستديرة الزوايا 7">
            <a:extLst>
              <a:ext uri="{FF2B5EF4-FFF2-40B4-BE49-F238E27FC236}">
                <a16:creationId xmlns:a16="http://schemas.microsoft.com/office/drawing/2014/main" id="{FD8AB33A-714D-A9B7-6B76-5FA7D6B6307F}"/>
              </a:ext>
            </a:extLst>
          </p:cNvPr>
          <p:cNvSpPr/>
          <p:nvPr/>
        </p:nvSpPr>
        <p:spPr>
          <a:xfrm>
            <a:off x="636160" y="4470975"/>
            <a:ext cx="3066264" cy="554383"/>
          </a:xfrm>
          <a:prstGeom prst="wedgeRoundRectCallout">
            <a:avLst>
              <a:gd name="adj1" fmla="val 57855"/>
              <a:gd name="adj2" fmla="val -24613"/>
              <a:gd name="adj3" fmla="val 16667"/>
            </a:avLst>
          </a:prstGeom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The Americans</a:t>
            </a:r>
          </a:p>
        </p:txBody>
      </p:sp>
      <p:sp>
        <p:nvSpPr>
          <p:cNvPr id="9" name="فقاعة الكلام: مستطيلة مستديرة الزوايا 8">
            <a:extLst>
              <a:ext uri="{FF2B5EF4-FFF2-40B4-BE49-F238E27FC236}">
                <a16:creationId xmlns:a16="http://schemas.microsoft.com/office/drawing/2014/main" id="{96D0BFBF-E249-C309-BBE2-4B1C1F267872}"/>
              </a:ext>
            </a:extLst>
          </p:cNvPr>
          <p:cNvSpPr/>
          <p:nvPr/>
        </p:nvSpPr>
        <p:spPr>
          <a:xfrm>
            <a:off x="4825573" y="2206817"/>
            <a:ext cx="3980330" cy="536383"/>
          </a:xfrm>
          <a:prstGeom prst="wedgeRoundRectCallout">
            <a:avLst>
              <a:gd name="adj1" fmla="val 56366"/>
              <a:gd name="adj2" fmla="val -19905"/>
              <a:gd name="adj3" fmla="val 16667"/>
            </a:avLst>
          </a:prstGeom>
          <a:solidFill>
            <a:srgbClr val="FFF9E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en-US" sz="100" b="1" dirty="0">
              <a:solidFill>
                <a:schemeClr val="tx1"/>
              </a:solidFill>
            </a:endParaRPr>
          </a:p>
          <a:p>
            <a:pPr algn="ctr"/>
            <a:r>
              <a:rPr lang="en-US" b="1" dirty="0">
                <a:solidFill>
                  <a:schemeClr val="tx1"/>
                </a:solidFill>
              </a:rPr>
              <a:t>How old was Sultan bin Salman when he flew on the Space Shuttle?</a:t>
            </a:r>
            <a:endParaRPr lang="ar-SA" sz="1200" dirty="0">
              <a:solidFill>
                <a:schemeClr val="tx1"/>
              </a:solidFill>
            </a:endParaRPr>
          </a:p>
        </p:txBody>
      </p:sp>
      <p:sp>
        <p:nvSpPr>
          <p:cNvPr id="10" name="فقاعة الكلام: مستطيلة مستديرة الزوايا 9">
            <a:extLst>
              <a:ext uri="{FF2B5EF4-FFF2-40B4-BE49-F238E27FC236}">
                <a16:creationId xmlns:a16="http://schemas.microsoft.com/office/drawing/2014/main" id="{BBB0B8EF-FCC4-AF5A-9ABC-F93A4DB4979B}"/>
              </a:ext>
            </a:extLst>
          </p:cNvPr>
          <p:cNvSpPr/>
          <p:nvPr/>
        </p:nvSpPr>
        <p:spPr>
          <a:xfrm>
            <a:off x="5507839" y="4533570"/>
            <a:ext cx="3066264" cy="499473"/>
          </a:xfrm>
          <a:prstGeom prst="wedgeRoundRectCallout">
            <a:avLst>
              <a:gd name="adj1" fmla="val 57855"/>
              <a:gd name="adj2" fmla="val -24613"/>
              <a:gd name="adj3" fmla="val 16667"/>
            </a:avLst>
          </a:prstGeom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800" b="1" dirty="0">
                <a:solidFill>
                  <a:schemeClr val="bg1"/>
                </a:solidFill>
              </a:rPr>
              <a:t>28</a:t>
            </a:r>
          </a:p>
        </p:txBody>
      </p:sp>
      <p:pic>
        <p:nvPicPr>
          <p:cNvPr id="13" name="صورة 12">
            <a:extLst>
              <a:ext uri="{FF2B5EF4-FFF2-40B4-BE49-F238E27FC236}">
                <a16:creationId xmlns:a16="http://schemas.microsoft.com/office/drawing/2014/main" id="{543AB12F-E9AE-A5B9-B314-F65D0ACB0A3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4781" b="20074"/>
          <a:stretch/>
        </p:blipFill>
        <p:spPr>
          <a:xfrm>
            <a:off x="5747658" y="2838292"/>
            <a:ext cx="2159212" cy="1556975"/>
          </a:xfrm>
          <a:prstGeom prst="roundRect">
            <a:avLst>
              <a:gd name="adj" fmla="val 16667"/>
            </a:avLst>
          </a:prstGeom>
          <a:ln w="28575">
            <a:solidFill>
              <a:schemeClr val="tx1">
                <a:lumMod val="75000"/>
                <a:lumOff val="25000"/>
              </a:schemeClr>
            </a:solidFill>
          </a:ln>
          <a:effectLst>
            <a:glow rad="101600">
              <a:schemeClr val="tx1">
                <a:lumMod val="10000"/>
                <a:lumOff val="90000"/>
                <a:alpha val="6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2D8A1CB2-AE64-66B7-374F-D852C03A96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1778" y="863907"/>
            <a:ext cx="8306440" cy="20329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2">
                <a:lumMod val="75000"/>
              </a:schemeClr>
            </a:solidFill>
            <a:miter lim="800000"/>
          </a:ln>
          <a:effectLst>
            <a:glow rad="228600">
              <a:schemeClr val="tx2">
                <a:lumMod val="8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MG Bk 1 F-SA_'16_1-07 p6">
            <a:hlinkClick r:id="" action="ppaction://media"/>
            <a:extLst>
              <a:ext uri="{FF2B5EF4-FFF2-40B4-BE49-F238E27FC236}">
                <a16:creationId xmlns:a16="http://schemas.microsoft.com/office/drawing/2014/main" id="{1ED8851D-08ED-F2A9-6586-74152D3A2A0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4889" end="41321.687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53642" y="99892"/>
            <a:ext cx="609600" cy="609600"/>
          </a:xfrm>
          <a:prstGeom prst="rect">
            <a:avLst/>
          </a:prstGeom>
          <a:effectLst>
            <a:glow rad="101600">
              <a:schemeClr val="tx2">
                <a:lumMod val="85000"/>
                <a:alpha val="60000"/>
              </a:schemeClr>
            </a:glow>
          </a:effectLst>
        </p:spPr>
      </p:pic>
      <p:sp>
        <p:nvSpPr>
          <p:cNvPr id="4" name="فقاعة الكلام: مستطيلة مستديرة الزوايا 3">
            <a:extLst>
              <a:ext uri="{FF2B5EF4-FFF2-40B4-BE49-F238E27FC236}">
                <a16:creationId xmlns:a16="http://schemas.microsoft.com/office/drawing/2014/main" id="{68B0172C-8D99-3804-B4E8-C2D492E75358}"/>
              </a:ext>
            </a:extLst>
          </p:cNvPr>
          <p:cNvSpPr/>
          <p:nvPr/>
        </p:nvSpPr>
        <p:spPr>
          <a:xfrm>
            <a:off x="851261" y="3191653"/>
            <a:ext cx="4012732" cy="650364"/>
          </a:xfrm>
          <a:prstGeom prst="wedgeRoundRectCallout">
            <a:avLst>
              <a:gd name="adj1" fmla="val -64319"/>
              <a:gd name="adj2" fmla="val 36807"/>
              <a:gd name="adj3" fmla="val 16667"/>
            </a:avLst>
          </a:prstGeom>
          <a:solidFill>
            <a:srgbClr val="FFF9E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en-US" b="1" dirty="0">
              <a:solidFill>
                <a:schemeClr val="tx1"/>
              </a:solidFill>
            </a:endParaRPr>
          </a:p>
          <a:p>
            <a:pPr algn="ctr"/>
            <a:r>
              <a:rPr lang="en-US" sz="1800" b="1" dirty="0">
                <a:solidFill>
                  <a:schemeClr val="tx1"/>
                </a:solidFill>
              </a:rPr>
              <a:t>What was the first communications satellite called ?</a:t>
            </a:r>
          </a:p>
          <a:p>
            <a:pPr algn="ctr"/>
            <a:endParaRPr lang="ar-SA" dirty="0">
              <a:solidFill>
                <a:schemeClr val="tx1"/>
              </a:solidFill>
            </a:endParaRPr>
          </a:p>
        </p:txBody>
      </p:sp>
      <p:sp>
        <p:nvSpPr>
          <p:cNvPr id="5" name="فقاعة الكلام: مستطيلة مستديرة الزوايا 4">
            <a:extLst>
              <a:ext uri="{FF2B5EF4-FFF2-40B4-BE49-F238E27FC236}">
                <a16:creationId xmlns:a16="http://schemas.microsoft.com/office/drawing/2014/main" id="{12C7F756-DFAD-8F1C-81D0-989C93E3D5BA}"/>
              </a:ext>
            </a:extLst>
          </p:cNvPr>
          <p:cNvSpPr/>
          <p:nvPr/>
        </p:nvSpPr>
        <p:spPr>
          <a:xfrm>
            <a:off x="5263230" y="3428348"/>
            <a:ext cx="3066264" cy="588000"/>
          </a:xfrm>
          <a:prstGeom prst="wedgeRoundRectCallout">
            <a:avLst>
              <a:gd name="adj1" fmla="val 57855"/>
              <a:gd name="adj2" fmla="val -24613"/>
              <a:gd name="adj3" fmla="val 16667"/>
            </a:avLst>
          </a:prstGeom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800" b="1" dirty="0">
                <a:solidFill>
                  <a:schemeClr val="bg1"/>
                </a:solidFill>
              </a:rPr>
              <a:t>Telstar</a:t>
            </a:r>
          </a:p>
        </p:txBody>
      </p:sp>
      <p:sp>
        <p:nvSpPr>
          <p:cNvPr id="6" name="فقاعة الكلام: مستطيلة مستديرة الزوايا 5">
            <a:extLst>
              <a:ext uri="{FF2B5EF4-FFF2-40B4-BE49-F238E27FC236}">
                <a16:creationId xmlns:a16="http://schemas.microsoft.com/office/drawing/2014/main" id="{202067D8-4C35-B626-DB14-1D8F27A9594C}"/>
              </a:ext>
            </a:extLst>
          </p:cNvPr>
          <p:cNvSpPr/>
          <p:nvPr/>
        </p:nvSpPr>
        <p:spPr>
          <a:xfrm>
            <a:off x="926821" y="4135508"/>
            <a:ext cx="4012732" cy="588000"/>
          </a:xfrm>
          <a:prstGeom prst="wedgeRoundRectCallout">
            <a:avLst>
              <a:gd name="adj1" fmla="val -64319"/>
              <a:gd name="adj2" fmla="val 36807"/>
              <a:gd name="adj3" fmla="val 16667"/>
            </a:avLst>
          </a:prstGeom>
          <a:solidFill>
            <a:srgbClr val="FFF9E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en-US" sz="100" b="1" dirty="0">
              <a:solidFill>
                <a:schemeClr val="tx1"/>
              </a:solidFill>
            </a:endParaRPr>
          </a:p>
          <a:p>
            <a:pPr algn="ctr"/>
            <a:r>
              <a:rPr lang="en-US" sz="1800" b="1" dirty="0">
                <a:solidFill>
                  <a:schemeClr val="tx1"/>
                </a:solidFill>
              </a:rPr>
              <a:t>When was </a:t>
            </a:r>
            <a:r>
              <a:rPr lang="en-US" sz="2400" b="1" dirty="0">
                <a:solidFill>
                  <a:schemeClr val="tx1"/>
                </a:solidFill>
                <a:latin typeface="Gabriola" panose="04040605051002020D02" pitchFamily="82" charset="0"/>
              </a:rPr>
              <a:t>Telstar</a:t>
            </a:r>
            <a:r>
              <a:rPr lang="en-US" sz="1800" b="1" dirty="0">
                <a:solidFill>
                  <a:schemeClr val="tx1"/>
                </a:solidFill>
              </a:rPr>
              <a:t> launched?</a:t>
            </a:r>
            <a:endParaRPr lang="ar-SA" dirty="0">
              <a:solidFill>
                <a:schemeClr val="tx1"/>
              </a:solidFill>
            </a:endParaRPr>
          </a:p>
        </p:txBody>
      </p:sp>
      <p:sp>
        <p:nvSpPr>
          <p:cNvPr id="7" name="فقاعة الكلام: مستطيلة مستديرة الزوايا 6">
            <a:extLst>
              <a:ext uri="{FF2B5EF4-FFF2-40B4-BE49-F238E27FC236}">
                <a16:creationId xmlns:a16="http://schemas.microsoft.com/office/drawing/2014/main" id="{8163B3D9-07E2-A1C8-1AB2-84AD2A715C85}"/>
              </a:ext>
            </a:extLst>
          </p:cNvPr>
          <p:cNvSpPr/>
          <p:nvPr/>
        </p:nvSpPr>
        <p:spPr>
          <a:xfrm>
            <a:off x="5300369" y="4395256"/>
            <a:ext cx="3066264" cy="588000"/>
          </a:xfrm>
          <a:prstGeom prst="wedgeRoundRectCallout">
            <a:avLst>
              <a:gd name="adj1" fmla="val 57855"/>
              <a:gd name="adj2" fmla="val -24613"/>
              <a:gd name="adj3" fmla="val 16667"/>
            </a:avLst>
          </a:prstGeom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800" b="1" dirty="0">
                <a:solidFill>
                  <a:schemeClr val="bg1"/>
                </a:solidFill>
              </a:rPr>
              <a:t>On July 10, 1962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theme/theme1.xml><?xml version="1.0" encoding="utf-8"?>
<a:theme xmlns:a="http://schemas.openxmlformats.org/drawingml/2006/main" name="International Equal Pay Day by Slidesgo">
  <a:themeElements>
    <a:clrScheme name="Simple Light">
      <a:dk1>
        <a:srgbClr val="303030"/>
      </a:dk1>
      <a:lt1>
        <a:srgbClr val="FFFDF4"/>
      </a:lt1>
      <a:dk2>
        <a:srgbClr val="CFEBC1"/>
      </a:dk2>
      <a:lt2>
        <a:srgbClr val="FFFFFF"/>
      </a:lt2>
      <a:accent1>
        <a:srgbClr val="FFFFFF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30303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973</TotalTime>
  <Words>396</Words>
  <Application>Microsoft Office PowerPoint</Application>
  <PresentationFormat>عرض على الشاشة (16:9)</PresentationFormat>
  <Paragraphs>140</Paragraphs>
  <Slides>22</Slides>
  <Notes>22</Notes>
  <HiddenSlides>0</HiddenSlides>
  <MMClips>6</MMClips>
  <ScaleCrop>false</ScaleCrop>
  <HeadingPairs>
    <vt:vector size="6" baseType="variant">
      <vt:variant>
        <vt:lpstr>الخطوط المستخدمة</vt:lpstr>
      </vt:variant>
      <vt:variant>
        <vt:i4>25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22</vt:i4>
      </vt:variant>
    </vt:vector>
  </HeadingPairs>
  <TitlesOfParts>
    <vt:vector size="48" baseType="lpstr">
      <vt:lpstr>Berlin Sans FB Demi</vt:lpstr>
      <vt:lpstr>Gabriola</vt:lpstr>
      <vt:lpstr>Montserrat ExtraBold</vt:lpstr>
      <vt:lpstr>Livvic</vt:lpstr>
      <vt:lpstr>PT Sans</vt:lpstr>
      <vt:lpstr>Calibri</vt:lpstr>
      <vt:lpstr>Arial</vt:lpstr>
      <vt:lpstr>Aharoni</vt:lpstr>
      <vt:lpstr>Cormorant</vt:lpstr>
      <vt:lpstr>Bebas Neue</vt:lpstr>
      <vt:lpstr>Playfair Display</vt:lpstr>
      <vt:lpstr>Arial Rounded MT Bold</vt:lpstr>
      <vt:lpstr>Cavolini</vt:lpstr>
      <vt:lpstr>Lora Regular</vt:lpstr>
      <vt:lpstr>Sitka Display Semibold</vt:lpstr>
      <vt:lpstr>Congenial Light</vt:lpstr>
      <vt:lpstr>Arial Narrow</vt:lpstr>
      <vt:lpstr>Daytona</vt:lpstr>
      <vt:lpstr>Nunito Light</vt:lpstr>
      <vt:lpstr>(النص الأساسي)</vt:lpstr>
      <vt:lpstr>Candara Light</vt:lpstr>
      <vt:lpstr>Congenial Black</vt:lpstr>
      <vt:lpstr>Footlight MT Light</vt:lpstr>
      <vt:lpstr>Anaheim</vt:lpstr>
      <vt:lpstr>Montserrat Medium</vt:lpstr>
      <vt:lpstr>International Equal Pay Day by Slidesgo</vt:lpstr>
      <vt:lpstr>Unit 1 Big Changes  Listen &amp; Discuss</vt:lpstr>
      <vt:lpstr>Lesson Objectives:</vt:lpstr>
      <vt:lpstr>عرض تقديمي في PowerPoint</vt:lpstr>
      <vt:lpstr>Your book , p.(6)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Your book , p.(7)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1 Big Changes  Listen &amp; Discuss</dc:title>
  <cp:lastModifiedBy>انتصار بنت العبيدالله</cp:lastModifiedBy>
  <cp:revision>11</cp:revision>
  <dcterms:modified xsi:type="dcterms:W3CDTF">2022-08-28T23:45:05Z</dcterms:modified>
</cp:coreProperties>
</file>