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0" r:id="rId1"/>
  </p:sldMasterIdLst>
  <p:notesMasterIdLst>
    <p:notesMasterId r:id="rId14"/>
  </p:notesMasterIdLst>
  <p:sldIdLst>
    <p:sldId id="262" r:id="rId2"/>
    <p:sldId id="278" r:id="rId3"/>
    <p:sldId id="277" r:id="rId4"/>
    <p:sldId id="261" r:id="rId5"/>
    <p:sldId id="279" r:id="rId6"/>
    <p:sldId id="256" r:id="rId7"/>
    <p:sldId id="258" r:id="rId8"/>
    <p:sldId id="259" r:id="rId9"/>
    <p:sldId id="260" r:id="rId10"/>
    <p:sldId id="285" r:id="rId11"/>
    <p:sldId id="284" r:id="rId12"/>
    <p:sldId id="286" r:id="rId1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0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322F4AB6-3993-49F3-87A0-7C7FD6394877}"/>
    <pc:docChg chg="undo custSel addSld delSld modSld">
      <pc:chgData name="حصه بنت العتيبي" userId="c1fe605c-1aaf-4791-a440-af891effc177" providerId="ADAL" clId="{322F4AB6-3993-49F3-87A0-7C7FD6394877}" dt="2021-09-03T09:13:17.833" v="990" actId="1076"/>
      <pc:docMkLst>
        <pc:docMk/>
      </pc:docMkLst>
      <pc:sldChg chg="modSp mod modAnim">
        <pc:chgData name="حصه بنت العتيبي" userId="c1fe605c-1aaf-4791-a440-af891effc177" providerId="ADAL" clId="{322F4AB6-3993-49F3-87A0-7C7FD6394877}" dt="2021-09-01T17:39:16.531" v="5"/>
        <pc:sldMkLst>
          <pc:docMk/>
          <pc:sldMk cId="1053696675" sldId="262"/>
        </pc:sldMkLst>
        <pc:picChg chg="mod modCrop">
          <ac:chgData name="حصه بنت العتيبي" userId="c1fe605c-1aaf-4791-a440-af891effc177" providerId="ADAL" clId="{322F4AB6-3993-49F3-87A0-7C7FD6394877}" dt="2021-09-01T17:38:41.809" v="3" actId="14861"/>
          <ac:picMkLst>
            <pc:docMk/>
            <pc:sldMk cId="1053696675" sldId="262"/>
            <ac:picMk id="5" creationId="{A1AB3E73-F427-41D7-80F6-DCB1644529DC}"/>
          </ac:picMkLst>
        </pc:picChg>
      </pc:sldChg>
      <pc:sldChg chg="delSp del mod delAnim">
        <pc:chgData name="حصه بنت العتيبي" userId="c1fe605c-1aaf-4791-a440-af891effc177" providerId="ADAL" clId="{322F4AB6-3993-49F3-87A0-7C7FD6394877}" dt="2021-09-01T17:51:42.929" v="407" actId="2696"/>
        <pc:sldMkLst>
          <pc:docMk/>
          <pc:sldMk cId="204433386" sldId="263"/>
        </pc:sldMkLst>
        <pc:picChg chg="del">
          <ac:chgData name="حصه بنت العتيبي" userId="c1fe605c-1aaf-4791-a440-af891effc177" providerId="ADAL" clId="{322F4AB6-3993-49F3-87A0-7C7FD6394877}" dt="2021-09-01T17:51:30.576" v="404" actId="21"/>
          <ac:picMkLst>
            <pc:docMk/>
            <pc:sldMk cId="204433386" sldId="263"/>
            <ac:picMk id="4" creationId="{9E788C92-4E50-47AF-ADA8-EEC650DED709}"/>
          </ac:picMkLst>
        </pc:picChg>
      </pc:sldChg>
      <pc:sldChg chg="modSp modAnim">
        <pc:chgData name="حصه بنت العتيبي" userId="c1fe605c-1aaf-4791-a440-af891effc177" providerId="ADAL" clId="{322F4AB6-3993-49F3-87A0-7C7FD6394877}" dt="2021-09-01T17:40:43.136" v="47"/>
        <pc:sldMkLst>
          <pc:docMk/>
          <pc:sldMk cId="1418053186" sldId="278"/>
        </pc:sldMkLst>
        <pc:picChg chg="mod">
          <ac:chgData name="حصه بنت العتيبي" userId="c1fe605c-1aaf-4791-a440-af891effc177" providerId="ADAL" clId="{322F4AB6-3993-49F3-87A0-7C7FD6394877}" dt="2021-09-01T17:40:18.452" v="45" actId="1076"/>
          <ac:picMkLst>
            <pc:docMk/>
            <pc:sldMk cId="1418053186" sldId="278"/>
            <ac:picMk id="1026" creationId="{0519C691-FF97-43DC-AE45-9772E5B5D389}"/>
          </ac:picMkLst>
        </pc:picChg>
      </pc:sldChg>
      <pc:sldChg chg="addSp delSp modSp mod modAnim">
        <pc:chgData name="حصه بنت العتيبي" userId="c1fe605c-1aaf-4791-a440-af891effc177" providerId="ADAL" clId="{322F4AB6-3993-49F3-87A0-7C7FD6394877}" dt="2021-09-01T18:55:36.915" v="882" actId="1076"/>
        <pc:sldMkLst>
          <pc:docMk/>
          <pc:sldMk cId="3116149131" sldId="284"/>
        </pc:sldMkLst>
        <pc:spChg chg="add mod">
          <ac:chgData name="حصه بنت العتيبي" userId="c1fe605c-1aaf-4791-a440-af891effc177" providerId="ADAL" clId="{322F4AB6-3993-49F3-87A0-7C7FD6394877}" dt="2021-09-01T18:39:28.443" v="596" actId="20577"/>
          <ac:spMkLst>
            <pc:docMk/>
            <pc:sldMk cId="3116149131" sldId="284"/>
            <ac:spMk id="2" creationId="{38665AF3-FB8E-4C13-919E-4C4CBF545DDD}"/>
          </ac:spMkLst>
        </pc:spChg>
        <pc:spChg chg="mod">
          <ac:chgData name="حصه بنت العتيبي" userId="c1fe605c-1aaf-4791-a440-af891effc177" providerId="ADAL" clId="{322F4AB6-3993-49F3-87A0-7C7FD6394877}" dt="2021-09-01T18:47:50.862" v="599" actId="1076"/>
          <ac:spMkLst>
            <pc:docMk/>
            <pc:sldMk cId="3116149131" sldId="284"/>
            <ac:spMk id="8" creationId="{E5E2FD16-13FB-4FEA-AB07-3FCCD877AC84}"/>
          </ac:spMkLst>
        </pc:spChg>
        <pc:spChg chg="del">
          <ac:chgData name="حصه بنت العتيبي" userId="c1fe605c-1aaf-4791-a440-af891effc177" providerId="ADAL" clId="{322F4AB6-3993-49F3-87A0-7C7FD6394877}" dt="2021-09-01T18:32:44.890" v="410" actId="478"/>
          <ac:spMkLst>
            <pc:docMk/>
            <pc:sldMk cId="3116149131" sldId="284"/>
            <ac:spMk id="10" creationId="{99435794-CCD2-4619-9B9B-C131D496ECC4}"/>
          </ac:spMkLst>
        </pc:spChg>
        <pc:spChg chg="add mod">
          <ac:chgData name="حصه بنت العتيبي" userId="c1fe605c-1aaf-4791-a440-af891effc177" providerId="ADAL" clId="{322F4AB6-3993-49F3-87A0-7C7FD6394877}" dt="2021-09-01T18:54:05.540" v="872" actId="1076"/>
          <ac:spMkLst>
            <pc:docMk/>
            <pc:sldMk cId="3116149131" sldId="284"/>
            <ac:spMk id="12" creationId="{EA7BFF80-41DE-4BB2-ADA9-8ECA8EA0AEB8}"/>
          </ac:spMkLst>
        </pc:spChg>
        <pc:spChg chg="add mod">
          <ac:chgData name="حصه بنت العتيبي" userId="c1fe605c-1aaf-4791-a440-af891effc177" providerId="ADAL" clId="{322F4AB6-3993-49F3-87A0-7C7FD6394877}" dt="2021-09-01T18:55:36.915" v="882" actId="1076"/>
          <ac:spMkLst>
            <pc:docMk/>
            <pc:sldMk cId="3116149131" sldId="284"/>
            <ac:spMk id="13" creationId="{4D332A6F-BFDF-4B90-91C9-DF580E4C22A7}"/>
          </ac:spMkLst>
        </pc:spChg>
        <pc:picChg chg="del">
          <ac:chgData name="حصه بنت العتيبي" userId="c1fe605c-1aaf-4791-a440-af891effc177" providerId="ADAL" clId="{322F4AB6-3993-49F3-87A0-7C7FD6394877}" dt="2021-09-01T18:32:41.337" v="409" actId="478"/>
          <ac:picMkLst>
            <pc:docMk/>
            <pc:sldMk cId="3116149131" sldId="284"/>
            <ac:picMk id="9" creationId="{DE1FFEAD-B3EA-40DA-B7D9-B8C2F6A012F9}"/>
          </ac:picMkLst>
        </pc:picChg>
        <pc:picChg chg="add mod">
          <ac:chgData name="حصه بنت العتيبي" userId="c1fe605c-1aaf-4791-a440-af891effc177" providerId="ADAL" clId="{322F4AB6-3993-49F3-87A0-7C7FD6394877}" dt="2021-09-01T18:52:10.885" v="866" actId="1076"/>
          <ac:picMkLst>
            <pc:docMk/>
            <pc:sldMk cId="3116149131" sldId="284"/>
            <ac:picMk id="11" creationId="{1CFBFEA3-647D-4CCE-8FA6-B926C56E0155}"/>
          </ac:picMkLst>
        </pc:picChg>
        <pc:picChg chg="add del mod">
          <ac:chgData name="حصه بنت العتيبي" userId="c1fe605c-1aaf-4791-a440-af891effc177" providerId="ADAL" clId="{322F4AB6-3993-49F3-87A0-7C7FD6394877}" dt="2021-09-01T18:47:51.825" v="600"/>
          <ac:picMkLst>
            <pc:docMk/>
            <pc:sldMk cId="3116149131" sldId="284"/>
            <ac:picMk id="1026" creationId="{FE89CC25-C3E1-4DD1-AB46-2DA5C06C8C13}"/>
          </ac:picMkLst>
        </pc:picChg>
        <pc:picChg chg="add mod">
          <ac:chgData name="حصه بنت العتيبي" userId="c1fe605c-1aaf-4791-a440-af891effc177" providerId="ADAL" clId="{322F4AB6-3993-49F3-87A0-7C7FD6394877}" dt="2021-09-01T18:52:03.814" v="864" actId="1076"/>
          <ac:picMkLst>
            <pc:docMk/>
            <pc:sldMk cId="3116149131" sldId="284"/>
            <ac:picMk id="1028" creationId="{0116FBC2-18B5-417D-850D-FB776FACD68B}"/>
          </ac:picMkLst>
        </pc:picChg>
      </pc:sldChg>
      <pc:sldChg chg="addSp delSp modSp new mod modAnim">
        <pc:chgData name="حصه بنت العتيبي" userId="c1fe605c-1aaf-4791-a440-af891effc177" providerId="ADAL" clId="{322F4AB6-3993-49F3-87A0-7C7FD6394877}" dt="2021-09-01T17:51:37.981" v="406" actId="1076"/>
        <pc:sldMkLst>
          <pc:docMk/>
          <pc:sldMk cId="1665147870" sldId="285"/>
        </pc:sldMkLst>
        <pc:spChg chg="del">
          <ac:chgData name="حصه بنت العتيبي" userId="c1fe605c-1aaf-4791-a440-af891effc177" providerId="ADAL" clId="{322F4AB6-3993-49F3-87A0-7C7FD6394877}" dt="2021-09-01T17:43:10.019" v="51" actId="21"/>
          <ac:spMkLst>
            <pc:docMk/>
            <pc:sldMk cId="1665147870" sldId="285"/>
            <ac:spMk id="2" creationId="{2E4C441F-815C-4B21-94A8-236BECE4431B}"/>
          </ac:spMkLst>
        </pc:spChg>
        <pc:spChg chg="del">
          <ac:chgData name="حصه بنت العتيبي" userId="c1fe605c-1aaf-4791-a440-af891effc177" providerId="ADAL" clId="{322F4AB6-3993-49F3-87A0-7C7FD6394877}" dt="2021-09-01T17:43:10.019" v="51" actId="21"/>
          <ac:spMkLst>
            <pc:docMk/>
            <pc:sldMk cId="1665147870" sldId="285"/>
            <ac:spMk id="3" creationId="{453B49D9-FE92-4C6A-BD39-DA77C89C49EA}"/>
          </ac:spMkLst>
        </pc:spChg>
        <pc:spChg chg="add mod">
          <ac:chgData name="حصه بنت العتيبي" userId="c1fe605c-1aaf-4791-a440-af891effc177" providerId="ADAL" clId="{322F4AB6-3993-49F3-87A0-7C7FD6394877}" dt="2021-09-01T17:48:03.732" v="392" actId="14100"/>
          <ac:spMkLst>
            <pc:docMk/>
            <pc:sldMk cId="1665147870" sldId="285"/>
            <ac:spMk id="4" creationId="{3A6ABCF3-F335-4A1A-A4AF-4936BEA5B45C}"/>
          </ac:spMkLst>
        </pc:spChg>
        <pc:spChg chg="add mod">
          <ac:chgData name="حصه بنت العتيبي" userId="c1fe605c-1aaf-4791-a440-af891effc177" providerId="ADAL" clId="{322F4AB6-3993-49F3-87A0-7C7FD6394877}" dt="2021-09-01T17:47:51.401" v="389" actId="1076"/>
          <ac:spMkLst>
            <pc:docMk/>
            <pc:sldMk cId="1665147870" sldId="285"/>
            <ac:spMk id="5" creationId="{F498B808-D2E6-44D2-BDD6-4CDB0862C4C1}"/>
          </ac:spMkLst>
        </pc:spChg>
        <pc:spChg chg="add mod">
          <ac:chgData name="حصه بنت العتيبي" userId="c1fe605c-1aaf-4791-a440-af891effc177" providerId="ADAL" clId="{322F4AB6-3993-49F3-87A0-7C7FD6394877}" dt="2021-09-01T17:45:11.825" v="361"/>
          <ac:spMkLst>
            <pc:docMk/>
            <pc:sldMk cId="1665147870" sldId="285"/>
            <ac:spMk id="6" creationId="{225EBA49-94EC-4D41-8515-57F730D61B42}"/>
          </ac:spMkLst>
        </pc:spChg>
        <pc:picChg chg="add mod modCrop">
          <ac:chgData name="حصه بنت العتيبي" userId="c1fe605c-1aaf-4791-a440-af891effc177" providerId="ADAL" clId="{322F4AB6-3993-49F3-87A0-7C7FD6394877}" dt="2021-09-01T17:46:27.695" v="375" actId="339"/>
          <ac:picMkLst>
            <pc:docMk/>
            <pc:sldMk cId="1665147870" sldId="285"/>
            <ac:picMk id="8" creationId="{8DF3F1C6-A70E-4188-8162-A11FD472BE83}"/>
          </ac:picMkLst>
        </pc:picChg>
        <pc:picChg chg="add mod">
          <ac:chgData name="حصه بنت العتيبي" userId="c1fe605c-1aaf-4791-a440-af891effc177" providerId="ADAL" clId="{322F4AB6-3993-49F3-87A0-7C7FD6394877}" dt="2021-09-01T17:47:04.719" v="380" actId="339"/>
          <ac:picMkLst>
            <pc:docMk/>
            <pc:sldMk cId="1665147870" sldId="285"/>
            <ac:picMk id="10" creationId="{D327CB42-023E-4320-BC3A-DD62D2843F17}"/>
          </ac:picMkLst>
        </pc:picChg>
        <pc:picChg chg="add del mod">
          <ac:chgData name="حصه بنت العتيبي" userId="c1fe605c-1aaf-4791-a440-af891effc177" providerId="ADAL" clId="{322F4AB6-3993-49F3-87A0-7C7FD6394877}" dt="2021-09-01T17:47:24.655" v="382" actId="478"/>
          <ac:picMkLst>
            <pc:docMk/>
            <pc:sldMk cId="1665147870" sldId="285"/>
            <ac:picMk id="11" creationId="{09E19221-81BF-4CF6-AB10-311F55959C9F}"/>
          </ac:picMkLst>
        </pc:picChg>
        <pc:picChg chg="add mod">
          <ac:chgData name="حصه بنت العتيبي" userId="c1fe605c-1aaf-4791-a440-af891effc177" providerId="ADAL" clId="{322F4AB6-3993-49F3-87A0-7C7FD6394877}" dt="2021-09-01T17:48:27.867" v="396" actId="339"/>
          <ac:picMkLst>
            <pc:docMk/>
            <pc:sldMk cId="1665147870" sldId="285"/>
            <ac:picMk id="13" creationId="{04786622-CBB7-40AC-9829-C850EC127FC2}"/>
          </ac:picMkLst>
        </pc:picChg>
        <pc:picChg chg="add mod">
          <ac:chgData name="حصه بنت العتيبي" userId="c1fe605c-1aaf-4791-a440-af891effc177" providerId="ADAL" clId="{322F4AB6-3993-49F3-87A0-7C7FD6394877}" dt="2021-09-01T17:51:20.988" v="403" actId="27349"/>
          <ac:picMkLst>
            <pc:docMk/>
            <pc:sldMk cId="1665147870" sldId="285"/>
            <ac:picMk id="15" creationId="{9C676400-56D4-42F9-957B-48F188A1FF9F}"/>
          </ac:picMkLst>
        </pc:picChg>
        <pc:picChg chg="add mod">
          <ac:chgData name="حصه بنت العتيبي" userId="c1fe605c-1aaf-4791-a440-af891effc177" providerId="ADAL" clId="{322F4AB6-3993-49F3-87A0-7C7FD6394877}" dt="2021-09-01T17:51:37.981" v="406" actId="1076"/>
          <ac:picMkLst>
            <pc:docMk/>
            <pc:sldMk cId="1665147870" sldId="285"/>
            <ac:picMk id="16" creationId="{171150F6-E15E-4F60-846A-E52FAAEE6F43}"/>
          </ac:picMkLst>
        </pc:picChg>
      </pc:sldChg>
      <pc:sldChg chg="addSp delSp modSp add mod">
        <pc:chgData name="حصه بنت العتيبي" userId="c1fe605c-1aaf-4791-a440-af891effc177" providerId="ADAL" clId="{322F4AB6-3993-49F3-87A0-7C7FD6394877}" dt="2021-09-03T09:13:17.833" v="990" actId="1076"/>
        <pc:sldMkLst>
          <pc:docMk/>
          <pc:sldMk cId="3854042235" sldId="286"/>
        </pc:sldMkLst>
        <pc:spChg chg="add mod">
          <ac:chgData name="حصه بنت العتيبي" userId="c1fe605c-1aaf-4791-a440-af891effc177" providerId="ADAL" clId="{322F4AB6-3993-49F3-87A0-7C7FD6394877}" dt="2021-09-03T08:58:17.707" v="906" actId="2085"/>
          <ac:spMkLst>
            <pc:docMk/>
            <pc:sldMk cId="3854042235" sldId="286"/>
            <ac:spMk id="4" creationId="{68CF8C61-E760-467F-A8D9-E6A0A03A3D52}"/>
          </ac:spMkLst>
        </pc:spChg>
        <pc:spChg chg="add mod">
          <ac:chgData name="حصه بنت العتيبي" userId="c1fe605c-1aaf-4791-a440-af891effc177" providerId="ADAL" clId="{322F4AB6-3993-49F3-87A0-7C7FD6394877}" dt="2021-09-03T08:59:54.873" v="921" actId="164"/>
          <ac:spMkLst>
            <pc:docMk/>
            <pc:sldMk cId="3854042235" sldId="286"/>
            <ac:spMk id="6" creationId="{DCE9A77D-22A2-48C1-A526-BA0102A02A6E}"/>
          </ac:spMkLst>
        </pc:spChg>
        <pc:spChg chg="add del mod">
          <ac:chgData name="حصه بنت العتيبي" userId="c1fe605c-1aaf-4791-a440-af891effc177" providerId="ADAL" clId="{322F4AB6-3993-49F3-87A0-7C7FD6394877}" dt="2021-09-03T08:59:23.846" v="914" actId="478"/>
          <ac:spMkLst>
            <pc:docMk/>
            <pc:sldMk cId="3854042235" sldId="286"/>
            <ac:spMk id="11" creationId="{9026D268-D6C7-4F6A-A138-C51596A6DE33}"/>
          </ac:spMkLst>
        </pc:spChg>
        <pc:spChg chg="add mod">
          <ac:chgData name="حصه بنت العتيبي" userId="c1fe605c-1aaf-4791-a440-af891effc177" providerId="ADAL" clId="{322F4AB6-3993-49F3-87A0-7C7FD6394877}" dt="2021-09-03T08:59:54.873" v="921" actId="164"/>
          <ac:spMkLst>
            <pc:docMk/>
            <pc:sldMk cId="3854042235" sldId="286"/>
            <ac:spMk id="12" creationId="{DA228813-514A-4DD5-BEBF-AC95222F78D7}"/>
          </ac:spMkLst>
        </pc:spChg>
        <pc:grpChg chg="add mod">
          <ac:chgData name="حصه بنت العتيبي" userId="c1fe605c-1aaf-4791-a440-af891effc177" providerId="ADAL" clId="{322F4AB6-3993-49F3-87A0-7C7FD6394877}" dt="2021-09-03T08:59:54.873" v="921" actId="164"/>
          <ac:grpSpMkLst>
            <pc:docMk/>
            <pc:sldMk cId="3854042235" sldId="286"/>
            <ac:grpSpMk id="5" creationId="{6E9C7AC4-126E-4002-94CA-048516790C32}"/>
          </ac:grpSpMkLst>
        </pc:grpChg>
        <pc:grpChg chg="add mod">
          <ac:chgData name="حصه بنت العتيبي" userId="c1fe605c-1aaf-4791-a440-af891effc177" providerId="ADAL" clId="{322F4AB6-3993-49F3-87A0-7C7FD6394877}" dt="2021-09-03T09:00:34.118" v="927" actId="14100"/>
          <ac:grpSpMkLst>
            <pc:docMk/>
            <pc:sldMk cId="3854042235" sldId="286"/>
            <ac:grpSpMk id="7" creationId="{4EACBDFA-A9A9-4A46-AB64-543B9A24D682}"/>
          </ac:grpSpMkLst>
        </pc:grpChg>
        <pc:picChg chg="add mod modCrop">
          <ac:chgData name="حصه بنت العتيبي" userId="c1fe605c-1aaf-4791-a440-af891effc177" providerId="ADAL" clId="{322F4AB6-3993-49F3-87A0-7C7FD6394877}" dt="2021-09-03T08:58:00.997" v="904" actId="164"/>
          <ac:picMkLst>
            <pc:docMk/>
            <pc:sldMk cId="3854042235" sldId="286"/>
            <ac:picMk id="3" creationId="{8CEB77A7-77B3-4BAC-B3D0-AE940567FB0D}"/>
          </ac:picMkLst>
        </pc:picChg>
        <pc:picChg chg="del">
          <ac:chgData name="حصه بنت العتيبي" userId="c1fe605c-1aaf-4791-a440-af891effc177" providerId="ADAL" clId="{322F4AB6-3993-49F3-87A0-7C7FD6394877}" dt="2021-09-03T08:55:54.367" v="885" actId="478"/>
          <ac:picMkLst>
            <pc:docMk/>
            <pc:sldMk cId="3854042235" sldId="286"/>
            <ac:picMk id="9" creationId="{DE1FFEAD-B3EA-40DA-B7D9-B8C2F6A012F9}"/>
          </ac:picMkLst>
        </pc:picChg>
        <pc:picChg chg="add del mod">
          <ac:chgData name="حصه بنت العتيبي" userId="c1fe605c-1aaf-4791-a440-af891effc177" providerId="ADAL" clId="{322F4AB6-3993-49F3-87A0-7C7FD6394877}" dt="2021-09-03T09:12:50.048" v="984" actId="478"/>
          <ac:picMkLst>
            <pc:docMk/>
            <pc:sldMk cId="3854042235" sldId="286"/>
            <ac:picMk id="1026" creationId="{851A530D-2099-45B4-ABFE-292081567008}"/>
          </ac:picMkLst>
        </pc:picChg>
        <pc:picChg chg="add mod">
          <ac:chgData name="حصه بنت العتيبي" userId="c1fe605c-1aaf-4791-a440-af891effc177" providerId="ADAL" clId="{322F4AB6-3993-49F3-87A0-7C7FD6394877}" dt="2021-09-03T09:13:17.833" v="990" actId="1076"/>
          <ac:picMkLst>
            <pc:docMk/>
            <pc:sldMk cId="3854042235" sldId="286"/>
            <ac:picMk id="1028" creationId="{A8F10FF0-AE40-4BC1-8652-CC051CE552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5839B744-79A2-4006-A6B1-7AB3EA5CB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0677B8E-C9BD-4516-A3CD-F1B82A5EE3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83A1608-8FC5-461A-B4D5-5D6116C50037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4" name="عنصر نائب لصورة الشريحة 3">
            <a:extLst>
              <a:ext uri="{FF2B5EF4-FFF2-40B4-BE49-F238E27FC236}">
                <a16:creationId xmlns:a16="http://schemas.microsoft.com/office/drawing/2014/main" id="{A2A54A5A-CBD7-4C1F-A4B5-2ED6FBDA00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>
            <a:extLst>
              <a:ext uri="{FF2B5EF4-FFF2-40B4-BE49-F238E27FC236}">
                <a16:creationId xmlns:a16="http://schemas.microsoft.com/office/drawing/2014/main" id="{A64842B7-011C-4F5D-B3E1-E872F4A9D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2B331D0-A081-4D90-BEB4-FEA7072315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DD4C68A-755A-4E31-8408-09E413E40A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9E94948-7D3E-437B-996F-C3108566D549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DD18-B692-4AF0-B384-70B8426B2480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341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DD18-B692-4AF0-B384-70B8426B2480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627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A343A-DC6A-4A7E-A91C-2A6809D5E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AFB6418-C650-4C15-84EC-5C63A8D6D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EE083F-9149-4AD3-971D-433D2383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AC71106-1AF8-4CE1-9C0B-D1D8F743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D10279-5C38-4D67-B375-860D8FB8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98924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86C270-CEDB-4BBE-8079-BEB25B62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34AD84-3FED-40B5-A14D-0E6CA32E6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2940E6-B8F7-4197-88A0-96824E3A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1D3D34-4B85-4AED-814D-C004A292D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8BDEE7-0C47-4F62-B579-601DBB014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3098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986C9C2-7A89-4C65-A49E-1CCBDDFEF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BE774D5-6325-425A-A11F-B50E726D6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0A07C6-712C-4E7D-8E16-065C14AA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D84180-4E02-4126-8A64-3A6D7028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429BC1-5CE8-4190-9AD9-80B929B8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3394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F0C70B-12DA-415B-99E6-17EA237F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EAA9D6E-7651-483D-B1A6-9493C6A35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620F9E-4330-46CD-BC24-FB141DE4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FA54D2-0C08-4E7A-A600-3E68793AC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A8659B2-66FA-4AC3-8B36-A840439E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0733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AB248B-971F-48CD-9098-83C9E7A58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BC937DB-1262-4B31-9469-06DF0252F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6BBC0CD-C745-4F32-AA68-B2A43B36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B2456DF-09D0-4C69-92CF-856310EB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CFFCE6-4F7C-44E2-B8AD-9622DA61A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6195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D33652-A023-4F90-9613-9170CDFA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7F4120-251A-4D0F-9B54-1E42E8FC9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D065BA5-4C13-4D11-983F-53209A4C0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3A9F59E-8A1B-40F6-8F56-2D558D00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30B0108-EE8A-45C2-B055-E0057EFA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71ABB2-A5C2-48D0-8814-A66D7E10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59667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0E0E55-35FE-4E7B-9CA7-6C23C1D9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3F5255F-BAED-4966-A606-725DD7E9A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A6BB279-D2AC-4423-9DEC-D15ECD814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7BCF1BD-2CF1-4C21-8B6A-1F5971E01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9F79E98-249F-4E2A-A4B5-AFAEE52C0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CC140C7-D607-4824-A988-E6B4468C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B103711-3A93-4266-A59D-53DC51AC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151CF52-2B43-41D6-A277-8BDA0526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84803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CF06BF-E80B-439F-8219-2CBF54855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8951180-A41C-43DE-864D-782A25EB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7D9426-FC6D-4E32-AB58-968F4F42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E4605AF-1961-46AD-B613-EB586901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4147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33E4596-8798-43FD-95C6-450935A1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C7B5D6B-608C-4108-951D-5EAA6F91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8B28891-E7DB-496C-B22A-B132EC11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40546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7BD389-9490-4064-B09C-ABF116FD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366370F-BF9A-4CC3-B8A8-787431C3E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A9E841C-22F6-4CC7-A2B6-F27679BFA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EEC711-1B2B-4403-8643-B9AFB322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2B2FB98-7FBA-41E8-A85A-333EEF2B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A923B4-0435-4169-882F-C06E7B88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08105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4FFDA1-AB1A-4B62-8EC4-436B590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DBC2F0F-4969-4D73-AED4-0A2FA611C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8E3D536-2B03-4C67-9CB5-FC3B106DB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0773C98-7538-475D-8F1A-5E248696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0FBEF4-E8A1-4DE8-BD7C-0600FB7C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1565B79-F4BF-4F0F-B722-2F574D1A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69616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76C88BA-8C5E-4BE3-A8C4-5D5060AA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E542BB-DE9D-4D15-ACC6-D80B3CA55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DD79BEB-A2B8-4540-9294-8C037CF2D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A051F-B942-4B46-9DED-B2FE63FB4E55}" type="datetimeFigureOut">
              <a:rPr lang="ar-SA" smtClean="0"/>
              <a:t>25/01/43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C210E6-37A0-4CAF-8705-0D3A66F98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6F2DF0-4B4C-48ED-B23D-BFBD1D356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A59B8-69A3-400B-B42B-D8A237FE5D89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6046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1AB3E73-F427-41D7-80F6-DCB16445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-2400" r="-158" b="1"/>
          <a:stretch/>
        </p:blipFill>
        <p:spPr>
          <a:xfrm>
            <a:off x="315884" y="1845426"/>
            <a:ext cx="5322915" cy="457442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إطار 5">
            <a:extLst>
              <a:ext uri="{FF2B5EF4-FFF2-40B4-BE49-F238E27FC236}">
                <a16:creationId xmlns:a16="http://schemas.microsoft.com/office/drawing/2014/main" id="{9202C096-4962-43BD-8EC5-23FBF2BD52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CAFFEAF-3588-4A0D-A406-7C5A41719F19}"/>
              </a:ext>
            </a:extLst>
          </p:cNvPr>
          <p:cNvSpPr txBox="1"/>
          <p:nvPr/>
        </p:nvSpPr>
        <p:spPr>
          <a:xfrm>
            <a:off x="6648450" y="1952624"/>
            <a:ext cx="45243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Algerian" panose="04020705040A02060702" pitchFamily="82" charset="0"/>
              </a:rPr>
              <a:t>GOOD MORNING</a:t>
            </a:r>
            <a:endParaRPr lang="ar-SA" sz="40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69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3A6ABCF3-F335-4A1A-A4AF-4936BEA5B45C}"/>
              </a:ext>
            </a:extLst>
          </p:cNvPr>
          <p:cNvSpPr txBox="1"/>
          <p:nvPr/>
        </p:nvSpPr>
        <p:spPr>
          <a:xfrm>
            <a:off x="506994" y="461727"/>
            <a:ext cx="861889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C00000"/>
                </a:solidFill>
                <a:latin typeface="ProximaNova-Bold"/>
              </a:rPr>
              <a:t>Global Issues</a:t>
            </a:r>
          </a:p>
          <a:p>
            <a:pPr algn="l"/>
            <a:r>
              <a:rPr lang="en-US" sz="1800" b="1" i="0" u="sng" strike="noStrike" baseline="0" dirty="0">
                <a:solidFill>
                  <a:srgbClr val="000000"/>
                </a:solidFill>
                <a:latin typeface="ProximaNova-Light"/>
              </a:rPr>
              <a:t>Mark the global issues that you think affect us the most.</a:t>
            </a:r>
          </a:p>
          <a:p>
            <a:pPr algn="l"/>
            <a:r>
              <a:rPr lang="en-US" sz="1800" b="1" i="0" u="sng" strike="noStrike" baseline="0" dirty="0">
                <a:solidFill>
                  <a:srgbClr val="000000"/>
                </a:solidFill>
                <a:latin typeface="ProximaNova-Light"/>
              </a:rPr>
              <a:t>Write a fact for each issue you chose and an effect for</a:t>
            </a:r>
          </a:p>
          <a:p>
            <a:pPr algn="l"/>
            <a:r>
              <a:rPr lang="en-US" sz="1800" b="1" i="0" u="sng" strike="noStrike" baseline="0" dirty="0">
                <a:solidFill>
                  <a:srgbClr val="000000"/>
                </a:solidFill>
                <a:latin typeface="ProximaNova-Light"/>
              </a:rPr>
              <a:t>that fact.</a:t>
            </a:r>
            <a:endParaRPr lang="ar-SA" b="1" u="sng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498B808-D2E6-44D2-BDD6-4CDB0862C4C1}"/>
              </a:ext>
            </a:extLst>
          </p:cNvPr>
          <p:cNvSpPr txBox="1"/>
          <p:nvPr/>
        </p:nvSpPr>
        <p:spPr>
          <a:xfrm>
            <a:off x="651850" y="1682218"/>
            <a:ext cx="9949759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ProximaNova-Light"/>
              </a:rPr>
              <a:t>____ global warming                                       ____ pollution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____ poverty                                                    ____ diseases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____ security                                                    ____ unemployment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____ fresh water                                              ____ traffic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____ economy                                                 ____ globalization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____ endangered species                           ____ natural disasters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____ terrorism                                                ____ overpopulation</a:t>
            </a:r>
            <a:endParaRPr lang="ar-SA" dirty="0"/>
          </a:p>
        </p:txBody>
      </p:sp>
      <p:sp>
        <p:nvSpPr>
          <p:cNvPr id="6" name="إطار 5">
            <a:extLst>
              <a:ext uri="{FF2B5EF4-FFF2-40B4-BE49-F238E27FC236}">
                <a16:creationId xmlns:a16="http://schemas.microsoft.com/office/drawing/2014/main" id="{225EBA49-94EC-4D41-8515-57F730D61B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DF3F1C6-A70E-4188-8162-A11FD472BE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2"/>
          <a:stretch/>
        </p:blipFill>
        <p:spPr>
          <a:xfrm>
            <a:off x="8665718" y="389300"/>
            <a:ext cx="3162589" cy="31234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327CB42-023E-4320-BC3A-DD62D2843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91133" y="3585173"/>
            <a:ext cx="3137174" cy="28712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4786622-CBB7-40AC-9829-C850EC127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0" y="4191755"/>
            <a:ext cx="6563762" cy="23804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" name="رسم 14" descr="كرة أرضية، أفريقيا وأوروبا">
            <a:extLst>
              <a:ext uri="{FF2B5EF4-FFF2-40B4-BE49-F238E27FC236}">
                <a16:creationId xmlns:a16="http://schemas.microsoft.com/office/drawing/2014/main" id="{9C676400-56D4-42F9-957B-48F188A1F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6189" y="461727"/>
            <a:ext cx="1316182" cy="1401092"/>
          </a:xfrm>
          <a:prstGeom prst="rect">
            <a:avLst/>
          </a:prstGeom>
        </p:spPr>
      </p:pic>
      <p:pic>
        <p:nvPicPr>
          <p:cNvPr id="16" name="unit1-2">
            <a:hlinkClick r:id="" action="ppaction://media"/>
            <a:extLst>
              <a:ext uri="{FF2B5EF4-FFF2-40B4-BE49-F238E27FC236}">
                <a16:creationId xmlns:a16="http://schemas.microsoft.com/office/drawing/2014/main" id="{171150F6-E15E-4F60-846A-E52FAAEE6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3693" y="-179161"/>
            <a:ext cx="803564" cy="8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8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إطار 7">
            <a:extLst>
              <a:ext uri="{FF2B5EF4-FFF2-40B4-BE49-F238E27FC236}">
                <a16:creationId xmlns:a16="http://schemas.microsoft.com/office/drawing/2014/main" id="{E5E2FD16-13FB-4FEA-AB07-3FCCD877AC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8665AF3-FB8E-4C13-919E-4C4CBF545DDD}"/>
              </a:ext>
            </a:extLst>
          </p:cNvPr>
          <p:cNvSpPr txBox="1"/>
          <p:nvPr/>
        </p:nvSpPr>
        <p:spPr>
          <a:xfrm>
            <a:off x="1313411" y="415636"/>
            <a:ext cx="9243752" cy="60324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C00000"/>
                </a:solidFill>
                <a:latin typeface="ProximaNova-Extrabld"/>
              </a:rPr>
              <a:t>Quick Check:</a:t>
            </a:r>
            <a:endParaRPr lang="en-US" sz="1800" b="0" i="0" u="none" strike="noStrike" baseline="0" dirty="0">
              <a:solidFill>
                <a:srgbClr val="C00000"/>
              </a:solidFill>
              <a:latin typeface="MHEbats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C00000"/>
                </a:solidFill>
                <a:latin typeface="ProximaNova-Bold"/>
              </a:rPr>
              <a:t>A.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Vocabulary. </a:t>
            </a:r>
            <a:r>
              <a:rPr lang="en-US" sz="1800" b="0" i="0" u="sng" strike="noStrike" baseline="0" dirty="0">
                <a:solidFill>
                  <a:srgbClr val="000000"/>
                </a:solidFill>
                <a:latin typeface="ProximaNova-Light"/>
              </a:rPr>
              <a:t>Find each vocabulary word in the texts on page 6.</a:t>
            </a:r>
          </a:p>
          <a:p>
            <a:pPr algn="l"/>
            <a:r>
              <a:rPr lang="en-US" sz="1800" b="0" i="0" u="sng" strike="noStrike" baseline="0" dirty="0">
                <a:solidFill>
                  <a:srgbClr val="000000"/>
                </a:solidFill>
                <a:latin typeface="ProximaNova-Light"/>
              </a:rPr>
              <a:t>Read the words that come before and after that vocabulary word and then decide which meaning is best for it.</a:t>
            </a:r>
          </a:p>
          <a:p>
            <a:pPr algn="l"/>
            <a:endParaRPr lang="en-US" sz="1800" b="0" i="0" u="sng" strike="noStrike" baseline="0" dirty="0">
              <a:solidFill>
                <a:srgbClr val="000000"/>
              </a:solidFill>
              <a:latin typeface="ProximaNova-Light"/>
            </a:endParaRP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1.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to affect                                   </a:t>
            </a:r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a.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to set up, start</a:t>
            </a: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2.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to launch                                  </a:t>
            </a:r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b.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to send into space</a:t>
            </a: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3.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to take for granted                  </a:t>
            </a:r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c.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to produce a change</a:t>
            </a: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4.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to establish                               </a:t>
            </a:r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d.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to accept as part of life</a:t>
            </a: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5.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to host                                        </a:t>
            </a:r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e.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to provide a place for</a:t>
            </a:r>
          </a:p>
          <a:p>
            <a:pPr algn="l"/>
            <a:endParaRPr lang="en-US" sz="2000" dirty="0">
              <a:solidFill>
                <a:schemeClr val="accent1">
                  <a:lumMod val="50000"/>
                </a:schemeClr>
              </a:solidFill>
              <a:latin typeface="ProximaNova-Light"/>
            </a:endParaRPr>
          </a:p>
          <a:p>
            <a:pPr algn="l"/>
            <a:endParaRPr lang="en-US" sz="2000" b="1" i="0" u="none" strike="noStrike" baseline="0" dirty="0">
              <a:solidFill>
                <a:schemeClr val="accent1">
                  <a:lumMod val="50000"/>
                </a:schemeClr>
              </a:solidFill>
              <a:latin typeface="ProximaNova-Light"/>
            </a:endParaRPr>
          </a:p>
          <a:p>
            <a:pPr algn="l"/>
            <a:r>
              <a:rPr lang="en-US" sz="1800" b="1" i="0" u="none" strike="noStrike" baseline="0" dirty="0">
                <a:solidFill>
                  <a:srgbClr val="C00000"/>
                </a:solidFill>
                <a:latin typeface="ProximaNova-Bold"/>
              </a:rPr>
              <a:t>B</a:t>
            </a:r>
            <a:r>
              <a:rPr lang="en-US" sz="1800" b="1" i="0" u="sng" strike="noStrike" baseline="0" dirty="0">
                <a:solidFill>
                  <a:srgbClr val="C00000"/>
                </a:solidFill>
                <a:latin typeface="ProximaNova-Bold"/>
              </a:rPr>
              <a:t>. </a:t>
            </a:r>
            <a:r>
              <a:rPr lang="en-US" sz="1800" b="1" i="0" u="sng" strike="noStrike" baseline="0" dirty="0">
                <a:solidFill>
                  <a:srgbClr val="000000"/>
                </a:solidFill>
                <a:latin typeface="ProximaNova-Bold"/>
              </a:rPr>
              <a:t>Comprehension. </a:t>
            </a:r>
            <a:r>
              <a:rPr lang="en-US" sz="1800" b="0" i="0" u="sng" strike="noStrike" baseline="0" dirty="0">
                <a:solidFill>
                  <a:srgbClr val="000000"/>
                </a:solidFill>
                <a:latin typeface="ProximaNova-Light"/>
              </a:rPr>
              <a:t>Answer </a:t>
            </a:r>
            <a:r>
              <a:rPr lang="en-US" sz="1800" b="1" i="1" u="sng" strike="noStrike" baseline="0" dirty="0">
                <a:solidFill>
                  <a:srgbClr val="000000"/>
                </a:solidFill>
                <a:latin typeface="ProximaNova-BoldIt"/>
              </a:rPr>
              <a:t>true </a:t>
            </a:r>
            <a:r>
              <a:rPr lang="en-US" sz="1800" b="0" i="0" u="sng" strike="noStrike" baseline="0" dirty="0">
                <a:solidFill>
                  <a:srgbClr val="000000"/>
                </a:solidFill>
                <a:latin typeface="ProximaNova-Light"/>
              </a:rPr>
              <a:t>or </a:t>
            </a:r>
            <a:r>
              <a:rPr lang="en-US" sz="1800" b="1" i="1" u="sng" strike="noStrike" baseline="0" dirty="0">
                <a:solidFill>
                  <a:srgbClr val="000000"/>
                </a:solidFill>
                <a:latin typeface="ProximaNova-BoldIt"/>
              </a:rPr>
              <a:t>false</a:t>
            </a:r>
            <a:r>
              <a:rPr lang="en-US" sz="1800" b="0" i="0" u="sng" strike="noStrike" baseline="0" dirty="0">
                <a:solidFill>
                  <a:srgbClr val="000000"/>
                </a:solidFill>
                <a:latin typeface="ProximaNova-Light"/>
              </a:rPr>
              <a:t>.</a:t>
            </a:r>
            <a:endParaRPr lang="ar-SA" sz="1800" b="0" i="0" u="sng" strike="noStrike" baseline="0" dirty="0">
              <a:solidFill>
                <a:srgbClr val="000000"/>
              </a:solidFill>
              <a:latin typeface="ProximaNova-Light"/>
            </a:endParaRPr>
          </a:p>
          <a:p>
            <a:pPr algn="l"/>
            <a:endParaRPr lang="en-US" sz="1800" b="0" i="0" u="sng" strike="noStrike" baseline="0" dirty="0">
              <a:solidFill>
                <a:srgbClr val="000000"/>
              </a:solidFill>
              <a:latin typeface="ProximaNova-Light"/>
            </a:endParaRP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1.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Sputnik was the name of a Russian space ship.</a:t>
            </a: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2.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King </a:t>
            </a:r>
            <a:r>
              <a:rPr lang="en-US" sz="2000" b="0" i="0" u="none" strike="noStrike" baseline="0" dirty="0" err="1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Abdulaziz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 set Saudi Arabia on the road to modernization.</a:t>
            </a: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3.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At present the UAE has 10 member states.</a:t>
            </a: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4.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The UAE dirham came into use in 1963.</a:t>
            </a:r>
          </a:p>
          <a:p>
            <a:pPr algn="l"/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Bold"/>
              </a:rPr>
              <a:t>5. </a:t>
            </a: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ProximaNova-Light"/>
              </a:rPr>
              <a:t>___ Digital forms of information are something of the past.</a:t>
            </a:r>
            <a:endParaRPr lang="ar-SA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en-US" sz="2000" b="0" i="0" u="none" strike="noStrike" baseline="0" dirty="0">
              <a:solidFill>
                <a:schemeClr val="accent1">
                  <a:lumMod val="50000"/>
                </a:schemeClr>
              </a:solidFill>
              <a:latin typeface="ProximaNova-Light"/>
            </a:endParaRPr>
          </a:p>
        </p:txBody>
      </p:sp>
      <p:pic>
        <p:nvPicPr>
          <p:cNvPr id="1028" name="Picture 4" descr="فكرة, استراتيجية, الخدمة صورة بابوا نيو غينيا">
            <a:extLst>
              <a:ext uri="{FF2B5EF4-FFF2-40B4-BE49-F238E27FC236}">
                <a16:creationId xmlns:a16="http://schemas.microsoft.com/office/drawing/2014/main" id="{0116FBC2-18B5-417D-850D-FB776FAC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0" b="98200" l="1333" r="98000">
                        <a14:foregroundMark x1="88222" y1="21800" x2="88222" y2="21800"/>
                        <a14:foregroundMark x1="88222" y1="21800" x2="88222" y2="21800"/>
                        <a14:foregroundMark x1="88222" y1="21800" x2="88222" y2="21800"/>
                        <a14:foregroundMark x1="88222" y1="21800" x2="88222" y2="21800"/>
                        <a14:foregroundMark x1="70778" y1="9900" x2="70778" y2="9900"/>
                        <a14:foregroundMark x1="70778" y1="9900" x2="70778" y2="9900"/>
                        <a14:foregroundMark x1="70778" y1="9900" x2="70778" y2="9900"/>
                        <a14:foregroundMark x1="70778" y1="9900" x2="70778" y2="9900"/>
                        <a14:foregroundMark x1="70444" y1="9500" x2="70444" y2="9500"/>
                        <a14:foregroundMark x1="70444" y1="9500" x2="70444" y2="9500"/>
                        <a14:foregroundMark x1="49556" y1="4400" x2="49556" y2="4400"/>
                        <a14:foregroundMark x1="49556" y1="4400" x2="49556" y2="4400"/>
                        <a14:foregroundMark x1="49556" y1="4400" x2="49556" y2="4400"/>
                        <a14:foregroundMark x1="49556" y1="4400" x2="49556" y2="4400"/>
                        <a14:foregroundMark x1="50222" y1="2700" x2="50222" y2="2700"/>
                        <a14:foregroundMark x1="50222" y1="2700" x2="50222" y2="2700"/>
                        <a14:foregroundMark x1="50222" y1="2700" x2="50222" y2="2700"/>
                        <a14:foregroundMark x1="49667" y1="5700" x2="49667" y2="5700"/>
                        <a14:foregroundMark x1="49667" y1="5700" x2="49667" y2="5700"/>
                        <a14:foregroundMark x1="50222" y1="1300" x2="50222" y2="1300"/>
                        <a14:foregroundMark x1="50222" y1="1300" x2="50222" y2="1300"/>
                        <a14:foregroundMark x1="50222" y1="1100" x2="50222" y2="1100"/>
                        <a14:foregroundMark x1="94000" y1="42500" x2="94000" y2="42500"/>
                        <a14:foregroundMark x1="94000" y1="42500" x2="94000" y2="42500"/>
                        <a14:foregroundMark x1="96000" y1="41300" x2="96000" y2="41300"/>
                        <a14:foregroundMark x1="96000" y1="41300" x2="96000" y2="41300"/>
                        <a14:foregroundMark x1="95222" y1="42300" x2="95222" y2="42300"/>
                        <a14:foregroundMark x1="95222" y1="42300" x2="95222" y2="42300"/>
                        <a14:foregroundMark x1="95222" y1="42300" x2="95222" y2="42300"/>
                        <a14:foregroundMark x1="95222" y1="42300" x2="95222" y2="42300"/>
                        <a14:foregroundMark x1="95222" y1="42300" x2="95222" y2="42300"/>
                        <a14:foregroundMark x1="87889" y1="41600" x2="87889" y2="41600"/>
                        <a14:foregroundMark x1="87889" y1="41600" x2="87889" y2="416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8333" y1="41900" x2="98333" y2="41900"/>
                        <a14:foregroundMark x1="98333" y1="41900" x2="98333" y2="41900"/>
                        <a14:foregroundMark x1="98333" y1="41900" x2="98333" y2="41900"/>
                        <a14:foregroundMark x1="88444" y1="60400" x2="88444" y2="60400"/>
                        <a14:foregroundMark x1="86556" y1="60800" x2="86556" y2="60800"/>
                        <a14:foregroundMark x1="86556" y1="60800" x2="86556" y2="60800"/>
                        <a14:foregroundMark x1="86556" y1="60800" x2="86556" y2="60800"/>
                        <a14:foregroundMark x1="86556" y1="60700" x2="86556" y2="60700"/>
                        <a14:foregroundMark x1="86556" y1="60700" x2="86556" y2="607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62222" y1="89900" x2="62222" y2="89900"/>
                        <a14:foregroundMark x1="62222" y1="89900" x2="63111" y2="878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667" y1="93500" x2="38667" y2="93500"/>
                        <a14:foregroundMark x1="38667" y1="93500" x2="38667" y2="93500"/>
                        <a14:foregroundMark x1="38778" y1="93600" x2="38778" y2="93600"/>
                        <a14:foregroundMark x1="39222" y1="93800" x2="39000" y2="93000"/>
                        <a14:foregroundMark x1="39333" y1="93100" x2="39333" y2="93100"/>
                        <a14:foregroundMark x1="39556" y1="93100" x2="39556" y2="93100"/>
                        <a14:foregroundMark x1="40222" y1="93900" x2="39889" y2="94200"/>
                        <a14:foregroundMark x1="39667" y1="94300" x2="39667" y2="94300"/>
                        <a14:foregroundMark x1="51222" y1="98200" x2="51222" y2="98200"/>
                        <a14:foregroundMark x1="51222" y1="98200" x2="51222" y2="98200"/>
                        <a14:foregroundMark x1="51222" y1="98200" x2="51222" y2="98200"/>
                        <a14:foregroundMark x1="51222" y1="98200" x2="51222" y2="98200"/>
                        <a14:foregroundMark x1="51222" y1="98200" x2="51222" y2="98200"/>
                        <a14:foregroundMark x1="51222" y1="98200" x2="51222" y2="98200"/>
                        <a14:foregroundMark x1="51333" y1="98200" x2="51333" y2="98200"/>
                        <a14:foregroundMark x1="51333" y1="98200" x2="51333" y2="98200"/>
                        <a14:foregroundMark x1="51333" y1="98200" x2="51333" y2="98200"/>
                        <a14:foregroundMark x1="51333" y1="98200" x2="51333" y2="98200"/>
                        <a14:foregroundMark x1="51333" y1="98100" x2="51333" y2="98100"/>
                        <a14:foregroundMark x1="51333" y1="98100" x2="51333" y2="98100"/>
                        <a14:foregroundMark x1="51333" y1="98100" x2="51333" y2="981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1444" y1="21100" x2="11444" y2="21100"/>
                        <a14:foregroundMark x1="11444" y1="21100" x2="11444" y2="21100"/>
                        <a14:foregroundMark x1="11444" y1="21100" x2="11444" y2="21100"/>
                        <a14:foregroundMark x1="11444" y1="21100" x2="11444" y2="21100"/>
                        <a14:foregroundMark x1="11889" y1="21700" x2="11889" y2="21700"/>
                        <a14:foregroundMark x1="11889" y1="21900" x2="11889" y2="219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10667" y1="41700" x2="10667" y2="417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2667" y1="41600" x2="12667" y2="41600"/>
                        <a14:foregroundMark x1="12667" y1="41600" x2="12667" y2="416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1700" x2="1556" y2="41700"/>
                        <a14:foregroundMark x1="1556" y1="41700" x2="1556" y2="41700"/>
                        <a14:foregroundMark x1="3000" y1="41700" x2="3000" y2="41700"/>
                        <a14:foregroundMark x1="3000" y1="41700" x2="3000" y2="41700"/>
                        <a14:foregroundMark x1="3222" y1="41500" x2="3222" y2="41500"/>
                        <a14:foregroundMark x1="3222" y1="41500" x2="3222" y2="41500"/>
                        <a14:foregroundMark x1="3333" y1="41500" x2="3333" y2="41500"/>
                        <a14:foregroundMark x1="3333" y1="41500" x2="3333" y2="41500"/>
                        <a14:foregroundMark x1="3333" y1="41500" x2="3333" y2="41500"/>
                        <a14:foregroundMark x1="3333" y1="41500" x2="3333" y2="41500"/>
                        <a14:foregroundMark x1="3333" y1="41500" x2="3333" y2="41500"/>
                        <a14:foregroundMark x1="3333" y1="41500" x2="3333" y2="41500"/>
                        <a14:foregroundMark x1="9333" y1="41900" x2="9333" y2="41900"/>
                        <a14:foregroundMark x1="9444" y1="41800" x2="9444" y2="41800"/>
                        <a14:foregroundMark x1="9444" y1="41800" x2="9444" y2="41800"/>
                        <a14:foregroundMark x1="9444" y1="41800" x2="9444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444" y1="41800" x2="1444" y2="41800"/>
                        <a14:foregroundMark x1="1444" y1="41800" x2="1444" y2="41800"/>
                        <a14:foregroundMark x1="1444" y1="41800" x2="1444" y2="41800"/>
                        <a14:foregroundMark x1="1444" y1="41800" x2="1444" y2="41800"/>
                        <a14:foregroundMark x1="1444" y1="41800" x2="1444" y2="41800"/>
                        <a14:foregroundMark x1="1333" y1="41500" x2="1333" y2="4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986" y="409943"/>
            <a:ext cx="843050" cy="8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فكرة, استراتيجية, الخدمة صورة بابوا نيو غينيا">
            <a:extLst>
              <a:ext uri="{FF2B5EF4-FFF2-40B4-BE49-F238E27FC236}">
                <a16:creationId xmlns:a16="http://schemas.microsoft.com/office/drawing/2014/main" id="{1CFBFEA3-647D-4CCE-8FA6-B926C56E0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0" b="98200" l="1333" r="98000">
                        <a14:foregroundMark x1="88222" y1="21800" x2="88222" y2="21800"/>
                        <a14:foregroundMark x1="88222" y1="21800" x2="88222" y2="21800"/>
                        <a14:foregroundMark x1="88222" y1="21800" x2="88222" y2="21800"/>
                        <a14:foregroundMark x1="88222" y1="21800" x2="88222" y2="21800"/>
                        <a14:foregroundMark x1="70778" y1="9900" x2="70778" y2="9900"/>
                        <a14:foregroundMark x1="70778" y1="9900" x2="70778" y2="9900"/>
                        <a14:foregroundMark x1="70778" y1="9900" x2="70778" y2="9900"/>
                        <a14:foregroundMark x1="70778" y1="9900" x2="70778" y2="9900"/>
                        <a14:foregroundMark x1="70444" y1="9500" x2="70444" y2="9500"/>
                        <a14:foregroundMark x1="70444" y1="9500" x2="70444" y2="9500"/>
                        <a14:foregroundMark x1="49556" y1="4400" x2="49556" y2="4400"/>
                        <a14:foregroundMark x1="49556" y1="4400" x2="49556" y2="4400"/>
                        <a14:foregroundMark x1="49556" y1="4400" x2="49556" y2="4400"/>
                        <a14:foregroundMark x1="49556" y1="4400" x2="49556" y2="4400"/>
                        <a14:foregroundMark x1="50222" y1="2700" x2="50222" y2="2700"/>
                        <a14:foregroundMark x1="50222" y1="2700" x2="50222" y2="2700"/>
                        <a14:foregroundMark x1="50222" y1="2700" x2="50222" y2="2700"/>
                        <a14:foregroundMark x1="49667" y1="5700" x2="49667" y2="5700"/>
                        <a14:foregroundMark x1="49667" y1="5700" x2="49667" y2="5700"/>
                        <a14:foregroundMark x1="50222" y1="1300" x2="50222" y2="1300"/>
                        <a14:foregroundMark x1="50222" y1="1300" x2="50222" y2="1300"/>
                        <a14:foregroundMark x1="50222" y1="1100" x2="50222" y2="1100"/>
                        <a14:foregroundMark x1="94000" y1="42500" x2="94000" y2="42500"/>
                        <a14:foregroundMark x1="94000" y1="42500" x2="94000" y2="42500"/>
                        <a14:foregroundMark x1="96000" y1="41300" x2="96000" y2="41300"/>
                        <a14:foregroundMark x1="96000" y1="41300" x2="96000" y2="41300"/>
                        <a14:foregroundMark x1="95222" y1="42300" x2="95222" y2="42300"/>
                        <a14:foregroundMark x1="95222" y1="42300" x2="95222" y2="42300"/>
                        <a14:foregroundMark x1="95222" y1="42300" x2="95222" y2="42300"/>
                        <a14:foregroundMark x1="95222" y1="42300" x2="95222" y2="42300"/>
                        <a14:foregroundMark x1="95222" y1="42300" x2="95222" y2="42300"/>
                        <a14:foregroundMark x1="87889" y1="41600" x2="87889" y2="41600"/>
                        <a14:foregroundMark x1="87889" y1="41600" x2="87889" y2="416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2000" y1="42100" x2="92000" y2="42100"/>
                        <a14:foregroundMark x1="98333" y1="41900" x2="98333" y2="41900"/>
                        <a14:foregroundMark x1="98333" y1="41900" x2="98333" y2="41900"/>
                        <a14:foregroundMark x1="98333" y1="41900" x2="98333" y2="41900"/>
                        <a14:foregroundMark x1="88444" y1="60400" x2="88444" y2="60400"/>
                        <a14:foregroundMark x1="86556" y1="60800" x2="86556" y2="60800"/>
                        <a14:foregroundMark x1="86556" y1="60800" x2="86556" y2="60800"/>
                        <a14:foregroundMark x1="86556" y1="60800" x2="86556" y2="60800"/>
                        <a14:foregroundMark x1="86556" y1="60700" x2="86556" y2="60700"/>
                        <a14:foregroundMark x1="86556" y1="60700" x2="86556" y2="607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86556" y1="60600" x2="86556" y2="60600"/>
                        <a14:foregroundMark x1="62222" y1="89900" x2="62222" y2="89900"/>
                        <a14:foregroundMark x1="62222" y1="89900" x2="63111" y2="878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61778" y1="91000" x2="61778" y2="91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333" y1="92000" x2="38333" y2="92000"/>
                        <a14:foregroundMark x1="38667" y1="93500" x2="38667" y2="93500"/>
                        <a14:foregroundMark x1="38667" y1="93500" x2="38667" y2="93500"/>
                        <a14:foregroundMark x1="38778" y1="93600" x2="38778" y2="93600"/>
                        <a14:foregroundMark x1="39222" y1="93800" x2="39000" y2="93000"/>
                        <a14:foregroundMark x1="39333" y1="93100" x2="39333" y2="93100"/>
                        <a14:foregroundMark x1="39556" y1="93100" x2="39556" y2="93100"/>
                        <a14:foregroundMark x1="40222" y1="93900" x2="39889" y2="94200"/>
                        <a14:foregroundMark x1="39667" y1="94300" x2="39667" y2="94300"/>
                        <a14:foregroundMark x1="51222" y1="98200" x2="51222" y2="98200"/>
                        <a14:foregroundMark x1="51222" y1="98200" x2="51222" y2="98200"/>
                        <a14:foregroundMark x1="51222" y1="98200" x2="51222" y2="98200"/>
                        <a14:foregroundMark x1="51222" y1="98200" x2="51222" y2="98200"/>
                        <a14:foregroundMark x1="51222" y1="98200" x2="51222" y2="98200"/>
                        <a14:foregroundMark x1="51222" y1="98200" x2="51222" y2="98200"/>
                        <a14:foregroundMark x1="51333" y1="98200" x2="51333" y2="98200"/>
                        <a14:foregroundMark x1="51333" y1="98200" x2="51333" y2="98200"/>
                        <a14:foregroundMark x1="51333" y1="98200" x2="51333" y2="98200"/>
                        <a14:foregroundMark x1="51333" y1="98200" x2="51333" y2="98200"/>
                        <a14:foregroundMark x1="51333" y1="98100" x2="51333" y2="98100"/>
                        <a14:foregroundMark x1="51333" y1="98100" x2="51333" y2="98100"/>
                        <a14:foregroundMark x1="51333" y1="98100" x2="51333" y2="981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54000" y1="91300" x2="54000" y2="913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2778" y1="60700" x2="12778" y2="60700"/>
                        <a14:foregroundMark x1="11444" y1="21100" x2="11444" y2="21100"/>
                        <a14:foregroundMark x1="11444" y1="21100" x2="11444" y2="21100"/>
                        <a14:foregroundMark x1="11444" y1="21100" x2="11444" y2="21100"/>
                        <a14:foregroundMark x1="11444" y1="21100" x2="11444" y2="21100"/>
                        <a14:foregroundMark x1="11889" y1="21700" x2="11889" y2="21700"/>
                        <a14:foregroundMark x1="11889" y1="21900" x2="11889" y2="219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30333" y1="9800" x2="30333" y2="98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5667" y1="41500" x2="5667" y2="41500"/>
                        <a14:foregroundMark x1="10667" y1="41700" x2="10667" y2="417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0778" y1="41600" x2="10778" y2="41600"/>
                        <a14:foregroundMark x1="12667" y1="41600" x2="12667" y2="41600"/>
                        <a14:foregroundMark x1="12667" y1="41600" x2="12667" y2="416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2200" x2="1556" y2="42200"/>
                        <a14:foregroundMark x1="1556" y1="41700" x2="1556" y2="41700"/>
                        <a14:foregroundMark x1="1556" y1="41700" x2="1556" y2="41700"/>
                        <a14:foregroundMark x1="3000" y1="41700" x2="3000" y2="41700"/>
                        <a14:foregroundMark x1="3000" y1="41700" x2="3000" y2="41700"/>
                        <a14:foregroundMark x1="3222" y1="41500" x2="3222" y2="41500"/>
                        <a14:foregroundMark x1="3222" y1="41500" x2="3222" y2="41500"/>
                        <a14:foregroundMark x1="3333" y1="41500" x2="3333" y2="41500"/>
                        <a14:foregroundMark x1="3333" y1="41500" x2="3333" y2="41500"/>
                        <a14:foregroundMark x1="3333" y1="41500" x2="3333" y2="41500"/>
                        <a14:foregroundMark x1="3333" y1="41500" x2="3333" y2="41500"/>
                        <a14:foregroundMark x1="3333" y1="41500" x2="3333" y2="41500"/>
                        <a14:foregroundMark x1="3333" y1="41500" x2="3333" y2="41500"/>
                        <a14:foregroundMark x1="9333" y1="41900" x2="9333" y2="41900"/>
                        <a14:foregroundMark x1="9444" y1="41800" x2="9444" y2="41800"/>
                        <a14:foregroundMark x1="9444" y1="41800" x2="9444" y2="41800"/>
                        <a14:foregroundMark x1="9444" y1="41800" x2="9444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333" y1="41800" x2="1333" y2="41800"/>
                        <a14:foregroundMark x1="1444" y1="41800" x2="1444" y2="41800"/>
                        <a14:foregroundMark x1="1444" y1="41800" x2="1444" y2="41800"/>
                        <a14:foregroundMark x1="1444" y1="41800" x2="1444" y2="41800"/>
                        <a14:foregroundMark x1="1444" y1="41800" x2="1444" y2="41800"/>
                        <a14:foregroundMark x1="1444" y1="41800" x2="1444" y2="41800"/>
                        <a14:foregroundMark x1="1333" y1="41500" x2="1333" y2="4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89" y="3554925"/>
            <a:ext cx="843050" cy="8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A7BFF80-41DE-4BB2-ADA9-8ECA8EA0AEB8}"/>
              </a:ext>
            </a:extLst>
          </p:cNvPr>
          <p:cNvSpPr txBox="1"/>
          <p:nvPr/>
        </p:nvSpPr>
        <p:spPr>
          <a:xfrm>
            <a:off x="1518459" y="1674674"/>
            <a:ext cx="56803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 </a:t>
            </a:r>
          </a:p>
          <a:p>
            <a:r>
              <a:rPr lang="en-US" sz="2000" dirty="0">
                <a:solidFill>
                  <a:srgbClr val="000099"/>
                </a:solidFill>
              </a:rPr>
              <a:t>b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 </a:t>
            </a:r>
          </a:p>
          <a:p>
            <a:r>
              <a:rPr lang="en-US" sz="2000" dirty="0">
                <a:solidFill>
                  <a:srgbClr val="000099"/>
                </a:solidFill>
              </a:rPr>
              <a:t>a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D332A6F-BFDF-4B90-91C9-DF580E4C22A7}"/>
              </a:ext>
            </a:extLst>
          </p:cNvPr>
          <p:cNvSpPr txBox="1"/>
          <p:nvPr/>
        </p:nvSpPr>
        <p:spPr>
          <a:xfrm>
            <a:off x="1438103" y="4431483"/>
            <a:ext cx="63730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T </a:t>
            </a:r>
          </a:p>
          <a:p>
            <a:r>
              <a:rPr lang="en-US" sz="2000" dirty="0">
                <a:solidFill>
                  <a:srgbClr val="000099"/>
                </a:solidFill>
              </a:rPr>
              <a:t>T </a:t>
            </a:r>
            <a:endParaRPr lang="en-US" sz="1600" dirty="0"/>
          </a:p>
          <a:p>
            <a:r>
              <a:rPr lang="en-US" sz="2000" dirty="0">
                <a:solidFill>
                  <a:srgbClr val="FF0000"/>
                </a:solidFill>
              </a:rPr>
              <a:t>F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F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F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49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9">
            <a:extLst>
              <a:ext uri="{FF2B5EF4-FFF2-40B4-BE49-F238E27FC236}">
                <a16:creationId xmlns:a16="http://schemas.microsoft.com/office/drawing/2014/main" id="{99435794-CCD2-4619-9B9B-C131D496ECC4}"/>
              </a:ext>
            </a:extLst>
          </p:cNvPr>
          <p:cNvSpPr txBox="1"/>
          <p:nvPr/>
        </p:nvSpPr>
        <p:spPr>
          <a:xfrm>
            <a:off x="4950345" y="5941367"/>
            <a:ext cx="32378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/>
              <a:t>Hissah Alotaibi</a:t>
            </a:r>
            <a:endParaRPr lang="ar-SA" sz="2400" b="1" dirty="0"/>
          </a:p>
        </p:txBody>
      </p:sp>
      <p:sp>
        <p:nvSpPr>
          <p:cNvPr id="8" name="إطار 7">
            <a:extLst>
              <a:ext uri="{FF2B5EF4-FFF2-40B4-BE49-F238E27FC236}">
                <a16:creationId xmlns:a16="http://schemas.microsoft.com/office/drawing/2014/main" id="{E5E2FD16-13FB-4FEA-AB07-3FCCD877AC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EACBDFA-A9A9-4A46-AB64-543B9A24D682}"/>
              </a:ext>
            </a:extLst>
          </p:cNvPr>
          <p:cNvGrpSpPr/>
          <p:nvPr/>
        </p:nvGrpSpPr>
        <p:grpSpPr>
          <a:xfrm>
            <a:off x="318481" y="972590"/>
            <a:ext cx="3372370" cy="5511338"/>
            <a:chOff x="1407449" y="2360814"/>
            <a:chExt cx="2561878" cy="2988597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E9C7AC4-126E-4002-94CA-048516790C32}"/>
                </a:ext>
              </a:extLst>
            </p:cNvPr>
            <p:cNvGrpSpPr/>
            <p:nvPr/>
          </p:nvGrpSpPr>
          <p:grpSpPr>
            <a:xfrm>
              <a:off x="1407449" y="2360814"/>
              <a:ext cx="2561877" cy="2988597"/>
              <a:chOff x="1407449" y="2360814"/>
              <a:chExt cx="2561877" cy="2988597"/>
            </a:xfrm>
          </p:grpSpPr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8CEB77A7-77B3-4BAC-B3D0-AE940567FB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541" r="37135"/>
              <a:stretch/>
            </p:blipFill>
            <p:spPr>
              <a:xfrm>
                <a:off x="1407449" y="2867890"/>
                <a:ext cx="2383155" cy="2481521"/>
              </a:xfrm>
              <a:prstGeom prst="rect">
                <a:avLst/>
              </a:prstGeom>
            </p:spPr>
          </p:pic>
          <p:sp>
            <p:nvSpPr>
              <p:cNvPr id="4" name="شكل بيضاوي 3">
                <a:extLst>
                  <a:ext uri="{FF2B5EF4-FFF2-40B4-BE49-F238E27FC236}">
                    <a16:creationId xmlns:a16="http://schemas.microsoft.com/office/drawing/2014/main" id="{68CF8C61-E760-467F-A8D9-E6A0A03A3D52}"/>
                  </a:ext>
                </a:extLst>
              </p:cNvPr>
              <p:cNvSpPr/>
              <p:nvPr/>
            </p:nvSpPr>
            <p:spPr>
              <a:xfrm rot="5400000">
                <a:off x="2732807" y="2437709"/>
                <a:ext cx="1313414" cy="115962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DCE9A77D-22A2-48C1-A526-BA0102A02A6E}"/>
                </a:ext>
              </a:extLst>
            </p:cNvPr>
            <p:cNvSpPr/>
            <p:nvPr/>
          </p:nvSpPr>
          <p:spPr>
            <a:xfrm>
              <a:off x="2739043" y="2867890"/>
              <a:ext cx="141317" cy="2327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DA228813-514A-4DD5-BEBF-AC95222F78D7}"/>
                </a:ext>
              </a:extLst>
            </p:cNvPr>
            <p:cNvSpPr/>
            <p:nvPr/>
          </p:nvSpPr>
          <p:spPr>
            <a:xfrm>
              <a:off x="2962101" y="3429001"/>
              <a:ext cx="1007226" cy="292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28" name="Picture 4" descr="Have a nice day. Hand drawn vector lettering quote. Cartoon style. Isolated on white background.">
            <a:extLst>
              <a:ext uri="{FF2B5EF4-FFF2-40B4-BE49-F238E27FC236}">
                <a16:creationId xmlns:a16="http://schemas.microsoft.com/office/drawing/2014/main" id="{A8F10FF0-AE40-4BC1-8652-CC051CE55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12606" r="19971" b="18820"/>
          <a:stretch/>
        </p:blipFill>
        <p:spPr bwMode="auto">
          <a:xfrm>
            <a:off x="4668516" y="706583"/>
            <a:ext cx="3943469" cy="47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04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BFFEEE08-DDD9-4D98-A577-CF7EF4227C49}"/>
              </a:ext>
            </a:extLst>
          </p:cNvPr>
          <p:cNvSpPr txBox="1">
            <a:spLocks/>
          </p:cNvSpPr>
          <p:nvPr/>
        </p:nvSpPr>
        <p:spPr>
          <a:xfrm>
            <a:off x="2209800" y="1107064"/>
            <a:ext cx="7772400" cy="208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Big Changes</a:t>
            </a:r>
            <a:endParaRPr lang="ar-SA" sz="9600" dirty="0">
              <a:latin typeface="Aharoni" panose="02010803020104030203" pitchFamily="2" charset="-79"/>
            </a:endParaRPr>
          </a:p>
        </p:txBody>
      </p:sp>
      <p:pic>
        <p:nvPicPr>
          <p:cNvPr id="1026" name="Picture 2" descr="Image result for Big Changes">
            <a:extLst>
              <a:ext uri="{FF2B5EF4-FFF2-40B4-BE49-F238E27FC236}">
                <a16:creationId xmlns:a16="http://schemas.microsoft.com/office/drawing/2014/main" id="{0519C691-FF97-43DC-AE45-9772E5B5D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9" b="68986" l="10000" r="99200">
                        <a14:foregroundMark x1="14400" y1="52464" x2="14400" y2="52464"/>
                        <a14:foregroundMark x1="11200" y1="57971" x2="11200" y2="57971"/>
                        <a14:foregroundMark x1="11600" y1="60870" x2="11600" y2="60870"/>
                        <a14:foregroundMark x1="88000" y1="60870" x2="88000" y2="60870"/>
                        <a14:foregroundMark x1="88000" y1="61159" x2="88000" y2="61159"/>
                        <a14:foregroundMark x1="87800" y1="50725" x2="87800" y2="50725"/>
                        <a14:foregroundMark x1="89600" y1="49855" x2="89600" y2="49855"/>
                        <a14:foregroundMark x1="91000" y1="49565" x2="91000" y2="49565"/>
                        <a14:foregroundMark x1="90400" y1="51594" x2="90400" y2="51594"/>
                        <a14:foregroundMark x1="90400" y1="54203" x2="90400" y2="54203"/>
                        <a14:foregroundMark x1="90400" y1="55362" x2="90400" y2="55362"/>
                        <a14:foregroundMark x1="82600" y1="8986" x2="82600" y2="8986"/>
                        <a14:foregroundMark x1="84800" y1="5507" x2="84800" y2="5507"/>
                        <a14:foregroundMark x1="91200" y1="5797" x2="91200" y2="5797"/>
                        <a14:foregroundMark x1="91200" y1="5797" x2="91200" y2="5797"/>
                        <a14:foregroundMark x1="91200" y1="5797" x2="91200" y2="5797"/>
                        <a14:foregroundMark x1="94600" y1="7536" x2="94600" y2="7536"/>
                        <a14:foregroundMark x1="94600" y1="7536" x2="94600" y2="7536"/>
                        <a14:foregroundMark x1="95000" y1="26377" x2="95000" y2="26377"/>
                        <a14:foregroundMark x1="95000" y1="26377" x2="95000" y2="26377"/>
                        <a14:foregroundMark x1="99200" y1="2319" x2="99200" y2="2319"/>
                        <a14:foregroundMark x1="99200" y1="2319" x2="99200" y2="2319"/>
                        <a14:foregroundMark x1="99200" y1="2319" x2="99200" y2="2319"/>
                        <a14:foregroundMark x1="13800" y1="53913" x2="13800" y2="53913"/>
                        <a14:foregroundMark x1="13800" y1="53913" x2="13800" y2="53913"/>
                        <a14:foregroundMark x1="13400" y1="49855" x2="13400" y2="49855"/>
                        <a14:foregroundMark x1="13400" y1="49855" x2="13400" y2="49855"/>
                        <a14:foregroundMark x1="62200" y1="48406" x2="62200" y2="48406"/>
                        <a14:foregroundMark x1="51800" y1="47536" x2="51800" y2="47536"/>
                        <a14:foregroundMark x1="40800" y1="47536" x2="40800" y2="47536"/>
                        <a14:foregroundMark x1="43600" y1="46667" x2="43600" y2="46667"/>
                        <a14:foregroundMark x1="44600" y1="46957" x2="44600" y2="46957"/>
                        <a14:foregroundMark x1="47400" y1="48986" x2="47400" y2="48986"/>
                        <a14:foregroundMark x1="59400" y1="48406" x2="59000" y2="48406"/>
                        <a14:foregroundMark x1="58600" y1="48406" x2="56200" y2="48696"/>
                        <a14:foregroundMark x1="56000" y1="48696" x2="55600" y2="48696"/>
                        <a14:foregroundMark x1="55200" y1="48696" x2="53000" y2="48696"/>
                        <a14:foregroundMark x1="51800" y1="48696" x2="51800" y2="4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385"/>
          <a:stretch/>
        </p:blipFill>
        <p:spPr bwMode="auto">
          <a:xfrm>
            <a:off x="3007066" y="3268924"/>
            <a:ext cx="6177867" cy="29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إطار 4">
            <a:extLst>
              <a:ext uri="{FF2B5EF4-FFF2-40B4-BE49-F238E27FC236}">
                <a16:creationId xmlns:a16="http://schemas.microsoft.com/office/drawing/2014/main" id="{E49BEE48-691F-479C-836D-E2D11906BC84}"/>
              </a:ext>
            </a:extLst>
          </p:cNvPr>
          <p:cNvSpPr/>
          <p:nvPr/>
        </p:nvSpPr>
        <p:spPr>
          <a:xfrm>
            <a:off x="0" y="-132915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18053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Success Free PNG photo images and clipart | FreePNGImg">
            <a:extLst>
              <a:ext uri="{FF2B5EF4-FFF2-40B4-BE49-F238E27FC236}">
                <a16:creationId xmlns:a16="http://schemas.microsoft.com/office/drawing/2014/main" id="{3E83F489-43EF-4D96-B943-5D3AE35C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594" y="132915"/>
            <a:ext cx="2259842" cy="225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EEE116F-ABA6-44B5-BA5B-6E83C10E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13" y="132915"/>
            <a:ext cx="8649411" cy="6372660"/>
          </a:xfrm>
          <a:prstGeom prst="rect">
            <a:avLst/>
          </a:prstGeom>
        </p:spPr>
      </p:pic>
      <p:sp>
        <p:nvSpPr>
          <p:cNvPr id="4" name="إطار 3">
            <a:extLst>
              <a:ext uri="{FF2B5EF4-FFF2-40B4-BE49-F238E27FC236}">
                <a16:creationId xmlns:a16="http://schemas.microsoft.com/office/drawing/2014/main" id="{E96EBBEB-D851-4B88-B6A3-8094FB31EDB1}"/>
              </a:ext>
            </a:extLst>
          </p:cNvPr>
          <p:cNvSpPr/>
          <p:nvPr/>
        </p:nvSpPr>
        <p:spPr>
          <a:xfrm>
            <a:off x="0" y="-132915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9476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BD204432-880F-47B6-8964-8C6D617FD526}"/>
              </a:ext>
            </a:extLst>
          </p:cNvPr>
          <p:cNvSpPr txBox="1"/>
          <p:nvPr/>
        </p:nvSpPr>
        <p:spPr>
          <a:xfrm>
            <a:off x="642937" y="1862780"/>
            <a:ext cx="10906125" cy="341664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objectives : </a:t>
            </a:r>
          </a:p>
          <a:p>
            <a:pPr algn="l"/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At the end of this session, the students will be able to :</a:t>
            </a:r>
          </a:p>
          <a:p>
            <a:pPr algn="l"/>
            <a:endParaRPr lang="en-US" sz="2400" dirty="0">
              <a:latin typeface="Comic Sans MS" panose="030F0702030302020204" pitchFamily="66" charset="0"/>
            </a:endParaRP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Find the importance of each issue and explain the reason behind it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Write facts about some events Saudi Arabia.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Discover the meaning of the new words .</a:t>
            </a:r>
          </a:p>
        </p:txBody>
      </p:sp>
      <p:sp>
        <p:nvSpPr>
          <p:cNvPr id="5" name="إطار 4">
            <a:extLst>
              <a:ext uri="{FF2B5EF4-FFF2-40B4-BE49-F238E27FC236}">
                <a16:creationId xmlns:a16="http://schemas.microsoft.com/office/drawing/2014/main" id="{5202EDF8-8BF1-49CC-BBA6-EA82200C47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3548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643DE18-FDA2-4133-AE1D-176993581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1654" y="1532093"/>
            <a:ext cx="4789151" cy="1599035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000000"/>
                </a:solidFill>
                <a:latin typeface="Proxima Nova"/>
              </a:rPr>
              <a:t>overpopulation </a:t>
            </a:r>
            <a:endParaRPr lang="en-US" dirty="0">
              <a:solidFill>
                <a:srgbClr val="000000"/>
              </a:solidFill>
              <a:latin typeface="Proxima Nova"/>
            </a:endParaRPr>
          </a:p>
          <a:p>
            <a:pPr algn="l" rtl="0"/>
            <a:r>
              <a:rPr lang="en-US" b="1" dirty="0">
                <a:solidFill>
                  <a:srgbClr val="000099"/>
                </a:solidFill>
                <a:latin typeface="Proxima Nova"/>
              </a:rPr>
              <a:t>endangered species </a:t>
            </a:r>
            <a:endParaRPr lang="en-US" dirty="0">
              <a:solidFill>
                <a:srgbClr val="000099"/>
              </a:solidFill>
              <a:latin typeface="Proxima Nova"/>
            </a:endParaRPr>
          </a:p>
          <a:p>
            <a:pPr algn="l" rtl="0"/>
            <a:r>
              <a:rPr lang="en-US" b="1" dirty="0">
                <a:solidFill>
                  <a:srgbClr val="000000"/>
                </a:solidFill>
                <a:latin typeface="Proxima Nova"/>
              </a:rPr>
              <a:t>space exploration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10DB06B-F2B8-460B-A2A0-F4BD9CD38441}"/>
              </a:ext>
            </a:extLst>
          </p:cNvPr>
          <p:cNvSpPr txBox="1"/>
          <p:nvPr/>
        </p:nvSpPr>
        <p:spPr>
          <a:xfrm>
            <a:off x="1228725" y="3532910"/>
            <a:ext cx="962025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What have you read or seen on TV about these issues? </a:t>
            </a:r>
          </a:p>
          <a:p>
            <a:pPr algn="l"/>
            <a:r>
              <a:rPr lang="en-US" sz="2400" b="1" dirty="0">
                <a:solidFill>
                  <a:srgbClr val="003300"/>
                </a:solidFill>
              </a:rPr>
              <a:t>Which issues are positive and which are negative in your opinion? 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</a:rPr>
              <a:t>Are there any other changes that have impacted our world significantly</a:t>
            </a:r>
            <a:r>
              <a:rPr lang="en-US" sz="2400" b="1" i="1" dirty="0">
                <a:solidFill>
                  <a:srgbClr val="FF0000"/>
                </a:solidFill>
              </a:rPr>
              <a:t>? 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4" name="إطار 3">
            <a:extLst>
              <a:ext uri="{FF2B5EF4-FFF2-40B4-BE49-F238E27FC236}">
                <a16:creationId xmlns:a16="http://schemas.microsoft.com/office/drawing/2014/main" id="{FBD07F7F-ECF3-4AAB-9EAC-24A821817A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5" name="Picture 2" descr="Image result for Big Changes">
            <a:extLst>
              <a:ext uri="{FF2B5EF4-FFF2-40B4-BE49-F238E27FC236}">
                <a16:creationId xmlns:a16="http://schemas.microsoft.com/office/drawing/2014/main" id="{A2C61740-DF4D-475F-BCB0-B0BD6E535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446526"/>
            <a:ext cx="2406471" cy="18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0C5FA1-E521-433B-8A29-37C140B84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D2B0EEC-8794-46AA-979A-C05E1D56BF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E2AE28E-758A-434E-8E1E-8703873820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0EC587-2885-444D-A1C8-2531F4BD303B}"/>
              </a:ext>
            </a:extLst>
          </p:cNvPr>
          <p:cNvSpPr txBox="1"/>
          <p:nvPr/>
        </p:nvSpPr>
        <p:spPr>
          <a:xfrm>
            <a:off x="478301" y="2358835"/>
            <a:ext cx="10030265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none" strike="noStrike" baseline="0" dirty="0">
                <a:solidFill>
                  <a:srgbClr val="770000"/>
                </a:solidFill>
                <a:latin typeface="SRASerifUnicode1.1-Bold-SC700"/>
              </a:rPr>
              <a:t>The Unification of The Kingdom of Saudi Arabia</a:t>
            </a:r>
          </a:p>
          <a:p>
            <a:pPr algn="l"/>
            <a:r>
              <a:rPr lang="en-US" i="0" u="none" strike="noStrike" baseline="0" dirty="0">
                <a:solidFill>
                  <a:srgbClr val="000000"/>
                </a:solidFill>
                <a:latin typeface="SRASerifUnicode1.1-Book"/>
              </a:rPr>
              <a:t>King Abdulaziz, a gifted leader, was responsible for the legendary event that</a:t>
            </a:r>
          </a:p>
          <a:p>
            <a:pPr algn="l"/>
            <a:r>
              <a:rPr lang="en-US" i="0" u="none" strike="noStrike" baseline="0" dirty="0">
                <a:solidFill>
                  <a:srgbClr val="000000"/>
                </a:solidFill>
                <a:latin typeface="SRASerifUnicode1.1-Book"/>
              </a:rPr>
              <a:t>marked the beginning of modern Saudi Arabia. In 1902, he regained Riyadh, beat</a:t>
            </a:r>
          </a:p>
          <a:p>
            <a:pPr algn="l"/>
            <a:r>
              <a:rPr lang="en-US" i="0" u="none" strike="noStrike" baseline="0" dirty="0">
                <a:solidFill>
                  <a:srgbClr val="000000"/>
                </a:solidFill>
                <a:latin typeface="SRASerifUnicode1.1-Book"/>
              </a:rPr>
              <a:t>the city garrison, took the Masmak Fortress, and established his headquarters</a:t>
            </a:r>
          </a:p>
          <a:p>
            <a:pPr algn="l"/>
            <a:r>
              <a:rPr lang="en-US" i="0" u="none" strike="noStrike" baseline="0" dirty="0">
                <a:solidFill>
                  <a:srgbClr val="000000"/>
                </a:solidFill>
                <a:latin typeface="SRASerifUnicode1.1-Book"/>
              </a:rPr>
              <a:t>in the city. He expanded Saudi Arabia to include all of the Hijaz, Makkah and</a:t>
            </a:r>
          </a:p>
          <a:p>
            <a:pPr algn="l"/>
            <a:r>
              <a:rPr lang="en-US" i="0" u="none" strike="noStrike" baseline="0" dirty="0">
                <a:solidFill>
                  <a:srgbClr val="000000"/>
                </a:solidFill>
                <a:latin typeface="SRASerifUnicode1.1-Book"/>
              </a:rPr>
              <a:t>Madinah and united all the tribes. On September 23, 1932, the Kingdom of Saudi</a:t>
            </a:r>
          </a:p>
          <a:p>
            <a:pPr algn="l"/>
            <a:r>
              <a:rPr lang="en-US" i="0" u="none" strike="noStrike" baseline="0" dirty="0">
                <a:solidFill>
                  <a:srgbClr val="000000"/>
                </a:solidFill>
                <a:latin typeface="SRASerifUnicode1.1-Book"/>
              </a:rPr>
              <a:t>Arabia was officially established, as an independent country, with Arabic as the</a:t>
            </a:r>
          </a:p>
          <a:p>
            <a:pPr algn="l"/>
            <a:r>
              <a:rPr lang="en-US" i="0" u="none" strike="noStrike" baseline="0" dirty="0">
                <a:solidFill>
                  <a:srgbClr val="000000"/>
                </a:solidFill>
                <a:latin typeface="SRASerifUnicode1.1-Book"/>
              </a:rPr>
              <a:t>national language and the Holy Qur’an as its constitution. King Abdulaziz initiated</a:t>
            </a:r>
          </a:p>
          <a:p>
            <a:pPr algn="l"/>
            <a:r>
              <a:rPr lang="en-US" i="0" u="none" strike="noStrike" baseline="0" dirty="0">
                <a:solidFill>
                  <a:srgbClr val="000000"/>
                </a:solidFill>
                <a:latin typeface="SRASerifUnicode1.1-Book"/>
              </a:rPr>
              <a:t>the building of infrastructure and set Saudi Arabia on the road to modernization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A9922CA-36A8-451C-B5D5-AB1454B84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003" y="1821922"/>
            <a:ext cx="2708476" cy="26100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F16EC73-95E1-4CD0-8581-6CCDD85E5C82}"/>
              </a:ext>
            </a:extLst>
          </p:cNvPr>
          <p:cNvSpPr txBox="1"/>
          <p:nvPr/>
        </p:nvSpPr>
        <p:spPr>
          <a:xfrm>
            <a:off x="478301" y="714184"/>
            <a:ext cx="1060704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u="none" strike="noStrike" baseline="0" dirty="0">
                <a:latin typeface="SRASerifUnicode1.1-Italic"/>
              </a:rPr>
              <a:t>The world is constantly going through changes. Look at some</a:t>
            </a:r>
          </a:p>
          <a:p>
            <a:pPr algn="l"/>
            <a:r>
              <a:rPr lang="en-US" sz="2000" b="1" u="none" strike="noStrike" baseline="0" dirty="0">
                <a:latin typeface="SRASerifUnicode1.1-Italic"/>
              </a:rPr>
              <a:t>important events that have changed the world and affected the lives of</a:t>
            </a:r>
          </a:p>
          <a:p>
            <a:pPr algn="l"/>
            <a:r>
              <a:rPr lang="en-US" sz="2000" b="1" u="none" strike="noStrike" baseline="0" dirty="0">
                <a:latin typeface="SRASerifUnicode1.1-Italic"/>
              </a:rPr>
              <a:t>many people in modern times.</a:t>
            </a:r>
            <a:endParaRPr lang="ar-SA" b="1" dirty="0"/>
          </a:p>
        </p:txBody>
      </p:sp>
      <p:pic>
        <p:nvPicPr>
          <p:cNvPr id="12" name="unit1-1">
            <a:hlinkClick r:id="" action="ppaction://media"/>
            <a:extLst>
              <a:ext uri="{FF2B5EF4-FFF2-40B4-BE49-F238E27FC236}">
                <a16:creationId xmlns:a16="http://schemas.microsoft.com/office/drawing/2014/main" id="{C5054BE1-E1C9-4E77-87A2-FEFA8A3143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687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971" y="-106876"/>
            <a:ext cx="983673" cy="983673"/>
          </a:xfrm>
          <a:prstGeom prst="rect">
            <a:avLst/>
          </a:prstGeom>
        </p:spPr>
      </p:pic>
      <p:sp>
        <p:nvSpPr>
          <p:cNvPr id="13" name="إطار 12">
            <a:extLst>
              <a:ext uri="{FF2B5EF4-FFF2-40B4-BE49-F238E27FC236}">
                <a16:creationId xmlns:a16="http://schemas.microsoft.com/office/drawing/2014/main" id="{16065159-36DC-457C-A7FA-2220DF3047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197E1A0-E8EF-4844-ADA0-8BEDF760E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12522" r="8624" b="18232"/>
          <a:stretch/>
        </p:blipFill>
        <p:spPr>
          <a:xfrm>
            <a:off x="8789508" y="5236057"/>
            <a:ext cx="3100183" cy="133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1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برج خليفة, برج العرب, بناء صورة بابوا نيو غينيا">
            <a:extLst>
              <a:ext uri="{FF2B5EF4-FFF2-40B4-BE49-F238E27FC236}">
                <a16:creationId xmlns:a16="http://schemas.microsoft.com/office/drawing/2014/main" id="{D0370CC6-168E-44E1-899D-E3077BC48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36" l="5000" r="95556">
                        <a14:foregroundMark x1="87333" y1="89821" x2="87333" y2="89821"/>
                        <a14:foregroundMark x1="87333" y1="89821" x2="87333" y2="89821"/>
                        <a14:foregroundMark x1="87333" y1="89821" x2="87333" y2="89821"/>
                        <a14:foregroundMark x1="87111" y1="86071" x2="87111" y2="86071"/>
                        <a14:foregroundMark x1="87111" y1="86071" x2="87111" y2="86071"/>
                        <a14:foregroundMark x1="87111" y1="86071" x2="87111" y2="86071"/>
                        <a14:foregroundMark x1="87111" y1="86071" x2="87111" y2="86071"/>
                        <a14:foregroundMark x1="37778" y1="93036" x2="37778" y2="93036"/>
                        <a14:foregroundMark x1="37778" y1="93036" x2="37778" y2="93036"/>
                        <a14:foregroundMark x1="37778" y1="93036" x2="37778" y2="93036"/>
                        <a14:foregroundMark x1="18000" y1="89286" x2="18000" y2="89286"/>
                        <a14:foregroundMark x1="18000" y1="89286" x2="18000" y2="89286"/>
                        <a14:foregroundMark x1="18000" y1="89286" x2="18000" y2="89286"/>
                        <a14:foregroundMark x1="10111" y1="84821" x2="10111" y2="84821"/>
                        <a14:foregroundMark x1="10111" y1="84821" x2="10111" y2="84821"/>
                        <a14:foregroundMark x1="5000" y1="79821" x2="5000" y2="79821"/>
                        <a14:foregroundMark x1="5000" y1="79821" x2="5000" y2="79821"/>
                        <a14:foregroundMark x1="95556" y1="90179" x2="95556" y2="90179"/>
                        <a14:foregroundMark x1="95556" y1="90179" x2="95556" y2="90179"/>
                        <a14:foregroundMark x1="12333" y1="62500" x2="12333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1413205"/>
            <a:ext cx="1212532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06760E5-B70C-4FD7-80E3-FA217AA2A3EA}"/>
              </a:ext>
            </a:extLst>
          </p:cNvPr>
          <p:cNvSpPr txBox="1"/>
          <p:nvPr/>
        </p:nvSpPr>
        <p:spPr>
          <a:xfrm>
            <a:off x="554393" y="1993687"/>
            <a:ext cx="10925908" cy="39255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770000"/>
                </a:solidFill>
                <a:latin typeface="SRASerifUnicode1.1-Bold-SC700"/>
              </a:rPr>
              <a:t>The United Arab Emirates – UAE</a:t>
            </a:r>
            <a:endParaRPr lang="ar-SA" sz="1800" b="1" i="0" u="none" strike="noStrike" baseline="0" dirty="0">
              <a:solidFill>
                <a:srgbClr val="770000"/>
              </a:solidFill>
              <a:latin typeface="SRASerifUnicode1.1-Bold-SC700"/>
            </a:endParaRPr>
          </a:p>
          <a:p>
            <a:pPr algn="l"/>
            <a:endParaRPr lang="en-US" sz="1800" b="1" i="0" u="none" strike="noStrike" baseline="0" dirty="0">
              <a:solidFill>
                <a:srgbClr val="770000"/>
              </a:solidFill>
              <a:latin typeface="SRASerifUnicode1.1-Bold-SC700"/>
            </a:endParaRP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The federation of the United Arab Emirates, known as U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SRASerifUnicode1.1-Book"/>
              </a:rPr>
              <a:t>AE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, consists of seven sheikhdoms;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Abu Dhabi, Ajman, Dubai, Fujairah, Ras Al-Khaimah, Sh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SRASerifUnicode1.1-Book"/>
              </a:rPr>
              <a:t>arjah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 and Umm Al Quwain. The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city of Abu Dhabi in Abu Dhabi is the capital. The UAE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SRASerifUnicode1.1-Book"/>
              </a:rPr>
              <a:t>was 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fficially established in 1971. It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came after the discovery of enormous oil reserves in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SRASerifUnicode1.1-Book"/>
              </a:rPr>
              <a:t>Abu Dh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abi in 1958. The UAE dirham, a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single national currency, was launched in 1973. The oil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SRASerifUnicode1.1-Book"/>
              </a:rPr>
              <a:t>revenu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es as well as income from other commercial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activities have been used to develop a thriving economy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SRASerifUnicode1.1-Book"/>
              </a:rPr>
              <a:t>and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 social infrastructure. Abu Dhabi now hosts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its own grand prix at Yas Marina Circuit and Dubai is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SRASerifUnicode1.1-Book"/>
              </a:rPr>
              <a:t>home to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 the tallest building in the world, the Burj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SRASerifUnicode1.1-Book"/>
              </a:rPr>
              <a:t>Khalifa.</a:t>
            </a:r>
            <a:endParaRPr lang="ar-SA" dirty="0"/>
          </a:p>
        </p:txBody>
      </p:sp>
      <p:sp>
        <p:nvSpPr>
          <p:cNvPr id="5" name="إطار 4">
            <a:extLst>
              <a:ext uri="{FF2B5EF4-FFF2-40B4-BE49-F238E27FC236}">
                <a16:creationId xmlns:a16="http://schemas.microsoft.com/office/drawing/2014/main" id="{6F868FA8-954B-4044-B56A-D03B0D3686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28" name="Picture 4" descr="24 ينشر الدليل الإرشادي لاستخدام علم دولة الإمارات">
            <a:extLst>
              <a:ext uri="{FF2B5EF4-FFF2-40B4-BE49-F238E27FC236}">
                <a16:creationId xmlns:a16="http://schemas.microsoft.com/office/drawing/2014/main" id="{5E50CCC4-C4D6-4AF8-85B4-25E11C12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067" y="546115"/>
            <a:ext cx="2668905" cy="148019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unit1-1">
            <a:hlinkClick r:id="" action="ppaction://media"/>
            <a:extLst>
              <a:ext uri="{FF2B5EF4-FFF2-40B4-BE49-F238E27FC236}">
                <a16:creationId xmlns:a16="http://schemas.microsoft.com/office/drawing/2014/main" id="{EF520255-17A6-42C6-928F-B679A9C20A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809" end="102937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393" y="0"/>
            <a:ext cx="983673" cy="98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2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إطار 3">
            <a:extLst>
              <a:ext uri="{FF2B5EF4-FFF2-40B4-BE49-F238E27FC236}">
                <a16:creationId xmlns:a16="http://schemas.microsoft.com/office/drawing/2014/main" id="{8D15793F-0045-4CEC-B835-5A776E465D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82C47DF-CB97-4BF7-A733-95E8B0E4751B}"/>
              </a:ext>
            </a:extLst>
          </p:cNvPr>
          <p:cNvSpPr txBox="1"/>
          <p:nvPr/>
        </p:nvSpPr>
        <p:spPr>
          <a:xfrm>
            <a:off x="2609848" y="2476500"/>
            <a:ext cx="8877303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SRASerifUnicode1.1-Book"/>
              </a:rPr>
              <a:t>The Russians launched the world’s first artificial satellite, </a:t>
            </a:r>
            <a:r>
              <a:rPr lang="en-US" sz="1800" b="0" i="1" u="none" strike="noStrike" baseline="0" dirty="0">
                <a:latin typeface="SRASerifUnicode1.1-Italic"/>
              </a:rPr>
              <a:t>Sputnik 1</a:t>
            </a:r>
            <a:r>
              <a:rPr lang="en-US" sz="1800" b="0" i="0" u="none" strike="noStrike" baseline="0" dirty="0">
                <a:latin typeface="SRASerifUnicode1.1-Book"/>
              </a:rPr>
              <a:t>, on October 4, 1957.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Next, </a:t>
            </a:r>
            <a:r>
              <a:rPr lang="en-US" sz="1800" b="0" i="1" u="none" strike="noStrike" baseline="0" dirty="0">
                <a:latin typeface="SRASerifUnicode1.1-Italic"/>
              </a:rPr>
              <a:t>Sputnik 2 </a:t>
            </a:r>
            <a:r>
              <a:rPr lang="en-US" sz="1800" b="0" i="0" u="none" strike="noStrike" baseline="0" dirty="0">
                <a:latin typeface="SRASerifUnicode1.1-Book"/>
              </a:rPr>
              <a:t>went up into space on November 3. The Americans won the race to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land on the moon more than ten years later—with </a:t>
            </a:r>
            <a:r>
              <a:rPr lang="en-US" sz="1800" b="0" i="1" u="none" strike="noStrike" baseline="0" dirty="0">
                <a:latin typeface="SRASerifUnicode1.1-Italic"/>
              </a:rPr>
              <a:t>Apollo 11 </a:t>
            </a:r>
            <a:r>
              <a:rPr lang="en-US" sz="1800" b="0" i="0" u="none" strike="noStrike" baseline="0" dirty="0">
                <a:latin typeface="SRASerifUnicode1.1-Book"/>
              </a:rPr>
              <a:t>on July 20, 1969. “This is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one small step for a man, one giant leap for mankind,” said astronaut Neil Armstrong,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the first person to walk on the moon. Prince Sultan bin Salman bin Abdulaziz Al Saud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flew on </a:t>
            </a:r>
            <a:r>
              <a:rPr lang="en-US" sz="1800" b="0" i="1" u="none" strike="noStrike" baseline="0" dirty="0">
                <a:latin typeface="SRASerifUnicode1.1-Italic"/>
              </a:rPr>
              <a:t>STS-51G Discovery </a:t>
            </a:r>
            <a:r>
              <a:rPr lang="en-US" sz="1800" b="0" i="0" u="none" strike="noStrike" baseline="0" dirty="0">
                <a:latin typeface="SRASerifUnicode1.1-Book"/>
              </a:rPr>
              <a:t>in June 1985 as the representative of the Arab Satellite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Communications Organization (ARABSAT). He was the youngest person to fly on the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Space Shuttle at the age of 28.</a:t>
            </a: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F15B758-535C-4976-960D-4E2770BB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2527761"/>
            <a:ext cx="1828800" cy="22570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7082C4B-7201-4B04-A3E5-C270B50025D0}"/>
              </a:ext>
            </a:extLst>
          </p:cNvPr>
          <p:cNvSpPr txBox="1"/>
          <p:nvPr/>
        </p:nvSpPr>
        <p:spPr>
          <a:xfrm>
            <a:off x="2324099" y="1009650"/>
            <a:ext cx="64008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770000"/>
                </a:solidFill>
                <a:latin typeface="SRASerifUnicode1.1-Bold-SC700"/>
              </a:rPr>
              <a:t>The Space race</a:t>
            </a:r>
            <a:endParaRPr lang="ar-SA" sz="2400" dirty="0"/>
          </a:p>
        </p:txBody>
      </p:sp>
      <p:pic>
        <p:nvPicPr>
          <p:cNvPr id="3074" name="Picture 2" descr="Water on the moon matters (and not just to Elon Musk)">
            <a:extLst>
              <a:ext uri="{FF2B5EF4-FFF2-40B4-BE49-F238E27FC236}">
                <a16:creationId xmlns:a16="http://schemas.microsoft.com/office/drawing/2014/main" id="{0AD2F70D-573F-4A9C-B5E1-26043B8E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478482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87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إطار 3">
            <a:extLst>
              <a:ext uri="{FF2B5EF4-FFF2-40B4-BE49-F238E27FC236}">
                <a16:creationId xmlns:a16="http://schemas.microsoft.com/office/drawing/2014/main" id="{964A7946-6369-45D4-8475-759B79C63C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6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1F2354D-CC0B-4D40-954B-60AE893A8477}"/>
              </a:ext>
            </a:extLst>
          </p:cNvPr>
          <p:cNvSpPr txBox="1"/>
          <p:nvPr/>
        </p:nvSpPr>
        <p:spPr>
          <a:xfrm>
            <a:off x="370752" y="2880571"/>
            <a:ext cx="10172700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SRASerifUnicode1.1-Book"/>
              </a:rPr>
              <a:t>The first communications satellite, called </a:t>
            </a:r>
            <a:r>
              <a:rPr lang="en-US" sz="1800" b="0" i="1" u="none" strike="noStrike" baseline="0" dirty="0">
                <a:latin typeface="SRASerifUnicode1.1-Italic"/>
              </a:rPr>
              <a:t>Telstar</a:t>
            </a:r>
            <a:r>
              <a:rPr lang="en-US" sz="1800" b="0" i="0" u="none" strike="noStrike" baseline="0" dirty="0">
                <a:latin typeface="SRASerifUnicode1.1-Book"/>
              </a:rPr>
              <a:t>, was launched from Cape Canaveral on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July 10, 1962. This marked the start of rapid transmission of TV signals over wide areas.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What we take for granted today—satellite television, cellular telephones, wireless and highspeed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Internet connections, and so forth—were part of science fiction only 40 years ago.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Teenagers today are the first real citizens of the digital world. Unlike their parents, they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have grown up in a world in which electronic delivery of information and entertainment is</a:t>
            </a:r>
          </a:p>
          <a:p>
            <a:pPr algn="l"/>
            <a:r>
              <a:rPr lang="en-US" sz="1800" b="0" i="0" u="none" strike="noStrike" baseline="0" dirty="0">
                <a:latin typeface="SRASerifUnicode1.1-Book"/>
              </a:rPr>
              <a:t>natural and more accepted than conventional forms like the newspaper, tape, or film.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8F3791-3EB5-4622-ABE2-4C66E09F4DC4}"/>
              </a:ext>
            </a:extLst>
          </p:cNvPr>
          <p:cNvSpPr txBox="1"/>
          <p:nvPr/>
        </p:nvSpPr>
        <p:spPr>
          <a:xfrm>
            <a:off x="1581150" y="1171575"/>
            <a:ext cx="6029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770000"/>
                </a:solidFill>
                <a:latin typeface="SRASerifUnicode1.1-Bold-SC700"/>
              </a:rPr>
              <a:t>The communications revolution</a:t>
            </a:r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8294ABA-5867-4A1E-A1A4-A203E67C3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701" y="2355327"/>
            <a:ext cx="1944547" cy="24711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50" name="Picture 2" descr="History of the television in the home">
            <a:extLst>
              <a:ext uri="{FF2B5EF4-FFF2-40B4-BE49-F238E27FC236}">
                <a16:creationId xmlns:a16="http://schemas.microsoft.com/office/drawing/2014/main" id="{9826FF85-351B-4B91-9C28-9E1957F42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" b="91429" l="10000" r="90000">
                        <a14:foregroundMark x1="64909" y1="16571" x2="64909" y2="16571"/>
                        <a14:foregroundMark x1="76364" y1="17429" x2="76364" y2="17429"/>
                        <a14:foregroundMark x1="76364" y1="17429" x2="76364" y2="17429"/>
                        <a14:foregroundMark x1="78545" y1="17143" x2="78545" y2="17143"/>
                        <a14:foregroundMark x1="76364" y1="16571" x2="76364" y2="16571"/>
                        <a14:foregroundMark x1="76182" y1="91714" x2="76182" y2="91714"/>
                        <a14:foregroundMark x1="76182" y1="91714" x2="76182" y2="91714"/>
                        <a14:foregroundMark x1="52727" y1="14571" x2="52727" y2="14571"/>
                        <a14:foregroundMark x1="52727" y1="14571" x2="52727" y2="14571"/>
                        <a14:foregroundMark x1="59273" y1="3429" x2="59273" y2="3429"/>
                        <a14:foregroundMark x1="59273" y1="3429" x2="59273" y2="3429"/>
                        <a14:foregroundMark x1="59273" y1="3429" x2="59273" y2="3429"/>
                        <a14:foregroundMark x1="31818" y1="857" x2="31818" y2="857"/>
                        <a14:foregroundMark x1="31818" y1="857" x2="31818" y2="857"/>
                        <a14:foregroundMark x1="36909" y1="8571" x2="36909" y2="8571"/>
                        <a14:foregroundMark x1="44182" y1="15714" x2="44182" y2="15714"/>
                        <a14:foregroundMark x1="44182" y1="15714" x2="44182" y2="15714"/>
                        <a14:foregroundMark x1="44182" y1="15714" x2="44182" y2="15714"/>
                        <a14:foregroundMark x1="44182" y1="15714" x2="44182" y2="15714"/>
                        <a14:foregroundMark x1="41455" y1="13714" x2="41455" y2="13714"/>
                        <a14:foregroundMark x1="41455" y1="13714" x2="41455" y2="13714"/>
                        <a14:foregroundMark x1="40727" y1="12286" x2="40727" y2="12286"/>
                        <a14:foregroundMark x1="40727" y1="12286" x2="40727" y2="12286"/>
                        <a14:foregroundMark x1="43455" y1="15143" x2="43455" y2="15143"/>
                        <a14:foregroundMark x1="43455" y1="15143" x2="43455" y2="15143"/>
                        <a14:foregroundMark x1="43455" y1="15143" x2="43455" y2="15143"/>
                        <a14:foregroundMark x1="43455" y1="15143" x2="43455" y2="15143"/>
                        <a14:foregroundMark x1="40364" y1="12571" x2="40364" y2="12571"/>
                        <a14:foregroundMark x1="40364" y1="12571" x2="40364" y2="12571"/>
                        <a14:foregroundMark x1="40182" y1="10857" x2="40182" y2="10857"/>
                        <a14:foregroundMark x1="40182" y1="10857" x2="40182" y2="10857"/>
                        <a14:foregroundMark x1="42909" y1="14286" x2="42909" y2="14286"/>
                        <a14:foregroundMark x1="42909" y1="14286" x2="42909" y2="14286"/>
                        <a14:foregroundMark x1="41818" y1="13143" x2="41818" y2="13143"/>
                        <a14:foregroundMark x1="41818" y1="13143" x2="41818" y2="1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5" r="15091"/>
          <a:stretch/>
        </p:blipFill>
        <p:spPr bwMode="auto">
          <a:xfrm>
            <a:off x="8993015" y="439089"/>
            <a:ext cx="198931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bile Phones Factory | LinkedIn">
            <a:extLst>
              <a:ext uri="{FF2B5EF4-FFF2-40B4-BE49-F238E27FC236}">
                <a16:creationId xmlns:a16="http://schemas.microsoft.com/office/drawing/2014/main" id="{C5FAB5EC-BF9E-434A-90B0-D3AFA655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375" y1="16852" x2="34375" y2="16852"/>
                        <a14:foregroundMark x1="34375" y1="16852" x2="34375" y2="16852"/>
                        <a14:foregroundMark x1="13906" y1="41111" x2="13906" y2="41111"/>
                        <a14:foregroundMark x1="13906" y1="41111" x2="13906" y2="41111"/>
                        <a14:foregroundMark x1="18438" y1="37963" x2="18438" y2="37963"/>
                        <a14:foregroundMark x1="18438" y1="37963" x2="18438" y2="37963"/>
                        <a14:foregroundMark x1="35104" y1="20648" x2="35104" y2="20648"/>
                        <a14:foregroundMark x1="35104" y1="20648" x2="35104" y2="20648"/>
                        <a14:foregroundMark x1="35104" y1="20648" x2="35104" y2="20648"/>
                        <a14:foregroundMark x1="32917" y1="46944" x2="32917" y2="46944"/>
                        <a14:foregroundMark x1="32917" y1="46944" x2="32917" y2="46944"/>
                        <a14:foregroundMark x1="28906" y1="46944" x2="28906" y2="46944"/>
                        <a14:foregroundMark x1="28906" y1="46944" x2="28906" y2="46944"/>
                        <a14:foregroundMark x1="18750" y1="34722" x2="18750" y2="34722"/>
                        <a14:foregroundMark x1="18750" y1="34722" x2="18750" y2="34722"/>
                        <a14:foregroundMark x1="34948" y1="15833" x2="34948" y2="15833"/>
                        <a14:foregroundMark x1="34948" y1="15833" x2="34948" y2="1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450" y="4911896"/>
            <a:ext cx="3098798" cy="174307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unit1-1">
            <a:hlinkClick r:id="" action="ppaction://media"/>
            <a:extLst>
              <a:ext uri="{FF2B5EF4-FFF2-40B4-BE49-F238E27FC236}">
                <a16:creationId xmlns:a16="http://schemas.microsoft.com/office/drawing/2014/main" id="{0A431D45-0181-41E5-8F28-94C8013018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96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7838" y="417117"/>
            <a:ext cx="983673" cy="98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40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3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2542</TotalTime>
  <Words>882</Words>
  <Application>Microsoft Office PowerPoint</Application>
  <PresentationFormat>شاشة عريضة</PresentationFormat>
  <Paragraphs>96</Paragraphs>
  <Slides>12</Slides>
  <Notes>2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28" baseType="lpstr">
      <vt:lpstr>Aharoni</vt:lpstr>
      <vt:lpstr>Algerian</vt:lpstr>
      <vt:lpstr>Arial</vt:lpstr>
      <vt:lpstr>Calibri</vt:lpstr>
      <vt:lpstr>Calibri Light</vt:lpstr>
      <vt:lpstr>Comic Sans MS</vt:lpstr>
      <vt:lpstr>MHEbats</vt:lpstr>
      <vt:lpstr>Proxima Nova</vt:lpstr>
      <vt:lpstr>ProximaNova-Bold</vt:lpstr>
      <vt:lpstr>ProximaNova-BoldIt</vt:lpstr>
      <vt:lpstr>ProximaNova-Extrabld</vt:lpstr>
      <vt:lpstr>ProximaNova-Light</vt:lpstr>
      <vt:lpstr>SRASerifUnicode1.1-Bold-SC700</vt:lpstr>
      <vt:lpstr>SRASerifUnicode1.1-Book</vt:lpstr>
      <vt:lpstr>SRASerifUnicode1.1-Italic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13</cp:revision>
  <dcterms:created xsi:type="dcterms:W3CDTF">2021-08-31T18:52:20Z</dcterms:created>
  <dcterms:modified xsi:type="dcterms:W3CDTF">2021-09-03T09:13:27Z</dcterms:modified>
</cp:coreProperties>
</file>