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6" r:id="rId5"/>
    <p:sldId id="267" r:id="rId6"/>
    <p:sldId id="265" r:id="rId7"/>
    <p:sldId id="260" r:id="rId8"/>
    <p:sldId id="261" r:id="rId9"/>
    <p:sldId id="264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6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8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61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4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2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4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98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98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0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12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12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0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8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3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0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1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5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DA1C14-F3D3-4A76-963A-798F5D59095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/>
              <a:t>03/02/42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16ACEA-0986-4011-9100-0425CFFAFFB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D63ED633-9AB4-4AC4-9214-39FDBAED2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046" y="227919"/>
            <a:ext cx="3998057" cy="62116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A371062E-3946-4161-AFC7-D00422F929DC}"/>
              </a:ext>
            </a:extLst>
          </p:cNvPr>
          <p:cNvSpPr txBox="1"/>
          <p:nvPr/>
        </p:nvSpPr>
        <p:spPr>
          <a:xfrm>
            <a:off x="1933301" y="849086"/>
            <a:ext cx="6035046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Letter sharing </a:t>
            </a:r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game</a:t>
            </a:r>
            <a:endParaRPr lang="en-US" dirty="0">
              <a:solidFill>
                <a:srgbClr val="7030A0"/>
              </a:solidFill>
              <a:latin typeface="Comic Sans MS" panose="030F0702030302020204" pitchFamily="66" charset="0"/>
              <a:cs typeface="AGA Dimnah Regular" pitchFamily="2" charset="-78"/>
            </a:endParaRPr>
          </a:p>
          <a:p>
            <a:pPr defTabSz="45720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Can you write words with your partner?</a:t>
            </a:r>
          </a:p>
          <a:p>
            <a:pPr defTabSz="457200"/>
            <a:endParaRPr lang="ar-SA" sz="2800" dirty="0">
              <a:solidFill>
                <a:srgbClr val="C00000"/>
              </a:solidFill>
              <a:cs typeface="Times New Roman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xmlns="" id="{E6C32E8D-13B1-4E41-9BF5-BC7E46C36754}"/>
              </a:ext>
            </a:extLst>
          </p:cNvPr>
          <p:cNvSpPr/>
          <p:nvPr/>
        </p:nvSpPr>
        <p:spPr>
          <a:xfrm>
            <a:off x="1295136" y="1014056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3200" dirty="0">
                <a:solidFill>
                  <a:prstClr val="white"/>
                </a:solidFill>
              </a:rPr>
              <a:t>4</a:t>
            </a:r>
            <a:endParaRPr lang="ar-SA" sz="3200" dirty="0">
              <a:solidFill>
                <a:prstClr val="white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958B5A64-2A0D-4DB6-B282-EF20DAAC7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15" y="2150177"/>
            <a:ext cx="6035046" cy="4208440"/>
          </a:xfrm>
          <a:prstGeom prst="rect">
            <a:avLst/>
          </a:prstGeom>
        </p:spPr>
      </p:pic>
      <p:pic>
        <p:nvPicPr>
          <p:cNvPr id="9" name="We Can 5 (2016) SB_CD 1_09">
            <a:hlinkClick r:id="" action="ppaction://media"/>
            <a:extLst>
              <a:ext uri="{FF2B5EF4-FFF2-40B4-BE49-F238E27FC236}">
                <a16:creationId xmlns:a16="http://schemas.microsoft.com/office/drawing/2014/main" xmlns="" id="{F3C5FC45-D938-4050-BCAF-1323C371B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190013" y="2618542"/>
            <a:ext cx="1006929" cy="100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0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build="p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Teacher 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Anfal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Al-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Ghamdi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englishanfal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6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Letter Guessing Game</a:t>
            </a:r>
            <a:endParaRPr lang="en-US" sz="6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853184" y="207264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Q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99488" y="462686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u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49168" y="307848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a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60720" y="307848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r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059680" y="469392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n</a:t>
            </a:r>
            <a:endParaRPr lang="en-US" sz="9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7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7690" y="1986662"/>
            <a:ext cx="7886700" cy="1325563"/>
          </a:xfrm>
        </p:spPr>
        <p:txBody>
          <a:bodyPr/>
          <a:lstStyle/>
          <a:p>
            <a:r>
              <a:rPr lang="en-US" dirty="0" smtClean="0"/>
              <a:t>Can I write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Quran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240088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14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Letter Guessing Game</a:t>
            </a:r>
            <a:endParaRPr lang="en-US" sz="6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21792" y="1572768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Q</a:t>
            </a:r>
            <a:endParaRPr lang="en-US" sz="9600" dirty="0"/>
          </a:p>
        </p:txBody>
      </p:sp>
      <p:sp>
        <p:nvSpPr>
          <p:cNvPr id="5" name="مستطيل 4"/>
          <p:cNvSpPr/>
          <p:nvPr/>
        </p:nvSpPr>
        <p:spPr>
          <a:xfrm>
            <a:off x="2913888" y="1572768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r</a:t>
            </a:r>
            <a:endParaRPr lang="en-US" sz="9600" dirty="0"/>
          </a:p>
        </p:txBody>
      </p:sp>
      <p:sp>
        <p:nvSpPr>
          <p:cNvPr id="7" name="مستطيل 6"/>
          <p:cNvSpPr/>
          <p:nvPr/>
        </p:nvSpPr>
        <p:spPr>
          <a:xfrm>
            <a:off x="4059936" y="157886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a</a:t>
            </a:r>
            <a:endParaRPr lang="en-US" sz="9600" dirty="0"/>
          </a:p>
        </p:txBody>
      </p:sp>
      <p:sp>
        <p:nvSpPr>
          <p:cNvPr id="9" name="مستطيل 8"/>
          <p:cNvSpPr/>
          <p:nvPr/>
        </p:nvSpPr>
        <p:spPr>
          <a:xfrm>
            <a:off x="1767840" y="1566672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u</a:t>
            </a:r>
            <a:endParaRPr lang="en-US" sz="9600" dirty="0"/>
          </a:p>
        </p:txBody>
      </p:sp>
      <p:sp>
        <p:nvSpPr>
          <p:cNvPr id="13" name="مستطيل 12"/>
          <p:cNvSpPr/>
          <p:nvPr/>
        </p:nvSpPr>
        <p:spPr>
          <a:xfrm>
            <a:off x="5212080" y="158496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n</a:t>
            </a:r>
            <a:endParaRPr lang="en-US" sz="9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9"/>
          <a:stretch/>
        </p:blipFill>
        <p:spPr bwMode="auto">
          <a:xfrm>
            <a:off x="1767840" y="3212976"/>
            <a:ext cx="4590288" cy="242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9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Letter Guessing Game</a:t>
            </a:r>
            <a:endParaRPr lang="en-US" sz="6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6992" y="163982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S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9120" y="3602736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u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853184" y="207264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i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99488" y="462686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d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14672" y="1542288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a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49168" y="307848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a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138416" y="163982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r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450336" y="4712208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A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60720" y="307848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b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059680" y="469392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i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711440" y="332232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a</a:t>
            </a:r>
            <a:endParaRPr lang="en-US" sz="9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4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7690" y="1986662"/>
            <a:ext cx="7886700" cy="1325563"/>
          </a:xfrm>
        </p:spPr>
        <p:txBody>
          <a:bodyPr/>
          <a:lstStyle/>
          <a:p>
            <a:r>
              <a:rPr lang="en-US" dirty="0" smtClean="0"/>
              <a:t>Can I write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Saudi</a:t>
            </a:r>
            <a:r>
              <a:rPr lang="en-US" sz="5400" dirty="0" smtClean="0"/>
              <a:t>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Arabia</a:t>
            </a:r>
            <a:r>
              <a:rPr lang="en-US" sz="6000" dirty="0" smtClean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96" y="3528822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39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Letter Guessing Game</a:t>
            </a:r>
            <a:endParaRPr lang="en-US" sz="6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21792" y="1572768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S</a:t>
            </a:r>
            <a:endParaRPr lang="en-US" sz="9600" dirty="0"/>
          </a:p>
        </p:txBody>
      </p:sp>
      <p:sp>
        <p:nvSpPr>
          <p:cNvPr id="5" name="مستطيل 4"/>
          <p:cNvSpPr/>
          <p:nvPr/>
        </p:nvSpPr>
        <p:spPr>
          <a:xfrm>
            <a:off x="2913888" y="1572768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u</a:t>
            </a:r>
            <a:endParaRPr lang="en-US" sz="9600" dirty="0"/>
          </a:p>
        </p:txBody>
      </p:sp>
      <p:sp>
        <p:nvSpPr>
          <p:cNvPr id="6" name="مستطيل 5"/>
          <p:cNvSpPr/>
          <p:nvPr/>
        </p:nvSpPr>
        <p:spPr>
          <a:xfrm>
            <a:off x="5212080" y="3334512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i</a:t>
            </a:r>
            <a:endParaRPr lang="en-US" sz="9600" dirty="0"/>
          </a:p>
        </p:txBody>
      </p:sp>
      <p:sp>
        <p:nvSpPr>
          <p:cNvPr id="7" name="مستطيل 6"/>
          <p:cNvSpPr/>
          <p:nvPr/>
        </p:nvSpPr>
        <p:spPr>
          <a:xfrm>
            <a:off x="4059936" y="157886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d</a:t>
            </a:r>
            <a:endParaRPr lang="en-US" sz="9600" dirty="0"/>
          </a:p>
        </p:txBody>
      </p:sp>
      <p:sp>
        <p:nvSpPr>
          <p:cNvPr id="8" name="مستطيل 7"/>
          <p:cNvSpPr/>
          <p:nvPr/>
        </p:nvSpPr>
        <p:spPr>
          <a:xfrm>
            <a:off x="2913888" y="332232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a</a:t>
            </a:r>
            <a:endParaRPr lang="en-US" sz="9600" dirty="0"/>
          </a:p>
        </p:txBody>
      </p:sp>
      <p:sp>
        <p:nvSpPr>
          <p:cNvPr id="9" name="مستطيل 8"/>
          <p:cNvSpPr/>
          <p:nvPr/>
        </p:nvSpPr>
        <p:spPr>
          <a:xfrm>
            <a:off x="1767840" y="1566672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a</a:t>
            </a:r>
            <a:endParaRPr lang="en-US" sz="9600" dirty="0"/>
          </a:p>
        </p:txBody>
      </p:sp>
      <p:sp>
        <p:nvSpPr>
          <p:cNvPr id="10" name="مستطيل 9"/>
          <p:cNvSpPr/>
          <p:nvPr/>
        </p:nvSpPr>
        <p:spPr>
          <a:xfrm>
            <a:off x="1767840" y="331622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r</a:t>
            </a:r>
            <a:endParaRPr lang="en-US" sz="9600" dirty="0"/>
          </a:p>
        </p:txBody>
      </p:sp>
      <p:sp>
        <p:nvSpPr>
          <p:cNvPr id="11" name="مستطيل 10"/>
          <p:cNvSpPr/>
          <p:nvPr/>
        </p:nvSpPr>
        <p:spPr>
          <a:xfrm>
            <a:off x="621792" y="331622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A</a:t>
            </a:r>
            <a:endParaRPr lang="en-US" sz="9600" dirty="0"/>
          </a:p>
        </p:txBody>
      </p:sp>
      <p:sp>
        <p:nvSpPr>
          <p:cNvPr id="12" name="مستطيل 11"/>
          <p:cNvSpPr/>
          <p:nvPr/>
        </p:nvSpPr>
        <p:spPr>
          <a:xfrm>
            <a:off x="4066032" y="332232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b</a:t>
            </a:r>
            <a:endParaRPr lang="en-US" sz="9600" dirty="0"/>
          </a:p>
        </p:txBody>
      </p:sp>
      <p:sp>
        <p:nvSpPr>
          <p:cNvPr id="13" name="مستطيل 12"/>
          <p:cNvSpPr/>
          <p:nvPr/>
        </p:nvSpPr>
        <p:spPr>
          <a:xfrm>
            <a:off x="5212080" y="158496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i</a:t>
            </a:r>
            <a:endParaRPr lang="en-US" sz="9600" dirty="0"/>
          </a:p>
        </p:txBody>
      </p:sp>
      <p:sp>
        <p:nvSpPr>
          <p:cNvPr id="14" name="مستطيل 13"/>
          <p:cNvSpPr/>
          <p:nvPr/>
        </p:nvSpPr>
        <p:spPr>
          <a:xfrm>
            <a:off x="6358128" y="3334512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a</a:t>
            </a:r>
            <a:endParaRPr lang="en-US" sz="9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72" y="1584960"/>
            <a:ext cx="2369791" cy="147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79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Letter Guessing Game</a:t>
            </a:r>
            <a:endParaRPr lang="en-US" sz="6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6992" y="163982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n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9120" y="3602736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i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853184" y="207264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k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99488" y="462686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S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14672" y="1542288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>
                <a:solidFill>
                  <a:prstClr val="white"/>
                </a:solidFill>
              </a:rPr>
              <a:t>a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49168" y="307848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8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138416" y="1639824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n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60720" y="307848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l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059680" y="4693920"/>
            <a:ext cx="1146048" cy="13045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dirty="0" smtClean="0">
                <a:solidFill>
                  <a:prstClr val="white"/>
                </a:solidFill>
              </a:rPr>
              <a:t>a</a:t>
            </a:r>
            <a:endParaRPr lang="en-US" sz="9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0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18457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write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King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Salman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971600" y="558924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God bless him.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08764171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93</Words>
  <Application>Microsoft Office PowerPoint</Application>
  <PresentationFormat>عرض على الشاشة (3:4)‏</PresentationFormat>
  <Paragraphs>54</Paragraphs>
  <Slides>10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2" baseType="lpstr">
      <vt:lpstr>1_نسق Office</vt:lpstr>
      <vt:lpstr>2_نسق Office</vt:lpstr>
      <vt:lpstr>عرض تقديمي في PowerPoint</vt:lpstr>
      <vt:lpstr>Letter Guessing Game</vt:lpstr>
      <vt:lpstr>Can I write Quran ?</vt:lpstr>
      <vt:lpstr>Letter Guessing Game</vt:lpstr>
      <vt:lpstr>Letter Guessing Game</vt:lpstr>
      <vt:lpstr>Can I write Saudi Arabia ?</vt:lpstr>
      <vt:lpstr>Letter Guessing Game</vt:lpstr>
      <vt:lpstr>Letter Guessing Game</vt:lpstr>
      <vt:lpstr>Can I write King Salman?</vt:lpstr>
      <vt:lpstr>Teacher : Anfal Al-Ghamdi @englishanfal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aspire</dc:creator>
  <cp:lastModifiedBy>aspire</cp:lastModifiedBy>
  <cp:revision>8</cp:revision>
  <dcterms:created xsi:type="dcterms:W3CDTF">2020-09-20T12:31:45Z</dcterms:created>
  <dcterms:modified xsi:type="dcterms:W3CDTF">2020-09-20T14:18:45Z</dcterms:modified>
</cp:coreProperties>
</file>