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p4" ContentType="video/unknown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EECE"/>
          </a:solidFill>
        </a:fill>
      </a:tcStyle>
    </a:wholeTbl>
    <a:band2H>
      <a:tcTxStyle b="def" i="def"/>
      <a:tcStyle>
        <a:tcBdr/>
        <a:fill>
          <a:solidFill>
            <a:srgbClr val="FCF6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FAFA"/>
          </a:solidFill>
        </a:fill>
      </a:tcStyle>
    </a:wholeTbl>
    <a:band2H>
      <a:tcTxStyle b="def" i="def"/>
      <a:tcStyle>
        <a:tcBdr/>
        <a:fill>
          <a:solidFill>
            <a:srgbClr val="F9FC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9D7"/>
          </a:solidFill>
        </a:fill>
      </a:tcStyle>
    </a:wholeTbl>
    <a:band2H>
      <a:tcTxStyle b="def" i="def"/>
      <a:tcStyle>
        <a:tcBdr/>
        <a:fill>
          <a:solidFill>
            <a:srgbClr val="EAED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Shape 17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5" name="Shape 17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6" name="Google Shape;10;p2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99" name="Google Shape;11;p2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97" name="Google Shape;12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13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" name="Google Shape;14;p2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100" name="Google Shape;15;p2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16;p2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" name="Google Shape;17;p2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3" name="Google Shape;18;p2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19;p2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8" name="Google Shape;20;p2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6" name="Google Shape;21;p2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22;p2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1" name="Google Shape;23;p2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09" name="Google Shape;24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25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" name="Google Shape;26;p2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12" name="Google Shape;27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28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5" name="Google Shape;29;p2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" name="Google Shape;30;p2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" name="Google Shape;31;p2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8" name="Google Shape;32;p2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9" name="Google Shape;33;p2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" name="Google Shape;34;p2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" name="Google Shape;36;p2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" name="Google Shape;37;p2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" name="Google Shape;38;p2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" name="Google Shape;40;p2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" name="Google Shape;41;p2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" name="Google Shape;42;p2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" name="Google Shape;43;p2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" name="Google Shape;45;p2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9" name="Google Shape;46;p2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" name="Google Shape;47;p2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" name="Google Shape;48;p2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" name="Google Shape;49;p2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" name="Google Shape;50;p2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" name="Google Shape;51;p2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" name="Google Shape;52;p2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" name="Google Shape;53;p2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" name="Google Shape;55;p2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" name="Google Shape;56;p2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" name="Google Shape;57;p2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" name="Google Shape;58;p2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" name="Google Shape;59;p2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" name="Google Shape;60;p2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" name="Google Shape;61;p2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" name="Google Shape;62;p2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" name="Google Shape;63;p2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" name="Google Shape;65;p2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" name="Google Shape;66;p2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" name="Google Shape;67;p2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" name="Google Shape;68;p2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" name="Google Shape;70;p2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" name="Google Shape;71;p2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" name="Google Shape;72;p2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" name="Google Shape;73;p2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" name="Google Shape;75;p2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" name="Google Shape;76;p2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" name="Google Shape;77;p2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" name="Google Shape;78;p2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" name="Google Shape;80;p2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" name="Google Shape;81;p2"/>
          <p:cNvSpPr/>
          <p:nvPr/>
        </p:nvSpPr>
        <p:spPr>
          <a:xfrm>
            <a:off x="188648" y="81448"/>
            <a:ext cx="794685" cy="686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" name="Google Shape;82;p2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1" name="نص العنوان"/>
          <p:cNvSpPr txBox="1"/>
          <p:nvPr>
            <p:ph type="title"/>
          </p:nvPr>
        </p:nvSpPr>
        <p:spPr>
          <a:xfrm>
            <a:off x="967700" y="1345750"/>
            <a:ext cx="7208701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2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1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5" name="Google Shape;85;p2"/>
          <p:cNvGrpSpPr/>
          <p:nvPr/>
        </p:nvGrpSpPr>
        <p:grpSpPr>
          <a:xfrm>
            <a:off x="7535946" y="1496248"/>
            <a:ext cx="297885" cy="313811"/>
            <a:chOff x="0" y="0"/>
            <a:chExt cx="297884" cy="313810"/>
          </a:xfrm>
        </p:grpSpPr>
        <p:sp>
          <p:nvSpPr>
            <p:cNvPr id="163" name="Google Shape;86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87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6" name="Google Shape;88;p2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6" name="Google Shape;8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9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9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9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9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9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9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9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9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9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9" name="Google Shape;99;p2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77" name="Google Shape;100;p2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101;p2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0" name="Google Shape;102;p2"/>
          <p:cNvSpPr/>
          <p:nvPr/>
        </p:nvSpPr>
        <p:spPr>
          <a:xfrm>
            <a:off x="7587437" y="991012"/>
            <a:ext cx="84653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" name="Google Shape;103;p2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" name="Google Shape;104;p2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" name="Google Shape;105;p2"/>
          <p:cNvSpPr/>
          <p:nvPr/>
        </p:nvSpPr>
        <p:spPr>
          <a:xfrm rot="9553842">
            <a:off x="2131719" y="4191371"/>
            <a:ext cx="46108" cy="4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3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" name="Google Shape;106;p2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5" name="Google Shape;107;p2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6" name="Google Shape;108;p2"/>
          <p:cNvGrpSpPr/>
          <p:nvPr/>
        </p:nvGrpSpPr>
        <p:grpSpPr>
          <a:xfrm>
            <a:off x="6355075" y="709674"/>
            <a:ext cx="291351" cy="281326"/>
            <a:chOff x="24" y="24"/>
            <a:chExt cx="291350" cy="281325"/>
          </a:xfrm>
        </p:grpSpPr>
        <p:sp>
          <p:nvSpPr>
            <p:cNvPr id="186" name="Google Shape;10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1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1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11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9" name="Google Shape;119;p2"/>
          <p:cNvGrpSpPr/>
          <p:nvPr/>
        </p:nvGrpSpPr>
        <p:grpSpPr>
          <a:xfrm>
            <a:off x="1160471" y="4196998"/>
            <a:ext cx="297886" cy="313811"/>
            <a:chOff x="0" y="0"/>
            <a:chExt cx="297884" cy="313810"/>
          </a:xfrm>
        </p:grpSpPr>
        <p:sp>
          <p:nvSpPr>
            <p:cNvPr id="197" name="Google Shape;120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21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0" name="Google Shape;122;p2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200" name="Google Shape;123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24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25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26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27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28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29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30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131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132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1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212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13" name="IMG_1532.jpeg" descr="IMG_1532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"/>
          <a:stretch>
            <a:fillRect/>
          </a:stretch>
        </p:blipFill>
        <p:spPr>
          <a:xfrm>
            <a:off x="511762" y="4637008"/>
            <a:ext cx="355048" cy="331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788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lnTo>
                  <a:pt x="0" y="0"/>
                </a:lnTo>
                <a:close/>
                <a:moveTo>
                  <a:pt x="13684" y="6330"/>
                </a:moveTo>
                <a:cubicBezTo>
                  <a:pt x="13911" y="6340"/>
                  <a:pt x="14135" y="6472"/>
                  <a:pt x="14263" y="6692"/>
                </a:cubicBezTo>
                <a:cubicBezTo>
                  <a:pt x="14468" y="7044"/>
                  <a:pt x="14353" y="7508"/>
                  <a:pt x="14022" y="7725"/>
                </a:cubicBezTo>
                <a:cubicBezTo>
                  <a:pt x="13691" y="7943"/>
                  <a:pt x="13261" y="7845"/>
                  <a:pt x="13057" y="7493"/>
                </a:cubicBezTo>
                <a:cubicBezTo>
                  <a:pt x="12852" y="7141"/>
                  <a:pt x="12943" y="6677"/>
                  <a:pt x="13274" y="6459"/>
                </a:cubicBezTo>
                <a:cubicBezTo>
                  <a:pt x="13398" y="6378"/>
                  <a:pt x="13548" y="6324"/>
                  <a:pt x="13684" y="6330"/>
                </a:cubicBezTo>
                <a:close/>
                <a:moveTo>
                  <a:pt x="12405" y="7700"/>
                </a:moveTo>
                <a:cubicBezTo>
                  <a:pt x="12632" y="7710"/>
                  <a:pt x="12856" y="7816"/>
                  <a:pt x="12984" y="8035"/>
                </a:cubicBezTo>
                <a:cubicBezTo>
                  <a:pt x="13189" y="8387"/>
                  <a:pt x="13074" y="8852"/>
                  <a:pt x="12743" y="9069"/>
                </a:cubicBezTo>
                <a:cubicBezTo>
                  <a:pt x="12412" y="9286"/>
                  <a:pt x="11982" y="9188"/>
                  <a:pt x="11777" y="8836"/>
                </a:cubicBezTo>
                <a:cubicBezTo>
                  <a:pt x="11573" y="8485"/>
                  <a:pt x="11688" y="8020"/>
                  <a:pt x="12019" y="7803"/>
                </a:cubicBezTo>
                <a:cubicBezTo>
                  <a:pt x="12143" y="7721"/>
                  <a:pt x="12269" y="7693"/>
                  <a:pt x="12405" y="77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347697" cy="44868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02;p11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809" name="Google Shape;803;p11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2" name="Google Shape;804;p11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810" name="Google Shape;805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1" name="Google Shape;806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13" name="Google Shape;807;p11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6" name="Google Shape;808;p11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814" name="Google Shape;809;p11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810;p11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19" name="Google Shape;811;p11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817" name="Google Shape;812;p11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813;p11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2" name="Google Shape;814;p11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820" name="Google Shape;815;p11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816;p11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5" name="Google Shape;817;p11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823" name="Google Shape;818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819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8" name="Google Shape;820;p11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826" name="Google Shape;821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822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29" name="Google Shape;823;p11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824;p11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32" name="xx%"/>
          <p:cNvSpPr txBox="1"/>
          <p:nvPr>
            <p:ph type="title" hasCustomPrompt="1"/>
          </p:nvPr>
        </p:nvSpPr>
        <p:spPr>
          <a:xfrm>
            <a:off x="1816862" y="1707588"/>
            <a:ext cx="5511601" cy="1401301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833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1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34" name="Google Shape;827;p11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5" name="Google Shape;828;p11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6" name="Google Shape;829;p11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7" name="Google Shape;831;p11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8" name="Google Shape;832;p11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9" name="Google Shape;833;p11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0" name="Google Shape;835;p11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1" name="Google Shape;836;p11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2" name="Google Shape;837;p11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3" name="Google Shape;838;p11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4" name="Google Shape;840;p11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5" name="Google Shape;841;p11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6" name="Google Shape;842;p11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7" name="Google Shape;843;p11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8" name="Google Shape;844;p11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9" name="Google Shape;845;p11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0" name="Google Shape;846;p11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1" name="Google Shape;847;p11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2" name="Google Shape;848;p11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3" name="Google Shape;850;p11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4" name="Google Shape;851;p11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5" name="Google Shape;852;p11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6" name="Google Shape;853;p11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7" name="Google Shape;854;p11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8" name="Google Shape;855;p11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9" name="Google Shape;856;p11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0" name="Google Shape;857;p11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1" name="Google Shape;858;p11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2" name="Google Shape;860;p11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3" name="Google Shape;861;p11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4" name="Google Shape;862;p11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5" name="Google Shape;863;p11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6" name="Google Shape;865;p11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7" name="Google Shape;866;p11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8" name="Google Shape;867;p11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9" name="Google Shape;868;p11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1" name="Google Shape;871;p11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2" name="Google Shape;872;p11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3" name="Google Shape;873;p11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4" name="Google Shape;875;p11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5" name="Google Shape;876;p11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6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77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7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79;p1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94" name="Google Shape;880;p13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95" name="Google Shape;881;p13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898" name="Google Shape;882;p13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896" name="Google Shape;883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884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1" name="Google Shape;885;p13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99" name="Google Shape;886;p13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887;p13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4" name="Google Shape;888;p13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902" name="Google Shape;889;p13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890;p13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7" name="Google Shape;891;p13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905" name="Google Shape;892;p13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893;p13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10" name="Google Shape;894;p13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908" name="Google Shape;895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896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13" name="Google Shape;897;p13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911" name="Google Shape;898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899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14" name="Google Shape;900;p13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5" name="Google Shape;901;p13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6" name="Google Shape;902;p1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7" name="Google Shape;903;p1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8" name="Google Shape;904;p1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9" name="Google Shape;906;p1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0" name="Google Shape;907;p1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1" name="Google Shape;908;p1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2" name="Google Shape;910;p1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3" name="Google Shape;911;p1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4" name="Google Shape;912;p1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5" name="Google Shape;913;p1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6" name="Google Shape;915;p1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7" name="Google Shape;916;p1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8" name="Google Shape;917;p1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9" name="Google Shape;918;p1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0" name="Google Shape;919;p1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1" name="Google Shape;920;p1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2" name="Google Shape;921;p1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3" name="Google Shape;922;p1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4" name="Google Shape;923;p1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5" name="Google Shape;925;p1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6" name="Google Shape;926;p1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7" name="Google Shape;927;p1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8" name="Google Shape;928;p1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9" name="Google Shape;929;p1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0" name="Google Shape;930;p1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1" name="Google Shape;931;p1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2" name="Google Shape;932;p1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3" name="Google Shape;933;p1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4" name="Google Shape;935;p1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5" name="Google Shape;936;p1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6" name="Google Shape;937;p1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7" name="Google Shape;938;p1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8" name="Google Shape;940;p1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9" name="Google Shape;941;p1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0" name="Google Shape;942;p1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1" name="Google Shape;943;p1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2" name="Google Shape;945;p1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3" name="Google Shape;946;p1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4" name="Google Shape;947;p1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5" name="Google Shape;948;p1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6" name="Google Shape;950;p1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7" name="Google Shape;952;p1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8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59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1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962" name="Google Shape;972;p13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960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73" name="Google Shape;975;p13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963" name="Google Shape;976;p1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977;p1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978;p1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979;p1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980;p1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981;p1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982;p1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983;p1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984;p1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985;p1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76" name="Google Shape;986;p13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974" name="Google Shape;987;p1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988;p1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77" name="Google Shape;989;p13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78" name="Google Shape;990;p13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79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980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981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1118671" y="172212"/>
            <a:ext cx="529406" cy="683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2" name="IMG_6142.png" descr="IMG_6142.png"/>
          <p:cNvPicPr>
            <a:picLocks noChangeAspect="1"/>
          </p:cNvPicPr>
          <p:nvPr/>
        </p:nvPicPr>
        <p:blipFill>
          <a:blip r:embed="rId3">
            <a:alphaModFix amt="45205"/>
            <a:extLst/>
          </a:blip>
          <a:stretch>
            <a:fillRect/>
          </a:stretch>
        </p:blipFill>
        <p:spPr>
          <a:xfrm>
            <a:off x="281024" y="4243813"/>
            <a:ext cx="843037" cy="846422"/>
          </a:xfrm>
          <a:prstGeom prst="rect">
            <a:avLst/>
          </a:prstGeom>
          <a:ln w="12700">
            <a:miter lim="400000"/>
          </a:ln>
        </p:spPr>
      </p:pic>
      <p:sp>
        <p:nvSpPr>
          <p:cNvPr id="9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992;p14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990" name="Google Shape;993;p14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3" name="Google Shape;994;p14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991" name="Google Shape;995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2" name="Google Shape;996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94" name="Google Shape;997;p14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7" name="Google Shape;998;p14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995" name="Google Shape;999;p14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6" name="Google Shape;1000;p14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0" name="Google Shape;1001;p14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998" name="Google Shape;1002;p14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9" name="Google Shape;1003;p14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3" name="Google Shape;1004;p14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01" name="Google Shape;1005;p14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2" name="Google Shape;1006;p14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6" name="Google Shape;1007;p14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004" name="Google Shape;1008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5" name="Google Shape;1009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9" name="Google Shape;1010;p14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007" name="Google Shape;1011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8" name="Google Shape;1012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10" name="Google Shape;1013;p14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1014;p14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1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830471" y="4584498"/>
            <a:ext cx="297886" cy="313811"/>
            <a:chOff x="0" y="0"/>
            <a:chExt cx="297884" cy="313810"/>
          </a:xfrm>
        </p:grpSpPr>
        <p:sp>
          <p:nvSpPr>
            <p:cNvPr id="1014" name="Google Shape;1017;p14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1018;p14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7" name="Google Shape;1019;p14"/>
          <p:cNvGrpSpPr/>
          <p:nvPr/>
        </p:nvGrpSpPr>
        <p:grpSpPr>
          <a:xfrm>
            <a:off x="7240775" y="398375"/>
            <a:ext cx="291351" cy="281326"/>
            <a:chOff x="24" y="24"/>
            <a:chExt cx="291350" cy="281325"/>
          </a:xfrm>
        </p:grpSpPr>
        <p:sp>
          <p:nvSpPr>
            <p:cNvPr id="1017" name="Google Shape;1020;p1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1021;p1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1022;p1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1023;p1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1024;p1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1025;p1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1026;p1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1027;p1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1028;p1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1029;p1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92000" y="1035804"/>
            <a:ext cx="122294" cy="132661"/>
            <a:chOff x="0" y="0"/>
            <a:chExt cx="122292" cy="132660"/>
          </a:xfrm>
        </p:grpSpPr>
        <p:sp>
          <p:nvSpPr>
            <p:cNvPr id="1028" name="Google Shape;1031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1032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31" name="Google Shape;1033;p14"/>
          <p:cNvSpPr/>
          <p:nvPr/>
        </p:nvSpPr>
        <p:spPr>
          <a:xfrm>
            <a:off x="1563741" y="477375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2" name="Google Shape;1034;p14"/>
          <p:cNvSpPr/>
          <p:nvPr/>
        </p:nvSpPr>
        <p:spPr>
          <a:xfrm>
            <a:off x="7970629" y="44018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800050" y="4255016"/>
            <a:ext cx="122294" cy="132661"/>
            <a:chOff x="0" y="0"/>
            <a:chExt cx="122292" cy="132660"/>
          </a:xfrm>
        </p:grpSpPr>
        <p:sp>
          <p:nvSpPr>
            <p:cNvPr id="1033" name="Google Shape;1036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1037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36" name="Google Shape;1038;p1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7" name="Google Shape;1039;p1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8" name="Google Shape;1040;p1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9" name="Google Shape;1042;p1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0" name="Google Shape;1043;p1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1" name="Google Shape;1044;p1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2" name="Google Shape;1046;p1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3" name="Google Shape;1047;p1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4" name="Google Shape;1048;p1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5" name="Google Shape;1049;p1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6" name="Google Shape;1051;p1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7" name="Google Shape;1052;p1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8" name="Google Shape;1053;p1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9" name="Google Shape;1054;p1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0" name="Google Shape;1055;p1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1" name="Google Shape;1056;p1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2" name="Google Shape;1057;p1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3" name="Google Shape;1058;p1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4" name="Google Shape;1059;p1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5" name="Google Shape;1061;p1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6" name="Google Shape;1062;p1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7" name="Google Shape;1063;p1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8" name="Google Shape;1064;p1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9" name="Google Shape;1065;p1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0" name="Google Shape;1066;p1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1" name="Google Shape;1067;p1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2" name="Google Shape;1068;p1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3" name="Google Shape;1069;p1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4" name="Google Shape;1071;p1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5" name="Google Shape;1072;p1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6" name="Google Shape;1073;p1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7" name="Google Shape;1074;p1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8" name="Google Shape;1076;p1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9" name="Google Shape;1077;p1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0" name="Google Shape;1078;p1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1" name="Google Shape;1079;p1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2" name="Google Shape;1081;p1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3" name="Google Shape;1082;p1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4" name="Google Shape;1083;p1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5" name="Google Shape;1084;p1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6" name="Google Shape;1086;p1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7" name="Google Shape;1087;p1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07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08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0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0" name="Google Shape;1089;p1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088" name="Google Shape;1090;p1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089" name="Google Shape;1092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1093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92" name="Google Shape;1094;p1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093" name="Google Shape;1096;p1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1097;p1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096" name="Google Shape;1099;p1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1100;p1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99" name="Google Shape;1102;p1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1103;p1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02" name="Google Shape;1105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1106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105" name="Google Shape;1108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1109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08" name="Google Shape;1110;p1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111;p1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114" name="Google Shape;1113;p15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112" name="Google Shape;1114;p15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115;p15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5" name="Google Shape;1116;p15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115" name="Google Shape;1117;p15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118;p15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119;p15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120;p15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121;p15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122;p15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123;p15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124;p15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125;p15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126;p15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8" name="Google Shape;1127;p15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126" name="Google Shape;1128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129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29" name="Google Shape;1130;p15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0" name="Google Shape;1131;p15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133" name="Google Shape;1132;p15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131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34" name="Google Shape;1135;p1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5" name="Google Shape;1136;p1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6" name="Google Shape;1137;p1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7" name="Google Shape;1139;p1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8" name="Google Shape;1140;p1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9" name="Google Shape;1141;p1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0" name="Google Shape;1143;p1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1" name="Google Shape;1144;p1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2" name="Google Shape;1145;p1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3" name="Google Shape;1146;p1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4" name="Google Shape;1148;p1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5" name="Google Shape;1149;p1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6" name="Google Shape;1150;p1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7" name="Google Shape;1151;p1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8" name="Google Shape;1152;p1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9" name="Google Shape;1153;p1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0" name="Google Shape;1154;p1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1" name="Google Shape;1155;p1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2" name="Google Shape;1156;p1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3" name="Google Shape;1158;p1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4" name="Google Shape;1159;p1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5" name="Google Shape;1160;p1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6" name="Google Shape;1161;p1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7" name="Google Shape;1162;p1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8" name="Google Shape;1163;p1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9" name="Google Shape;1164;p1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0" name="Google Shape;1165;p1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1" name="Google Shape;1166;p1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2" name="Google Shape;1168;p1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3" name="Google Shape;1169;p1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4" name="Google Shape;1170;p1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5" name="Google Shape;1171;p1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6" name="Google Shape;1173;p1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7" name="Google Shape;1174;p1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8" name="Google Shape;1175;p1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9" name="Google Shape;1176;p1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0" name="Google Shape;1178;p1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1" name="Google Shape;1179;p1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2" name="Google Shape;1180;p1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3" name="Google Shape;1181;p1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4" name="Google Shape;1183;p1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5" name="Google Shape;1184;p1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6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177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17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1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" name="Google Shape;1186;p16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186" name="Google Shape;1187;p16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89" name="Google Shape;1188;p16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187" name="Google Shape;1189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1190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90" name="Google Shape;1191;p16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93" name="Google Shape;1192;p16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191" name="Google Shape;1193;p16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2" name="Google Shape;1194;p16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6" name="Google Shape;1195;p16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194" name="Google Shape;1196;p16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5" name="Google Shape;1197;p16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9" name="Google Shape;1198;p16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197" name="Google Shape;1199;p16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8" name="Google Shape;1200;p16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2" name="Google Shape;1201;p16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00" name="Google Shape;1202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1" name="Google Shape;1203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5" name="Google Shape;1204;p16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03" name="Google Shape;1205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4" name="Google Shape;1206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06" name="Google Shape;1207;p16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208;p16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0" name="Google Shape;1210;p1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1" name="Google Shape;1211;p1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2" name="Google Shape;1213;p1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3" name="Google Shape;1214;p1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4" name="Google Shape;1215;p1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5" name="Google Shape;1217;p1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6" name="Google Shape;1218;p1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7" name="Google Shape;1219;p1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8" name="Google Shape;1220;p1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9" name="Google Shape;1222;p1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0" name="Google Shape;1223;p1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1" name="Google Shape;1224;p1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2" name="Google Shape;1225;p1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3" name="Google Shape;1226;p1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4" name="Google Shape;1227;p1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5" name="Google Shape;1228;p1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6" name="Google Shape;1229;p1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7" name="Google Shape;1230;p1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8" name="Google Shape;1232;p1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9" name="Google Shape;1233;p1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0" name="Google Shape;1234;p1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1" name="Google Shape;1235;p1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2" name="Google Shape;1236;p1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3" name="Google Shape;1237;p1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4" name="Google Shape;1238;p1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5" name="Google Shape;1239;p1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6" name="Google Shape;1240;p1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7" name="Google Shape;1242;p1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8" name="Google Shape;1243;p1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9" name="Google Shape;1244;p1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0" name="Google Shape;1245;p1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1" name="Google Shape;1247;p1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2" name="Google Shape;1248;p1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3" name="Google Shape;1249;p1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4" name="Google Shape;1250;p1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5" name="Google Shape;1252;p1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6" name="Google Shape;1253;p1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7" name="Google Shape;1254;p1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8" name="Google Shape;1255;p1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9" name="Google Shape;1257;p1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0" name="Google Shape;1258;p1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261" name="Google Shape;1259;p1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1251" name="Google Shape;1260;p1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261;p1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262;p1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263;p1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264;p1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265;p1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266;p1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267;p1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268;p1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269;p1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62" name="Google Shape;1270;p1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265" name="Google Shape;1271;p1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1263" name="Google Shape;1272;p1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273;p1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66" name="Google Shape;1274;p1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7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268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26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76;p1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277" name="Google Shape;1277;p1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80" name="Google Shape;1278;p1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278" name="Google Shape;1279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9" name="Google Shape;1280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84" name="Google Shape;1282;p1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282" name="Google Shape;1283;p1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3" name="Google Shape;1284;p1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7" name="Google Shape;1285;p1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285" name="Google Shape;1286;p1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6" name="Google Shape;1287;p1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0" name="Google Shape;1288;p1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288" name="Google Shape;1289;p1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9" name="Google Shape;1290;p1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3" name="Google Shape;1291;p1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91" name="Google Shape;1292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2" name="Google Shape;1293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6" name="Google Shape;1294;p1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94" name="Google Shape;1295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5" name="Google Shape;1296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00" name="Google Shape;1299;p1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1" name="Google Shape;1300;p1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2" name="Google Shape;1301;p1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3" name="Google Shape;1303;p1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4" name="Google Shape;1304;p1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5" name="Google Shape;1305;p1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6" name="Google Shape;1307;p1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7" name="Google Shape;1308;p1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8" name="Google Shape;1309;p1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9" name="Google Shape;1310;p1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0" name="Google Shape;1312;p1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1" name="Google Shape;1313;p1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2" name="Google Shape;1314;p1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3" name="Google Shape;1315;p1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4" name="Google Shape;1316;p1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5" name="Google Shape;1317;p1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6" name="Google Shape;1318;p1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7" name="Google Shape;1319;p1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8" name="Google Shape;1320;p1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9" name="Google Shape;1322;p1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0" name="Google Shape;1323;p1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1" name="Google Shape;1324;p1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2" name="Google Shape;1325;p1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3" name="Google Shape;1326;p1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4" name="Google Shape;1327;p1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5" name="Google Shape;1328;p1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6" name="Google Shape;1329;p1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7" name="Google Shape;1330;p1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8" name="Google Shape;1332;p1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9" name="Google Shape;1333;p1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0" name="Google Shape;1334;p1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1" name="Google Shape;1335;p1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2" name="Google Shape;1337;p1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3" name="Google Shape;1338;p1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4" name="Google Shape;1339;p1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5" name="Google Shape;1340;p1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6" name="Google Shape;1342;p1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7" name="Google Shape;1343;p1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8" name="Google Shape;1344;p1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9" name="Google Shape;1345;p1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0" name="Google Shape;1347;p1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1" name="Google Shape;1348;p1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44" name="Google Shape;1349;p17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342" name="Google Shape;1350;p17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351;p17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5" name="Google Shape;1352;p17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345" name="Google Shape;1353;p17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354;p17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355;p17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356;p17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357;p17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358;p17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359;p17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360;p17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361;p17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362;p17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8" name="Google Shape;1363;p17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356" name="Google Shape;1364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365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59" name="Google Shape;1366;p17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0" name="Google Shape;1367;p17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63" name="Google Shape;1368;p17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361" name="Google Shape;1369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370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64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365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36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3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6" name="Google Shape;1372;p1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374" name="Google Shape;1373;p1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77" name="Google Shape;1374;p1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78" name="Google Shape;1377;p1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81" name="Google Shape;1378;p1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4" name="Google Shape;1381;p1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7" name="Google Shape;1384;p1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90" name="Google Shape;1387;p1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93" name="Google Shape;1390;p1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94" name="Google Shape;1393;p1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394;p1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97" name="Google Shape;1395;p1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8" name="Google Shape;1396;p1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9" name="Google Shape;1397;p1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0" name="Google Shape;1399;p1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1" name="Google Shape;1400;p1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2" name="Google Shape;1401;p1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4" name="Google Shape;1404;p1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5" name="Google Shape;1405;p1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6" name="Google Shape;1406;p1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7" name="Google Shape;1408;p1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8" name="Google Shape;1409;p1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9" name="Google Shape;1410;p1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0" name="Google Shape;1411;p1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1" name="Google Shape;1412;p1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2" name="Google Shape;1413;p1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3" name="Google Shape;1414;p1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4" name="Google Shape;1415;p1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5" name="Google Shape;1416;p1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6" name="Google Shape;1418;p1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7" name="Google Shape;1419;p1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8" name="Google Shape;1420;p1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9" name="Google Shape;1421;p1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0" name="Google Shape;1422;p1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1" name="Google Shape;1423;p1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2" name="Google Shape;1424;p1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3" name="Google Shape;1425;p1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4" name="Google Shape;1426;p1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5" name="Google Shape;1428;p1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6" name="Google Shape;1429;p1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7" name="Google Shape;1430;p1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8" name="Google Shape;1431;p1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9" name="Google Shape;1433;p1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0" name="Google Shape;1434;p1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1" name="Google Shape;1435;p1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2" name="Google Shape;1436;p1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3" name="Google Shape;1438;p1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4" name="Google Shape;1439;p1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5" name="Google Shape;1440;p1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6" name="Google Shape;1441;p1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7" name="Google Shape;1443;p1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8" name="Google Shape;1444;p1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9" name="Google Shape;1445;p18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442" name="Google Shape;1446;p18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440" name="Google Shape;1447;p18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448;p18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3" name="Google Shape;1449;p18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443" name="Google Shape;1450;p18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451;p18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452;p18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453;p18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454;p18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455;p18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456;p18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457;p18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458;p18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459;p18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6" name="Google Shape;1460;p18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454" name="Google Shape;1461;p18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462;p18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57" name="Google Shape;1463;p18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8" name="Google Shape;1464;p18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9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460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461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4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1" name="Google Shape;1466;p1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469" name="Google Shape;1467;p1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72" name="Google Shape;1468;p1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470" name="Google Shape;1469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1" name="Google Shape;1470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73" name="Google Shape;1471;p1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76" name="Google Shape;1472;p1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474" name="Google Shape;1473;p1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5" name="Google Shape;1474;p1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79" name="Google Shape;1475;p1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477" name="Google Shape;1476;p1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8" name="Google Shape;1477;p1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2" name="Google Shape;1478;p1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480" name="Google Shape;1479;p1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1" name="Google Shape;1480;p1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5" name="Google Shape;1481;p1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483" name="Google Shape;1482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4" name="Google Shape;1483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8" name="Google Shape;1484;p1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486" name="Google Shape;1485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7" name="Google Shape;1486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89" name="Google Shape;1487;p1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1488;p1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92" name="Google Shape;1489;p1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3" name="Google Shape;1490;p1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4" name="Google Shape;1491;p1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5" name="Google Shape;1493;p1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6" name="Google Shape;1494;p1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7" name="Google Shape;1495;p1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8" name="Google Shape;1497;p1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9" name="Google Shape;1498;p1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0" name="Google Shape;1499;p1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1" name="Google Shape;1500;p1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3" name="Google Shape;1503;p1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4" name="Google Shape;1504;p1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5" name="Google Shape;1505;p1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6" name="Google Shape;1506;p1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8" name="Google Shape;1508;p1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9" name="Google Shape;1509;p1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0" name="Google Shape;1510;p1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1" name="Google Shape;1512;p1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2" name="Google Shape;1513;p1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3" name="Google Shape;1514;p1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4" name="Google Shape;1515;p1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5" name="Google Shape;1516;p1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6" name="Google Shape;1517;p1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7" name="Google Shape;1518;p1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8" name="Google Shape;1519;p1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9" name="Google Shape;1520;p1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0" name="Google Shape;1522;p1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1" name="Google Shape;1523;p1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2" name="Google Shape;1524;p1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3" name="Google Shape;1525;p1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4" name="Google Shape;1527;p1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5" name="Google Shape;1528;p1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6" name="Google Shape;1529;p1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7" name="Google Shape;1530;p1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8" name="Google Shape;1532;p1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9" name="Google Shape;1533;p1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0" name="Google Shape;1534;p1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1" name="Google Shape;1535;p1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2" name="Google Shape;1537;p1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3" name="Google Shape;1538;p1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36" name="Google Shape;1539;p19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534" name="Google Shape;154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54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7" name="Google Shape;1542;p19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537" name="Google Shape;1543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544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545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546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547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548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549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550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551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552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50" name="Google Shape;1553;p19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548" name="Google Shape;1554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555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51" name="Google Shape;1556;p19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2" name="Google Shape;1557;p19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3" name="Google Shape;1558;p19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4" name="Google Shape;1559;p19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5" name="Google Shape;1560;p19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66" name="Google Shape;1561;p19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556" name="Google Shape;1562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563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564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565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566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567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568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569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570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571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9" name="Google Shape;1572;p19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567" name="Google Shape;1573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574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0" name="Google Shape;1575;p19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570" name="Google Shape;1576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577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578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579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580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581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582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1583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1584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1585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3" name="Google Shape;1586;p19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581" name="Google Shape;1587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588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6" name="Google Shape;1589;p19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584" name="Google Shape;159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59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87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588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58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5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593;p2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597" name="Google Shape;1594;p2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00" name="Google Shape;1595;p2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598" name="Google Shape;1596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9" name="Google Shape;1597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01" name="Google Shape;1598;p2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04" name="Google Shape;1599;p2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602" name="Google Shape;1600;p2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3" name="Google Shape;1601;p2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7" name="Google Shape;1602;p2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605" name="Google Shape;1603;p2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6" name="Google Shape;1604;p2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0" name="Google Shape;1605;p2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608" name="Google Shape;1606;p2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9" name="Google Shape;1607;p2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3" name="Google Shape;1608;p2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611" name="Google Shape;1609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2" name="Google Shape;1610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6" name="Google Shape;1611;p2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614" name="Google Shape;1612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5" name="Google Shape;1613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17" name="Google Shape;1614;p2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615;p2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20" name="نص العنوان"/>
          <p:cNvSpPr txBox="1"/>
          <p:nvPr>
            <p:ph type="title"/>
          </p:nvPr>
        </p:nvSpPr>
        <p:spPr>
          <a:xfrm>
            <a:off x="2325950" y="395774"/>
            <a:ext cx="4492801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21" name="مستوى النص الأول…"/>
          <p:cNvSpPr txBox="1"/>
          <p:nvPr>
            <p:ph type="body" sz="quarter" idx="1"/>
          </p:nvPr>
        </p:nvSpPr>
        <p:spPr>
          <a:xfrm>
            <a:off x="2327040" y="1556401"/>
            <a:ext cx="4492802" cy="14601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22" name="Google Shape;1619;p2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3" name="Google Shape;1620;p2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4" name="Google Shape;1621;p2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5" name="Google Shape;1623;p2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6" name="Google Shape;1624;p2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7" name="Google Shape;1625;p2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8" name="Google Shape;1627;p2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9" name="Google Shape;1628;p2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0" name="Google Shape;1629;p2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1" name="Google Shape;1630;p2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3" name="Google Shape;1633;p2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4" name="Google Shape;1634;p2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5" name="Google Shape;1635;p2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6" name="Google Shape;1636;p2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8" name="Google Shape;1638;p2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9" name="Google Shape;1639;p2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0" name="Google Shape;1640;p2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1" name="Google Shape;1642;p2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2" name="Google Shape;1643;p2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3" name="Google Shape;1644;p2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4" name="Google Shape;1645;p2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5" name="Google Shape;1646;p2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6" name="Google Shape;1647;p2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7" name="Google Shape;1648;p2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8" name="Google Shape;1649;p2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9" name="Google Shape;1650;p2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0" name="Google Shape;1652;p2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1" name="Google Shape;1653;p2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2" name="Google Shape;1654;p2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3" name="Google Shape;1655;p2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4" name="Google Shape;1657;p2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5" name="Google Shape;1658;p2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6" name="Google Shape;1659;p2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7" name="Google Shape;1660;p2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8" name="Google Shape;1662;p2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9" name="Google Shape;1663;p2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0" name="Google Shape;1664;p2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1" name="Google Shape;1665;p2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2" name="Google Shape;1667;p2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3" name="Google Shape;1668;p2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66" name="Google Shape;1669;p20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664" name="Google Shape;167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67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7" name="Google Shape;1672;p20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67" name="Google Shape;1673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674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675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676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677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678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679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680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681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682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80" name="Google Shape;1683;p20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678" name="Google Shape;1684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685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81" name="Google Shape;1686;p20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2" name="Google Shape;1687;p20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3" name="Google Shape;1688;p20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4" name="Google Shape;1689;p20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5" name="Google Shape;1690;p20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96" name="Google Shape;1691;p20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686" name="Google Shape;1692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693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694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695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696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697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698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699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700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701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99" name="Google Shape;1702;p20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697" name="Google Shape;1703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704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0" name="Google Shape;1705;p20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700" name="Google Shape;1706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707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708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709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710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711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712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713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714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715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3" name="Google Shape;1716;p20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711" name="Google Shape;1717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718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6" name="Google Shape;1719;p20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714" name="Google Shape;172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72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17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718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71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1002162" y="217939"/>
            <a:ext cx="560938" cy="723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0" name="IMG_6142.png" descr="IMG_6142.png"/>
          <p:cNvPicPr>
            <a:picLocks noChangeAspect="1"/>
          </p:cNvPicPr>
          <p:nvPr/>
        </p:nvPicPr>
        <p:blipFill>
          <a:blip r:embed="rId3">
            <a:alphaModFix amt="45205"/>
            <a:extLst/>
          </a:blip>
          <a:stretch>
            <a:fillRect/>
          </a:stretch>
        </p:blipFill>
        <p:spPr>
          <a:xfrm>
            <a:off x="281024" y="4243813"/>
            <a:ext cx="843037" cy="846422"/>
          </a:xfrm>
          <a:prstGeom prst="rect">
            <a:avLst/>
          </a:prstGeom>
          <a:ln w="12700">
            <a:miter lim="400000"/>
          </a:ln>
        </p:spPr>
      </p:pic>
      <p:sp>
        <p:nvSpPr>
          <p:cNvPr id="17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34;p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45" name="Google Shape;135;p3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223" name="Google Shape;136;p3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26" name="Google Shape;137;p3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224" name="Google Shape;138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139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7" name="Google Shape;140;p3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30" name="Google Shape;141;p3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228" name="Google Shape;142;p3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" name="Google Shape;143;p3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3" name="Google Shape;144;p3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231" name="Google Shape;145;p3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146;p3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6" name="Google Shape;147;p3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234" name="Google Shape;148;p3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5" name="Google Shape;149;p3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9" name="Google Shape;150;p3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237" name="Google Shape;151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8" name="Google Shape;152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2" name="Google Shape;153;p3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240" name="Google Shape;154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1" name="Google Shape;155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3" name="Google Shape;156;p3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57;p3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46" name="Google Shape;158;p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7" name="Google Shape;159;p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" name="Google Shape;160;p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9" name="Google Shape;162;p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0" name="Google Shape;163;p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1" name="Google Shape;164;p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2" name="Google Shape;166;p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" name="Google Shape;167;p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4" name="Google Shape;168;p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5" name="Google Shape;169;p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6" name="Google Shape;171;p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7" name="Google Shape;172;p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8" name="Google Shape;173;p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9" name="Google Shape;174;p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0" name="Google Shape;175;p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1" name="Google Shape;176;p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2" name="Google Shape;177;p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3" name="Google Shape;178;p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4" name="Google Shape;179;p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" name="Google Shape;181;p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" name="Google Shape;182;p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7" name="Google Shape;183;p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" name="Google Shape;184;p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" name="Google Shape;185;p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" name="Google Shape;186;p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" name="Google Shape;187;p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" name="Google Shape;188;p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3" name="Google Shape;189;p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4" name="Google Shape;191;p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5" name="Google Shape;192;p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6" name="Google Shape;193;p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7" name="Google Shape;194;p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8" name="Google Shape;196;p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9" name="Google Shape;197;p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0" name="Google Shape;198;p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" name="Google Shape;199;p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" name="Google Shape;201;p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" name="Google Shape;202;p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" name="Google Shape;203;p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" name="Google Shape;204;p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6" name="Google Shape;206;p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7" name="Google Shape;207;p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8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9" name="مستوى النص الأول…"/>
          <p:cNvSpPr txBox="1"/>
          <p:nvPr>
            <p:ph type="body" sz="quarter" idx="1"/>
          </p:nvPr>
        </p:nvSpPr>
        <p:spPr>
          <a:xfrm>
            <a:off x="2233574" y="3144850"/>
            <a:ext cx="4496701" cy="656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92" name="Google Shape;211;p3"/>
          <p:cNvGrpSpPr/>
          <p:nvPr/>
        </p:nvGrpSpPr>
        <p:grpSpPr>
          <a:xfrm>
            <a:off x="1085596" y="1629198"/>
            <a:ext cx="297886" cy="313811"/>
            <a:chOff x="0" y="0"/>
            <a:chExt cx="297884" cy="313810"/>
          </a:xfrm>
        </p:grpSpPr>
        <p:sp>
          <p:nvSpPr>
            <p:cNvPr id="290" name="Google Shape;212;p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213;p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3" name="Google Shape;214;p3"/>
          <p:cNvGrpSpPr/>
          <p:nvPr/>
        </p:nvGrpSpPr>
        <p:grpSpPr>
          <a:xfrm>
            <a:off x="7353475" y="3955299"/>
            <a:ext cx="291351" cy="281326"/>
            <a:chOff x="24" y="24"/>
            <a:chExt cx="291350" cy="281325"/>
          </a:xfrm>
        </p:grpSpPr>
        <p:sp>
          <p:nvSpPr>
            <p:cNvPr id="293" name="Google Shape;215;p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16;p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217;p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218;p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219;p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220;p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221;p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222;p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223;p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224;p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6" name="Google Shape;225;p3"/>
          <p:cNvGrpSpPr/>
          <p:nvPr/>
        </p:nvGrpSpPr>
        <p:grpSpPr>
          <a:xfrm>
            <a:off x="7535400" y="1276204"/>
            <a:ext cx="122294" cy="132661"/>
            <a:chOff x="0" y="0"/>
            <a:chExt cx="122292" cy="132660"/>
          </a:xfrm>
        </p:grpSpPr>
        <p:sp>
          <p:nvSpPr>
            <p:cNvPr id="304" name="Google Shape;226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" name="Google Shape;227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7" name="Google Shape;228;p3"/>
          <p:cNvSpPr/>
          <p:nvPr/>
        </p:nvSpPr>
        <p:spPr>
          <a:xfrm>
            <a:off x="1546916" y="30170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8" name="Google Shape;229;p3"/>
          <p:cNvSpPr/>
          <p:nvPr/>
        </p:nvSpPr>
        <p:spPr>
          <a:xfrm>
            <a:off x="8079679" y="270841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11" name="Google Shape;230;p3"/>
          <p:cNvGrpSpPr/>
          <p:nvPr/>
        </p:nvGrpSpPr>
        <p:grpSpPr>
          <a:xfrm>
            <a:off x="1193975" y="4086766"/>
            <a:ext cx="122294" cy="132661"/>
            <a:chOff x="0" y="0"/>
            <a:chExt cx="122292" cy="132660"/>
          </a:xfrm>
        </p:grpSpPr>
        <p:sp>
          <p:nvSpPr>
            <p:cNvPr id="309" name="Google Shape;231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0" name="Google Shape;232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12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313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14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1041008" y="219551"/>
            <a:ext cx="559678" cy="722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6142.png" descr="IMG_6142.png"/>
          <p:cNvPicPr>
            <a:picLocks noChangeAspect="1"/>
          </p:cNvPicPr>
          <p:nvPr/>
        </p:nvPicPr>
        <p:blipFill>
          <a:blip r:embed="rId3">
            <a:alphaModFix amt="45205"/>
            <a:extLst/>
          </a:blip>
          <a:stretch>
            <a:fillRect/>
          </a:stretch>
        </p:blipFill>
        <p:spPr>
          <a:xfrm>
            <a:off x="281024" y="4243813"/>
            <a:ext cx="843037" cy="846422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4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27;p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332" name="Google Shape;328;p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35" name="Google Shape;329;p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333" name="Google Shape;330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" name="Google Shape;331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6" name="Google Shape;332;p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39" name="Google Shape;333;p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337" name="Google Shape;334;p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" name="Google Shape;335;p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2" name="Google Shape;336;p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340" name="Google Shape;337;p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" name="Google Shape;338;p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5" name="Google Shape;339;p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343" name="Google Shape;340;p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" name="Google Shape;341;p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8" name="Google Shape;342;p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346" name="Google Shape;343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" name="Google Shape;344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1" name="Google Shape;345;p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349" name="Google Shape;346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" name="Google Shape;347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2" name="Google Shape;348;p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349;p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6" name="مستوى النص الأول…"/>
          <p:cNvSpPr txBox="1"/>
          <p:nvPr>
            <p:ph type="body" sz="quarter" idx="1"/>
          </p:nvPr>
        </p:nvSpPr>
        <p:spPr>
          <a:xfrm>
            <a:off x="1979838" y="2245524"/>
            <a:ext cx="2342701" cy="396901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7" name="Google Shape;355;p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8" name="Google Shape;356;p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" name="Google Shape;357;p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" name="Google Shape;359;p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" name="Google Shape;360;p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2" name="Google Shape;361;p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" name="Google Shape;364;p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" name="Google Shape;365;p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6" name="Google Shape;366;p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7" name="Google Shape;368;p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8" name="Google Shape;369;p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9" name="Google Shape;370;p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0" name="Google Shape;371;p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1" name="Google Shape;372;p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2" name="Google Shape;373;p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3" name="Google Shape;374;p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4" name="Google Shape;375;p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5" name="Google Shape;376;p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6" name="Google Shape;378;p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7" name="Google Shape;379;p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8" name="Google Shape;380;p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" name="Google Shape;381;p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" name="Google Shape;382;p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1" name="Google Shape;383;p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2" name="Google Shape;384;p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3" name="Google Shape;385;p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4" name="Google Shape;386;p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5" name="Google Shape;388;p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6" name="Google Shape;389;p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7" name="Google Shape;390;p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8" name="Google Shape;391;p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9" name="Google Shape;393;p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0" name="Google Shape;394;p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1" name="Google Shape;395;p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2" name="Google Shape;396;p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3" name="Google Shape;398;p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4" name="Google Shape;399;p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5" name="Google Shape;400;p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6" name="Google Shape;401;p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7" name="Google Shape;403;p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8" name="Google Shape;404;p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9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400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01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0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1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14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412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7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415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0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418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3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421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6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424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9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427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30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1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2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3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4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5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6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7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8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9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0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1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3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4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5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6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8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9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0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1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2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3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4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5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6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7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8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9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0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1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2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3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4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5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6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7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8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9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0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1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2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3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4" name="نص العنوان"/>
          <p:cNvSpPr txBox="1"/>
          <p:nvPr>
            <p:ph type="title"/>
          </p:nvPr>
        </p:nvSpPr>
        <p:spPr>
          <a:xfrm>
            <a:off x="1091335" y="514275"/>
            <a:ext cx="7691402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485" name="Google Shape;481;p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475" name="Google Shape;482;p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483;p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484;p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485;p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486;p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487;p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488;p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489;p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490;p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491;p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6" name="Google Shape;492;p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89" name="Google Shape;493;p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487" name="Google Shape;494;p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495;p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90" name="Google Shape;496;p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1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492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93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803473" y="238050"/>
            <a:ext cx="573313" cy="739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G_6142.png" descr="IMG_6142.png"/>
          <p:cNvPicPr>
            <a:picLocks noChangeAspect="1"/>
          </p:cNvPicPr>
          <p:nvPr/>
        </p:nvPicPr>
        <p:blipFill>
          <a:blip r:embed="rId3">
            <a:alphaModFix amt="45205"/>
            <a:extLst/>
          </a:blip>
          <a:stretch>
            <a:fillRect/>
          </a:stretch>
        </p:blipFill>
        <p:spPr>
          <a:xfrm>
            <a:off x="281024" y="4243813"/>
            <a:ext cx="843037" cy="846422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498;p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02" name="Google Shape;499;p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05" name="Google Shape;500;p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03" name="Google Shape;501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502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06" name="Google Shape;503;p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09" name="Google Shape;504;p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07" name="Google Shape;505;p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506;p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2" name="Google Shape;507;p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10" name="Google Shape;508;p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509;p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5" name="Google Shape;510;p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13" name="Google Shape;511;p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512;p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8" name="Google Shape;513;p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16" name="Google Shape;514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515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21" name="Google Shape;516;p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19" name="Google Shape;517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518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22" name="Google Shape;519;p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3" name="Google Shape;520;p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2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26" name="مستوى النص الأول…"/>
          <p:cNvSpPr txBox="1"/>
          <p:nvPr>
            <p:ph type="body" sz="quarter" idx="1"/>
          </p:nvPr>
        </p:nvSpPr>
        <p:spPr>
          <a:xfrm>
            <a:off x="5558685" y="2109349"/>
            <a:ext cx="2417401" cy="396901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27" name="Google Shape;524;p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8" name="Google Shape;525;p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9" name="Google Shape;526;p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0" name="Google Shape;528;p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1" name="Google Shape;529;p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2" name="Google Shape;530;p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3" name="Google Shape;532;p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4" name="Google Shape;533;p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5" name="Google Shape;534;p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6" name="Google Shape;535;p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8" name="Google Shape;538;p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9" name="Google Shape;539;p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0" name="Google Shape;540;p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1" name="Google Shape;541;p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3" name="Google Shape;543;p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4" name="Google Shape;544;p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5" name="Google Shape;545;p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6" name="Google Shape;547;p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7" name="Google Shape;548;p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8" name="Google Shape;549;p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9" name="Google Shape;550;p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0" name="Google Shape;551;p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1" name="Google Shape;552;p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2" name="Google Shape;553;p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3" name="Google Shape;554;p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4" name="Google Shape;555;p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5" name="Google Shape;557;p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6" name="Google Shape;558;p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7" name="Google Shape;559;p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8" name="Google Shape;560;p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9" name="Google Shape;562;p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0" name="Google Shape;563;p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1" name="Google Shape;564;p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2" name="Google Shape;565;p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3" name="Google Shape;567;p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4" name="Google Shape;568;p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5" name="Google Shape;569;p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6" name="Google Shape;570;p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7" name="Google Shape;572;p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8" name="Google Shape;573;p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9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570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71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575;p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79" name="Google Shape;576;p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82" name="Google Shape;577;p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80" name="Google Shape;578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1" name="Google Shape;579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3" name="Google Shape;580;p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86" name="Google Shape;581;p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84" name="Google Shape;582;p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5" name="Google Shape;583;p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9" name="Google Shape;584;p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87" name="Google Shape;585;p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8" name="Google Shape;586;p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2" name="Google Shape;587;p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90" name="Google Shape;588;p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1" name="Google Shape;589;p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5" name="Google Shape;590;p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93" name="Google Shape;591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4" name="Google Shape;592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8" name="Google Shape;593;p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96" name="Google Shape;594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7" name="Google Shape;595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99" name="Google Shape;596;p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597;p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02" name="نص العنوان"/>
          <p:cNvSpPr txBox="1"/>
          <p:nvPr>
            <p:ph type="title"/>
          </p:nvPr>
        </p:nvSpPr>
        <p:spPr>
          <a:xfrm>
            <a:off x="1529549" y="1682550"/>
            <a:ext cx="6084901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603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1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4" name="Google Shape;600;p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5" name="Google Shape;601;p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6" name="Google Shape;602;p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7" name="Google Shape;604;p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8" name="Google Shape;605;p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9" name="Google Shape;606;p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0" name="Google Shape;608;p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1" name="Google Shape;609;p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2" name="Google Shape;610;p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3" name="Google Shape;611;p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4" name="Google Shape;613;p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5" name="Google Shape;614;p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6" name="Google Shape;615;p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7" name="Google Shape;616;p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8" name="Google Shape;617;p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9" name="Google Shape;618;p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0" name="Google Shape;619;p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1" name="Google Shape;620;p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2" name="Google Shape;621;p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4" name="Google Shape;624;p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5" name="Google Shape;625;p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6" name="Google Shape;626;p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7" name="Google Shape;627;p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9" name="Google Shape;629;p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0" name="Google Shape;630;p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1" name="Google Shape;631;p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2" name="Google Shape;633;p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3" name="Google Shape;634;p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4" name="Google Shape;635;p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5" name="Google Shape;636;p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6" name="Google Shape;638;p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7" name="Google Shape;639;p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8" name="Google Shape;640;p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9" name="Google Shape;641;p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0" name="Google Shape;643;p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1" name="Google Shape;644;p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2" name="Google Shape;645;p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3" name="Google Shape;646;p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4" name="Google Shape;648;p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5" name="Google Shape;649;p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6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647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64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51;p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656" name="Google Shape;652;p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59" name="Google Shape;653;p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657" name="Google Shape;654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655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60" name="Google Shape;656;p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63" name="Google Shape;657;p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661" name="Google Shape;658;p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659;p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6" name="Google Shape;660;p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664" name="Google Shape;661;p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662;p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9" name="Google Shape;663;p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667" name="Google Shape;664;p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665;p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2" name="Google Shape;666;p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670" name="Google Shape;667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1" name="Google Shape;668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5" name="Google Shape;669;p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673" name="Google Shape;670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Google Shape;671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6" name="Google Shape;672;p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673;p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79" name="نص العنوان"/>
          <p:cNvSpPr txBox="1"/>
          <p:nvPr>
            <p:ph type="title"/>
          </p:nvPr>
        </p:nvSpPr>
        <p:spPr>
          <a:xfrm>
            <a:off x="2014800" y="1482700"/>
            <a:ext cx="5114400" cy="13899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80" name="مستوى النص الأول…"/>
          <p:cNvSpPr txBox="1"/>
          <p:nvPr>
            <p:ph type="body" sz="quarter" idx="1"/>
          </p:nvPr>
        </p:nvSpPr>
        <p:spPr>
          <a:xfrm>
            <a:off x="2594249" y="2750799"/>
            <a:ext cx="3955502" cy="99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1" name="Google Shape;676;p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2" name="Google Shape;677;p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3" name="Google Shape;678;p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4" name="Google Shape;680;p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5" name="Google Shape;681;p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6" name="Google Shape;682;p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7" name="Google Shape;684;p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8" name="Google Shape;685;p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9" name="Google Shape;686;p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0" name="Google Shape;687;p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1" name="Google Shape;689;p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2" name="Google Shape;690;p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3" name="Google Shape;691;p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4" name="Google Shape;692;p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5" name="Google Shape;693;p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6" name="Google Shape;694;p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7" name="Google Shape;695;p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8" name="Google Shape;696;p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9" name="Google Shape;697;p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0" name="Google Shape;699;p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1" name="Google Shape;700;p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2" name="Google Shape;701;p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3" name="Google Shape;702;p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4" name="Google Shape;703;p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5" name="Google Shape;704;p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6" name="Google Shape;705;p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7" name="Google Shape;706;p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8" name="Google Shape;707;p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0" name="Google Shape;710;p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1" name="Google Shape;711;p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2" name="Google Shape;712;p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3" name="Google Shape;714;p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4" name="Google Shape;715;p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5" name="Google Shape;716;p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6" name="Google Shape;717;p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7" name="Google Shape;719;p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8" name="Google Shape;720;p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9" name="Google Shape;721;p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0" name="Google Shape;722;p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1" name="Google Shape;724;p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2" name="Google Shape;725;p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3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724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725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7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27;p1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33" name="Google Shape;728;p1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36" name="Google Shape;729;p1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34" name="Google Shape;730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731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37" name="Google Shape;732;p1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40" name="Google Shape;733;p1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38" name="Google Shape;734;p1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735;p1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3" name="Google Shape;736;p1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41" name="Google Shape;737;p1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738;p1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6" name="Google Shape;739;p1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44" name="Google Shape;740;p1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741;p1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9" name="Google Shape;742;p1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47" name="Google Shape;743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744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52" name="Google Shape;745;p1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50" name="Google Shape;746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747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3" name="Google Shape;748;p1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749;p1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56" name="نص العنوان"/>
          <p:cNvSpPr txBox="1"/>
          <p:nvPr>
            <p:ph type="title"/>
          </p:nvPr>
        </p:nvSpPr>
        <p:spPr>
          <a:xfrm>
            <a:off x="3438550" y="2009550"/>
            <a:ext cx="4979401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57" name="Google Shape;751;p1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8" name="Google Shape;752;p1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9" name="Google Shape;753;p1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0" name="Google Shape;755;p1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1" name="Google Shape;756;p1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2" name="Google Shape;757;p1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3" name="Google Shape;759;p1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4" name="Google Shape;760;p1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5" name="Google Shape;761;p1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6" name="Google Shape;762;p1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7" name="Google Shape;764;p1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8" name="Google Shape;765;p1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9" name="Google Shape;766;p1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0" name="Google Shape;767;p1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1" name="Google Shape;768;p1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2" name="Google Shape;769;p1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3" name="Google Shape;770;p1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4" name="Google Shape;771;p1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5" name="Google Shape;772;p1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6" name="Google Shape;774;p1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7" name="Google Shape;775;p1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8" name="Google Shape;776;p1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9" name="Google Shape;777;p1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0" name="Google Shape;778;p1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1" name="Google Shape;779;p1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2" name="Google Shape;780;p1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3" name="Google Shape;781;p1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4" name="Google Shape;782;p1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5" name="Google Shape;784;p1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6" name="Google Shape;785;p1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7" name="Google Shape;786;p1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8" name="Google Shape;787;p1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0" name="Google Shape;790;p1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1" name="Google Shape;791;p1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2" name="Google Shape;792;p1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3" name="Google Shape;794;p1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4" name="Google Shape;795;p1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5" name="Google Shape;796;p1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6" name="Google Shape;797;p1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7" name="Google Shape;799;p1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8" name="Google Shape;800;p1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9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00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01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" name="Google Shape;259;p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" name="Google Shape;261;p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" name="Google Shape;262;p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" name="Google Shape;263;p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" name="Google Shape;265;p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" name="Google Shape;266;p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" name="Google Shape;267;p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" name="Google Shape;268;p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" name="Google Shape;270;p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" name="Google Shape;271;p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" name="Google Shape;272;p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" name="Google Shape;273;p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" name="Google Shape;274;p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" name="Google Shape;275;p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" name="Google Shape;276;p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" name="Google Shape;277;p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" name="Google Shape;278;p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" name="Google Shape;280;p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" name="Google Shape;281;p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" name="Google Shape;282;p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" name="Google Shape;283;p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" name="Google Shape;284;p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" name="Google Shape;285;p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" name="Google Shape;286;p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" name="Google Shape;287;p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" name="Google Shape;288;p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" name="Google Shape;290;p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" name="Google Shape;291;p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" name="Google Shape;292;p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" name="Google Shape;293;p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" name="Google Shape;295;p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" name="Google Shape;296;p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" name="Google Shape;297;p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" name="Google Shape;298;p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" name="Google Shape;300;p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" name="Google Shape;301;p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" name="Google Shape;302;p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" name="Google Shape;303;p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" name="Google Shape;305;p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" name="Google Shape;307;p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" name="نص العنوان"/>
          <p:cNvSpPr txBox="1"/>
          <p:nvPr>
            <p:ph type="title"/>
          </p:nvPr>
        </p:nvSpPr>
        <p:spPr>
          <a:xfrm>
            <a:off x="726225" y="441349"/>
            <a:ext cx="7691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idx="1"/>
          </p:nvPr>
        </p:nvSpPr>
        <p:spPr>
          <a:xfrm>
            <a:off x="821324" y="1232149"/>
            <a:ext cx="7501202" cy="332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Google Shape;310;p4"/>
          <p:cNvSpPr/>
          <p:nvPr/>
        </p:nvSpPr>
        <p:spPr>
          <a:xfrm rot="4238893">
            <a:off x="287201" y="4383422"/>
            <a:ext cx="794680" cy="68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" name="Google Shape;311;p4"/>
          <p:cNvSpPr/>
          <p:nvPr/>
        </p:nvSpPr>
        <p:spPr>
          <a:xfrm>
            <a:off x="7125316" y="7326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" name="Google Shape;312;p4"/>
          <p:cNvSpPr/>
          <p:nvPr/>
        </p:nvSpPr>
        <p:spPr>
          <a:xfrm>
            <a:off x="1334854" y="551088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82" name="Google Shape;313;p4"/>
          <p:cNvGrpSpPr/>
          <p:nvPr/>
        </p:nvGrpSpPr>
        <p:grpSpPr>
          <a:xfrm>
            <a:off x="7636924" y="441374"/>
            <a:ext cx="291351" cy="281327"/>
            <a:chOff x="24" y="24"/>
            <a:chExt cx="291350" cy="281325"/>
          </a:xfrm>
        </p:grpSpPr>
        <p:sp>
          <p:nvSpPr>
            <p:cNvPr id="72" name="Google Shape;314;p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315;p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316;p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317;p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318;p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319;p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20;p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21;p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22;p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323;p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3" name="Google Shape;324;p4"/>
          <p:cNvSpPr/>
          <p:nvPr/>
        </p:nvSpPr>
        <p:spPr>
          <a:xfrm>
            <a:off x="8098829" y="123216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" name="Google Shape;325;p4"/>
          <p:cNvSpPr/>
          <p:nvPr/>
        </p:nvSpPr>
        <p:spPr>
          <a:xfrm>
            <a:off x="1038566" y="1014075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9pPr>
    </p:titleStyle>
    <p:bodyStyle>
      <a:lvl1pPr marL="330200" marR="0" indent="-20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1pPr>
      <a:lvl2pPr marL="330200" marR="0" indent="254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2pPr>
      <a:lvl3pPr marL="330200" marR="0" indent="711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3pPr>
      <a:lvl4pPr marL="330200" marR="0" indent="1168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4pPr>
      <a:lvl5pPr marL="330200" marR="0" indent="1625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5pPr>
      <a:lvl6pPr marL="330200" marR="0" indent="2082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6pPr>
      <a:lvl7pPr marL="330200" marR="0" indent="2540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7pPr>
      <a:lvl8pPr marL="330200" marR="0" indent="299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8pPr>
      <a:lvl9pPr marL="330200" marR="0" indent="345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0.xml"/><Relationship Id="rId3" Type="http://schemas.openxmlformats.org/officeDocument/2006/relationships/slide" Target="slide1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jpeg"/><Relationship Id="rId7" Type="http://schemas.openxmlformats.org/officeDocument/2006/relationships/image" Target="../media/image17.png"/><Relationship Id="rId8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slide" Target="slide11.xml"/><Relationship Id="rId4" Type="http://schemas.openxmlformats.org/officeDocument/2006/relationships/image" Target="../media/image6.png"/><Relationship Id="rId5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12.xml"/><Relationship Id="rId3" Type="http://schemas.openxmlformats.org/officeDocument/2006/relationships/slide" Target="slide13.xml"/><Relationship Id="rId4" Type="http://schemas.openxmlformats.org/officeDocument/2006/relationships/slide" Target="slide11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jpeg"/><Relationship Id="rId8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3.xml"/><Relationship Id="rId3" Type="http://schemas.openxmlformats.org/officeDocument/2006/relationships/slide" Target="slide11.xml"/><Relationship Id="rId4" Type="http://schemas.openxmlformats.org/officeDocument/2006/relationships/image" Target="../media/image6.png"/><Relationship Id="rId5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" Target="slide3.xml"/><Relationship Id="rId3" Type="http://schemas.openxmlformats.org/officeDocument/2006/relationships/slide" Target="slide11.xml"/><Relationship Id="rId4" Type="http://schemas.openxmlformats.org/officeDocument/2006/relationships/image" Target="../media/image6.png"/><Relationship Id="rId5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11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5.jpeg"/><Relationship Id="rId10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.jpeg"/><Relationship Id="rId5" Type="http://schemas.openxmlformats.org/officeDocument/2006/relationships/image" Target="../media/image3.png"/><Relationship Id="rId6" Type="http://schemas.openxmlformats.org/officeDocument/2006/relationships/image" Target="../media/image6.jpeg"/><Relationship Id="rId7" Type="http://schemas.openxmlformats.org/officeDocument/2006/relationships/image" Target="../media/image4.jpeg"/><Relationship Id="rId8" Type="http://schemas.openxmlformats.org/officeDocument/2006/relationships/image" Target="../media/image7.jpeg"/><Relationship Id="rId9" Type="http://schemas.openxmlformats.org/officeDocument/2006/relationships/image" Target="../media/image10.png"/><Relationship Id="rId10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3.xml"/><Relationship Id="rId3" Type="http://schemas.openxmlformats.org/officeDocument/2006/relationships/slide" Target="slide7.xml"/><Relationship Id="rId4" Type="http://schemas.openxmlformats.org/officeDocument/2006/relationships/slide" Target="slide11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8.jpeg"/><Relationship Id="rId11" Type="http://schemas.openxmlformats.org/officeDocument/2006/relationships/image" Target="../media/image2.jpeg"/><Relationship Id="rId12" Type="http://schemas.openxmlformats.org/officeDocument/2006/relationships/image" Target="../media/image13.png"/><Relationship Id="rId13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.xml"/><Relationship Id="rId3" Type="http://schemas.openxmlformats.org/officeDocument/2006/relationships/slide" Target="slide1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jpeg"/><Relationship Id="rId7" Type="http://schemas.openxmlformats.org/officeDocument/2006/relationships/image" Target="../media/image15.png"/><Relationship Id="rId8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9.xml"/><Relationship Id="rId3" Type="http://schemas.openxmlformats.org/officeDocument/2006/relationships/slide" Target="slide1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jpeg"/><Relationship Id="rId7" Type="http://schemas.openxmlformats.org/officeDocument/2006/relationships/image" Target="../media/image16.png"/><Relationship Id="rId8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1;p23"/>
          <p:cNvSpPr txBox="1"/>
          <p:nvPr>
            <p:ph type="subTitle" sz="quarter" idx="1"/>
          </p:nvPr>
        </p:nvSpPr>
        <p:spPr>
          <a:xfrm>
            <a:off x="899970" y="4212187"/>
            <a:ext cx="6866701" cy="594901"/>
          </a:xfrm>
          <a:prstGeom prst="rect">
            <a:avLst/>
          </a:prstGeom>
        </p:spPr>
        <p:txBody>
          <a:bodyPr/>
          <a:lstStyle>
            <a:lvl1pPr marL="0" indent="0" rtl="0">
              <a:defRPr/>
            </a:lvl1pPr>
          </a:lstStyle>
          <a:p>
            <a:pPr/>
            <a:r>
              <a:t>الفصل الدراسي الأول </a:t>
            </a:r>
          </a:p>
        </p:txBody>
      </p:sp>
      <p:sp>
        <p:nvSpPr>
          <p:cNvPr id="1738" name="Google Shape;1730;p23"/>
          <p:cNvSpPr txBox="1"/>
          <p:nvPr/>
        </p:nvSpPr>
        <p:spPr>
          <a:xfrm>
            <a:off x="818278" y="1293937"/>
            <a:ext cx="7208701" cy="2412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 algn="ctr" defTabSz="585215" rtl="0">
              <a:lnSpc>
                <a:spcPct val="80000"/>
              </a:lnSpc>
              <a:defRPr b="1" sz="4736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pPr>
            <a:r>
              <a:t>الفصل الثاني </a:t>
            </a:r>
          </a:p>
          <a:p>
            <a:pPr algn="ctr" defTabSz="585215" rtl="0">
              <a:lnSpc>
                <a:spcPct val="80000"/>
              </a:lnSpc>
              <a:defRPr b="1" sz="4736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pPr>
            <a:r>
              <a:t>الأعداد الحقيقية ونظرية فيثاغورس </a:t>
            </a:r>
          </a:p>
        </p:txBody>
      </p:sp>
      <p:pic>
        <p:nvPicPr>
          <p:cNvPr id="1739" name="IMG_1584.png" descr="IMG_15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958" y="396437"/>
            <a:ext cx="6985449" cy="7013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0" name="مستطيل مستطيل" descr="مستطيل مستطيل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425" y="1146050"/>
            <a:ext cx="6967792" cy="32914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6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42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37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38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39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40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41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43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44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45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46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47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48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049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2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2050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1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2055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2053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4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sp>
        <p:nvSpPr>
          <p:cNvPr id="2056" name="تجميع"/>
          <p:cNvSpPr/>
          <p:nvPr/>
        </p:nvSpPr>
        <p:spPr>
          <a:xfrm rot="599">
            <a:off x="5544472" y="1495526"/>
            <a:ext cx="2718003" cy="284484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059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2057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58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٦١</a:t>
              </a:r>
            </a:p>
          </p:txBody>
        </p:sp>
      </p:grpSp>
      <p:pic>
        <p:nvPicPr>
          <p:cNvPr id="2060" name="IMG_1744.png" descr="IMG_1744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47309" y="2118161"/>
            <a:ext cx="5478066" cy="990997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2061" name="Google Shape;4516;p47"/>
          <p:cNvSpPr/>
          <p:nvPr/>
        </p:nvSpPr>
        <p:spPr>
          <a:xfrm rot="2153969">
            <a:off x="7456653" y="2044557"/>
            <a:ext cx="864162" cy="306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062" name="Google Shape;3164;p34"/>
          <p:cNvSpPr/>
          <p:nvPr/>
        </p:nvSpPr>
        <p:spPr>
          <a:xfrm>
            <a:off x="6745136" y="968930"/>
            <a:ext cx="1420162" cy="409596"/>
          </a:xfrm>
          <a:prstGeom prst="rect">
            <a:avLst/>
          </a:prstGeom>
          <a:solidFill>
            <a:schemeClr val="accent5">
              <a:lumOff val="22745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8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المعادلات الخطية</a:t>
            </a:r>
          </a:p>
        </p:txBody>
      </p:sp>
      <p:sp>
        <p:nvSpPr>
          <p:cNvPr id="2063" name="Google Shape;2011;p27"/>
          <p:cNvSpPr/>
          <p:nvPr/>
        </p:nvSpPr>
        <p:spPr>
          <a:xfrm flipH="1" rot="16634572">
            <a:off x="6644416" y="821937"/>
            <a:ext cx="273946" cy="382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064" name="IMG_1753.jpeg" descr="IMG_1753.jpeg"/>
          <p:cNvPicPr>
            <a:picLocks noChangeAspect="1"/>
          </p:cNvPicPr>
          <p:nvPr/>
        </p:nvPicPr>
        <p:blipFill>
          <a:blip r:embed="rId8">
            <a:extLst/>
          </a:blip>
          <a:srcRect l="25189" t="6250" r="25721" b="34500"/>
          <a:stretch>
            <a:fillRect/>
          </a:stretch>
        </p:blipFill>
        <p:spPr>
          <a:xfrm>
            <a:off x="7461412" y="4184049"/>
            <a:ext cx="599300" cy="448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376" y="0"/>
                </a:moveTo>
                <a:cubicBezTo>
                  <a:pt x="4115" y="0"/>
                  <a:pt x="4090" y="3"/>
                  <a:pt x="4090" y="191"/>
                </a:cubicBezTo>
                <a:cubicBezTo>
                  <a:pt x="4090" y="300"/>
                  <a:pt x="4116" y="578"/>
                  <a:pt x="4147" y="803"/>
                </a:cubicBezTo>
                <a:cubicBezTo>
                  <a:pt x="4179" y="1028"/>
                  <a:pt x="4272" y="1832"/>
                  <a:pt x="4348" y="2600"/>
                </a:cubicBezTo>
                <a:cubicBezTo>
                  <a:pt x="4572" y="4876"/>
                  <a:pt x="4753" y="6770"/>
                  <a:pt x="4791" y="7225"/>
                </a:cubicBezTo>
                <a:cubicBezTo>
                  <a:pt x="4820" y="7575"/>
                  <a:pt x="4847" y="7644"/>
                  <a:pt x="4920" y="7608"/>
                </a:cubicBezTo>
                <a:cubicBezTo>
                  <a:pt x="5087" y="7524"/>
                  <a:pt x="6353" y="6433"/>
                  <a:pt x="6564" y="6193"/>
                </a:cubicBezTo>
                <a:cubicBezTo>
                  <a:pt x="6775" y="5954"/>
                  <a:pt x="6870" y="5973"/>
                  <a:pt x="6807" y="6232"/>
                </a:cubicBezTo>
                <a:cubicBezTo>
                  <a:pt x="6735" y="6527"/>
                  <a:pt x="6437" y="7283"/>
                  <a:pt x="6393" y="7283"/>
                </a:cubicBezTo>
                <a:cubicBezTo>
                  <a:pt x="6366" y="7283"/>
                  <a:pt x="6101" y="7484"/>
                  <a:pt x="5806" y="7742"/>
                </a:cubicBezTo>
                <a:cubicBezTo>
                  <a:pt x="5512" y="7999"/>
                  <a:pt x="5204" y="8267"/>
                  <a:pt x="5105" y="8334"/>
                </a:cubicBezTo>
                <a:cubicBezTo>
                  <a:pt x="4942" y="8446"/>
                  <a:pt x="4923" y="8485"/>
                  <a:pt x="4948" y="8736"/>
                </a:cubicBezTo>
                <a:cubicBezTo>
                  <a:pt x="5032" y="9568"/>
                  <a:pt x="5146" y="10676"/>
                  <a:pt x="5177" y="11029"/>
                </a:cubicBezTo>
                <a:cubicBezTo>
                  <a:pt x="5228" y="11619"/>
                  <a:pt x="5408" y="12757"/>
                  <a:pt x="5506" y="13075"/>
                </a:cubicBezTo>
                <a:cubicBezTo>
                  <a:pt x="5719" y="13765"/>
                  <a:pt x="6260" y="14353"/>
                  <a:pt x="6865" y="14566"/>
                </a:cubicBezTo>
                <a:cubicBezTo>
                  <a:pt x="7949" y="14946"/>
                  <a:pt x="10071" y="14543"/>
                  <a:pt x="11126" y="13763"/>
                </a:cubicBezTo>
                <a:cubicBezTo>
                  <a:pt x="11316" y="13623"/>
                  <a:pt x="11486" y="13531"/>
                  <a:pt x="11512" y="13553"/>
                </a:cubicBezTo>
                <a:cubicBezTo>
                  <a:pt x="11539" y="13574"/>
                  <a:pt x="11570" y="13770"/>
                  <a:pt x="11584" y="13992"/>
                </a:cubicBezTo>
                <a:cubicBezTo>
                  <a:pt x="11612" y="14448"/>
                  <a:pt x="11724" y="14669"/>
                  <a:pt x="11984" y="14776"/>
                </a:cubicBezTo>
                <a:cubicBezTo>
                  <a:pt x="12384" y="14940"/>
                  <a:pt x="13051" y="14649"/>
                  <a:pt x="13171" y="14260"/>
                </a:cubicBezTo>
                <a:cubicBezTo>
                  <a:pt x="13268" y="13949"/>
                  <a:pt x="13213" y="13243"/>
                  <a:pt x="12842" y="10150"/>
                </a:cubicBezTo>
                <a:cubicBezTo>
                  <a:pt x="12529" y="7532"/>
                  <a:pt x="12332" y="5800"/>
                  <a:pt x="12142" y="4014"/>
                </a:cubicBezTo>
                <a:lnTo>
                  <a:pt x="12041" y="3116"/>
                </a:lnTo>
                <a:lnTo>
                  <a:pt x="11870" y="3135"/>
                </a:lnTo>
                <a:cubicBezTo>
                  <a:pt x="11778" y="3137"/>
                  <a:pt x="11372" y="3191"/>
                  <a:pt x="10955" y="3269"/>
                </a:cubicBezTo>
                <a:cubicBezTo>
                  <a:pt x="10233" y="3402"/>
                  <a:pt x="10160" y="3404"/>
                  <a:pt x="9739" y="3288"/>
                </a:cubicBezTo>
                <a:cubicBezTo>
                  <a:pt x="9495" y="3220"/>
                  <a:pt x="9173" y="3070"/>
                  <a:pt x="9010" y="2963"/>
                </a:cubicBezTo>
                <a:cubicBezTo>
                  <a:pt x="8846" y="2856"/>
                  <a:pt x="8696" y="2789"/>
                  <a:pt x="8681" y="2810"/>
                </a:cubicBezTo>
                <a:cubicBezTo>
                  <a:pt x="8665" y="2831"/>
                  <a:pt x="8791" y="3034"/>
                  <a:pt x="8952" y="3250"/>
                </a:cubicBezTo>
                <a:cubicBezTo>
                  <a:pt x="9232" y="3622"/>
                  <a:pt x="9628" y="4002"/>
                  <a:pt x="10225" y="4454"/>
                </a:cubicBezTo>
                <a:cubicBezTo>
                  <a:pt x="10588" y="4729"/>
                  <a:pt x="10922" y="5123"/>
                  <a:pt x="11012" y="5410"/>
                </a:cubicBezTo>
                <a:cubicBezTo>
                  <a:pt x="11111" y="5727"/>
                  <a:pt x="11104" y="6369"/>
                  <a:pt x="10998" y="6786"/>
                </a:cubicBezTo>
                <a:cubicBezTo>
                  <a:pt x="10850" y="7366"/>
                  <a:pt x="10478" y="7724"/>
                  <a:pt x="8738" y="9003"/>
                </a:cubicBezTo>
                <a:cubicBezTo>
                  <a:pt x="7747" y="9732"/>
                  <a:pt x="7620" y="9810"/>
                  <a:pt x="7294" y="9768"/>
                </a:cubicBezTo>
                <a:cubicBezTo>
                  <a:pt x="6750" y="9698"/>
                  <a:pt x="6391" y="9081"/>
                  <a:pt x="6378" y="8162"/>
                </a:cubicBezTo>
                <a:cubicBezTo>
                  <a:pt x="6370" y="7570"/>
                  <a:pt x="6472" y="7431"/>
                  <a:pt x="6521" y="7971"/>
                </a:cubicBezTo>
                <a:cubicBezTo>
                  <a:pt x="6540" y="8175"/>
                  <a:pt x="6571" y="8416"/>
                  <a:pt x="6593" y="8506"/>
                </a:cubicBezTo>
                <a:cubicBezTo>
                  <a:pt x="6669" y="8826"/>
                  <a:pt x="7068" y="8967"/>
                  <a:pt x="7537" y="8831"/>
                </a:cubicBezTo>
                <a:cubicBezTo>
                  <a:pt x="7702" y="8784"/>
                  <a:pt x="7696" y="8772"/>
                  <a:pt x="7680" y="8296"/>
                </a:cubicBezTo>
                <a:cubicBezTo>
                  <a:pt x="7657" y="7632"/>
                  <a:pt x="7575" y="6547"/>
                  <a:pt x="7479" y="5792"/>
                </a:cubicBezTo>
                <a:cubicBezTo>
                  <a:pt x="7435" y="5441"/>
                  <a:pt x="7364" y="4921"/>
                  <a:pt x="7336" y="4645"/>
                </a:cubicBezTo>
                <a:cubicBezTo>
                  <a:pt x="7129" y="2604"/>
                  <a:pt x="6960" y="1324"/>
                  <a:pt x="6879" y="1185"/>
                </a:cubicBezTo>
                <a:cubicBezTo>
                  <a:pt x="6849" y="1135"/>
                  <a:pt x="6611" y="961"/>
                  <a:pt x="6335" y="784"/>
                </a:cubicBezTo>
                <a:cubicBezTo>
                  <a:pt x="5538" y="272"/>
                  <a:pt x="4864" y="0"/>
                  <a:pt x="4376" y="0"/>
                </a:cubicBezTo>
                <a:close/>
                <a:moveTo>
                  <a:pt x="3547" y="191"/>
                </a:moveTo>
                <a:cubicBezTo>
                  <a:pt x="3491" y="115"/>
                  <a:pt x="3057" y="355"/>
                  <a:pt x="2631" y="688"/>
                </a:cubicBezTo>
                <a:cubicBezTo>
                  <a:pt x="2445" y="834"/>
                  <a:pt x="2257" y="956"/>
                  <a:pt x="2217" y="956"/>
                </a:cubicBezTo>
                <a:cubicBezTo>
                  <a:pt x="2176" y="956"/>
                  <a:pt x="2064" y="1030"/>
                  <a:pt x="1974" y="1128"/>
                </a:cubicBezTo>
                <a:lnTo>
                  <a:pt x="1816" y="1319"/>
                </a:lnTo>
                <a:lnTo>
                  <a:pt x="2274" y="1912"/>
                </a:lnTo>
                <a:lnTo>
                  <a:pt x="2732" y="2504"/>
                </a:lnTo>
                <a:lnTo>
                  <a:pt x="2660" y="2772"/>
                </a:lnTo>
                <a:cubicBezTo>
                  <a:pt x="2581" y="3090"/>
                  <a:pt x="2213" y="3587"/>
                  <a:pt x="1931" y="3766"/>
                </a:cubicBezTo>
                <a:cubicBezTo>
                  <a:pt x="1787" y="3857"/>
                  <a:pt x="1666" y="4042"/>
                  <a:pt x="1516" y="4358"/>
                </a:cubicBezTo>
                <a:cubicBezTo>
                  <a:pt x="1233" y="4957"/>
                  <a:pt x="1062" y="5088"/>
                  <a:pt x="472" y="5142"/>
                </a:cubicBezTo>
                <a:lnTo>
                  <a:pt x="0" y="5180"/>
                </a:lnTo>
                <a:lnTo>
                  <a:pt x="0" y="5907"/>
                </a:lnTo>
                <a:cubicBezTo>
                  <a:pt x="0" y="6481"/>
                  <a:pt x="21" y="6650"/>
                  <a:pt x="86" y="6690"/>
                </a:cubicBezTo>
                <a:cubicBezTo>
                  <a:pt x="568" y="6992"/>
                  <a:pt x="708" y="7116"/>
                  <a:pt x="772" y="7283"/>
                </a:cubicBezTo>
                <a:cubicBezTo>
                  <a:pt x="814" y="7390"/>
                  <a:pt x="892" y="7512"/>
                  <a:pt x="944" y="7570"/>
                </a:cubicBezTo>
                <a:cubicBezTo>
                  <a:pt x="996" y="7627"/>
                  <a:pt x="1152" y="7881"/>
                  <a:pt x="1301" y="8124"/>
                </a:cubicBezTo>
                <a:cubicBezTo>
                  <a:pt x="1451" y="8366"/>
                  <a:pt x="1708" y="8731"/>
                  <a:pt x="1859" y="8946"/>
                </a:cubicBezTo>
                <a:cubicBezTo>
                  <a:pt x="2051" y="9217"/>
                  <a:pt x="2155" y="9323"/>
                  <a:pt x="2217" y="9290"/>
                </a:cubicBezTo>
                <a:cubicBezTo>
                  <a:pt x="2266" y="9264"/>
                  <a:pt x="2451" y="9181"/>
                  <a:pt x="2617" y="9099"/>
                </a:cubicBezTo>
                <a:cubicBezTo>
                  <a:pt x="2783" y="9016"/>
                  <a:pt x="2932" y="8924"/>
                  <a:pt x="2960" y="8888"/>
                </a:cubicBezTo>
                <a:cubicBezTo>
                  <a:pt x="2989" y="8853"/>
                  <a:pt x="3051" y="8812"/>
                  <a:pt x="3089" y="8812"/>
                </a:cubicBezTo>
                <a:cubicBezTo>
                  <a:pt x="3127" y="8812"/>
                  <a:pt x="3424" y="8640"/>
                  <a:pt x="3747" y="8430"/>
                </a:cubicBezTo>
                <a:lnTo>
                  <a:pt x="4333" y="8047"/>
                </a:lnTo>
                <a:lnTo>
                  <a:pt x="4305" y="7722"/>
                </a:lnTo>
                <a:cubicBezTo>
                  <a:pt x="4247" y="7059"/>
                  <a:pt x="4106" y="5605"/>
                  <a:pt x="4047" y="5065"/>
                </a:cubicBezTo>
                <a:cubicBezTo>
                  <a:pt x="4014" y="4762"/>
                  <a:pt x="3934" y="3974"/>
                  <a:pt x="3876" y="3307"/>
                </a:cubicBezTo>
                <a:cubicBezTo>
                  <a:pt x="3695" y="1226"/>
                  <a:pt x="3591" y="252"/>
                  <a:pt x="3547" y="191"/>
                </a:cubicBezTo>
                <a:close/>
                <a:moveTo>
                  <a:pt x="7537" y="1701"/>
                </a:moveTo>
                <a:cubicBezTo>
                  <a:pt x="7529" y="1712"/>
                  <a:pt x="7591" y="2295"/>
                  <a:pt x="7680" y="2982"/>
                </a:cubicBezTo>
                <a:cubicBezTo>
                  <a:pt x="8039" y="5773"/>
                  <a:pt x="8122" y="7236"/>
                  <a:pt x="7980" y="8143"/>
                </a:cubicBezTo>
                <a:cubicBezTo>
                  <a:pt x="7940" y="8396"/>
                  <a:pt x="7925" y="8602"/>
                  <a:pt x="7951" y="8602"/>
                </a:cubicBezTo>
                <a:cubicBezTo>
                  <a:pt x="8037" y="8602"/>
                  <a:pt x="9009" y="7925"/>
                  <a:pt x="9625" y="7436"/>
                </a:cubicBezTo>
                <a:cubicBezTo>
                  <a:pt x="10392" y="6825"/>
                  <a:pt x="10812" y="6408"/>
                  <a:pt x="10812" y="6251"/>
                </a:cubicBezTo>
                <a:cubicBezTo>
                  <a:pt x="10812" y="6051"/>
                  <a:pt x="10429" y="5634"/>
                  <a:pt x="9782" y="5104"/>
                </a:cubicBezTo>
                <a:cubicBezTo>
                  <a:pt x="9029" y="4487"/>
                  <a:pt x="9044" y="4503"/>
                  <a:pt x="8523" y="3747"/>
                </a:cubicBezTo>
                <a:lnTo>
                  <a:pt x="8094" y="3116"/>
                </a:lnTo>
                <a:lnTo>
                  <a:pt x="8123" y="2714"/>
                </a:lnTo>
                <a:lnTo>
                  <a:pt x="8152" y="2294"/>
                </a:lnTo>
                <a:lnTo>
                  <a:pt x="7851" y="1988"/>
                </a:lnTo>
                <a:cubicBezTo>
                  <a:pt x="7684" y="1822"/>
                  <a:pt x="7544" y="1690"/>
                  <a:pt x="7537" y="1701"/>
                </a:cubicBezTo>
                <a:close/>
                <a:moveTo>
                  <a:pt x="13414" y="3670"/>
                </a:moveTo>
                <a:lnTo>
                  <a:pt x="13014" y="3689"/>
                </a:lnTo>
                <a:lnTo>
                  <a:pt x="12614" y="3689"/>
                </a:lnTo>
                <a:lnTo>
                  <a:pt x="12642" y="3880"/>
                </a:lnTo>
                <a:cubicBezTo>
                  <a:pt x="12688" y="4181"/>
                  <a:pt x="12931" y="6241"/>
                  <a:pt x="12971" y="6652"/>
                </a:cubicBezTo>
                <a:cubicBezTo>
                  <a:pt x="12991" y="6854"/>
                  <a:pt x="13148" y="8127"/>
                  <a:pt x="13314" y="9481"/>
                </a:cubicBezTo>
                <a:cubicBezTo>
                  <a:pt x="13563" y="11501"/>
                  <a:pt x="13621" y="12127"/>
                  <a:pt x="13629" y="12941"/>
                </a:cubicBezTo>
                <a:cubicBezTo>
                  <a:pt x="13637" y="13730"/>
                  <a:pt x="13621" y="13998"/>
                  <a:pt x="13543" y="14298"/>
                </a:cubicBezTo>
                <a:cubicBezTo>
                  <a:pt x="13414" y="14791"/>
                  <a:pt x="13134" y="15312"/>
                  <a:pt x="12842" y="15598"/>
                </a:cubicBezTo>
                <a:cubicBezTo>
                  <a:pt x="12645" y="15792"/>
                  <a:pt x="12551" y="15837"/>
                  <a:pt x="12213" y="15865"/>
                </a:cubicBezTo>
                <a:cubicBezTo>
                  <a:pt x="11818" y="15899"/>
                  <a:pt x="11814" y="15887"/>
                  <a:pt x="11627" y="15636"/>
                </a:cubicBezTo>
                <a:cubicBezTo>
                  <a:pt x="11453" y="15403"/>
                  <a:pt x="11298" y="14969"/>
                  <a:pt x="11298" y="14680"/>
                </a:cubicBezTo>
                <a:cubicBezTo>
                  <a:pt x="11298" y="14574"/>
                  <a:pt x="11286" y="14561"/>
                  <a:pt x="11126" y="14680"/>
                </a:cubicBezTo>
                <a:cubicBezTo>
                  <a:pt x="10460" y="15179"/>
                  <a:pt x="9274" y="15641"/>
                  <a:pt x="8380" y="15732"/>
                </a:cubicBezTo>
                <a:cubicBezTo>
                  <a:pt x="7347" y="15837"/>
                  <a:pt x="6671" y="15731"/>
                  <a:pt x="6149" y="15388"/>
                </a:cubicBezTo>
                <a:cubicBezTo>
                  <a:pt x="5930" y="15243"/>
                  <a:pt x="5641" y="14995"/>
                  <a:pt x="5520" y="14833"/>
                </a:cubicBezTo>
                <a:cubicBezTo>
                  <a:pt x="5281" y="14513"/>
                  <a:pt x="5269" y="14535"/>
                  <a:pt x="5377" y="15139"/>
                </a:cubicBezTo>
                <a:cubicBezTo>
                  <a:pt x="5563" y="16173"/>
                  <a:pt x="5865" y="16757"/>
                  <a:pt x="6364" y="17051"/>
                </a:cubicBezTo>
                <a:cubicBezTo>
                  <a:pt x="7276" y="17589"/>
                  <a:pt x="7194" y="17563"/>
                  <a:pt x="8066" y="17643"/>
                </a:cubicBezTo>
                <a:cubicBezTo>
                  <a:pt x="9254" y="17752"/>
                  <a:pt x="11230" y="17685"/>
                  <a:pt x="11927" y="17509"/>
                </a:cubicBezTo>
                <a:cubicBezTo>
                  <a:pt x="12859" y="17274"/>
                  <a:pt x="14309" y="16726"/>
                  <a:pt x="14930" y="16382"/>
                </a:cubicBezTo>
                <a:cubicBezTo>
                  <a:pt x="15717" y="15945"/>
                  <a:pt x="16500" y="15227"/>
                  <a:pt x="16375" y="15063"/>
                </a:cubicBezTo>
                <a:cubicBezTo>
                  <a:pt x="16318" y="14989"/>
                  <a:pt x="15726" y="14733"/>
                  <a:pt x="14988" y="14451"/>
                </a:cubicBezTo>
                <a:cubicBezTo>
                  <a:pt x="14700" y="14341"/>
                  <a:pt x="14438" y="14211"/>
                  <a:pt x="14401" y="14164"/>
                </a:cubicBezTo>
                <a:cubicBezTo>
                  <a:pt x="14322" y="14065"/>
                  <a:pt x="14421" y="13311"/>
                  <a:pt x="14544" y="13113"/>
                </a:cubicBezTo>
                <a:cubicBezTo>
                  <a:pt x="14584" y="13048"/>
                  <a:pt x="14892" y="12814"/>
                  <a:pt x="15216" y="12597"/>
                </a:cubicBezTo>
                <a:lnTo>
                  <a:pt x="15803" y="12215"/>
                </a:lnTo>
                <a:lnTo>
                  <a:pt x="15774" y="11488"/>
                </a:lnTo>
                <a:lnTo>
                  <a:pt x="15745" y="10762"/>
                </a:lnTo>
                <a:lnTo>
                  <a:pt x="15960" y="10169"/>
                </a:lnTo>
                <a:cubicBezTo>
                  <a:pt x="16081" y="9840"/>
                  <a:pt x="16213" y="9547"/>
                  <a:pt x="16246" y="9519"/>
                </a:cubicBezTo>
                <a:cubicBezTo>
                  <a:pt x="16279" y="9492"/>
                  <a:pt x="16303" y="9267"/>
                  <a:pt x="16303" y="9022"/>
                </a:cubicBezTo>
                <a:cubicBezTo>
                  <a:pt x="16303" y="8588"/>
                  <a:pt x="16286" y="8566"/>
                  <a:pt x="15860" y="7722"/>
                </a:cubicBezTo>
                <a:cubicBezTo>
                  <a:pt x="15467" y="6945"/>
                  <a:pt x="15432" y="6816"/>
                  <a:pt x="15417" y="6461"/>
                </a:cubicBezTo>
                <a:lnTo>
                  <a:pt x="15402" y="6059"/>
                </a:lnTo>
                <a:lnTo>
                  <a:pt x="14773" y="5390"/>
                </a:lnTo>
                <a:cubicBezTo>
                  <a:pt x="14429" y="5020"/>
                  <a:pt x="13987" y="4492"/>
                  <a:pt x="13786" y="4205"/>
                </a:cubicBezTo>
                <a:lnTo>
                  <a:pt x="13414" y="3670"/>
                </a:lnTo>
                <a:close/>
                <a:moveTo>
                  <a:pt x="4405" y="9003"/>
                </a:moveTo>
                <a:cubicBezTo>
                  <a:pt x="4353" y="8910"/>
                  <a:pt x="4303" y="8914"/>
                  <a:pt x="4033" y="9061"/>
                </a:cubicBezTo>
                <a:cubicBezTo>
                  <a:pt x="3861" y="9154"/>
                  <a:pt x="3687" y="9270"/>
                  <a:pt x="3647" y="9309"/>
                </a:cubicBezTo>
                <a:cubicBezTo>
                  <a:pt x="3512" y="9441"/>
                  <a:pt x="3296" y="9550"/>
                  <a:pt x="3075" y="9596"/>
                </a:cubicBezTo>
                <a:cubicBezTo>
                  <a:pt x="2456" y="9724"/>
                  <a:pt x="2388" y="9862"/>
                  <a:pt x="2674" y="10341"/>
                </a:cubicBezTo>
                <a:cubicBezTo>
                  <a:pt x="2768" y="10498"/>
                  <a:pt x="2862" y="10681"/>
                  <a:pt x="2889" y="10762"/>
                </a:cubicBezTo>
                <a:cubicBezTo>
                  <a:pt x="3022" y="11161"/>
                  <a:pt x="3376" y="11756"/>
                  <a:pt x="3475" y="11756"/>
                </a:cubicBezTo>
                <a:cubicBezTo>
                  <a:pt x="3519" y="11756"/>
                  <a:pt x="3558" y="11811"/>
                  <a:pt x="3575" y="11870"/>
                </a:cubicBezTo>
                <a:cubicBezTo>
                  <a:pt x="3592" y="11930"/>
                  <a:pt x="3668" y="11996"/>
                  <a:pt x="3733" y="12023"/>
                </a:cubicBezTo>
                <a:cubicBezTo>
                  <a:pt x="3909" y="12098"/>
                  <a:pt x="4357" y="12533"/>
                  <a:pt x="4605" y="12864"/>
                </a:cubicBezTo>
                <a:cubicBezTo>
                  <a:pt x="4726" y="13026"/>
                  <a:pt x="4839" y="13151"/>
                  <a:pt x="4848" y="13151"/>
                </a:cubicBezTo>
                <a:cubicBezTo>
                  <a:pt x="4865" y="13151"/>
                  <a:pt x="4825" y="12740"/>
                  <a:pt x="4791" y="12482"/>
                </a:cubicBezTo>
                <a:cubicBezTo>
                  <a:pt x="4782" y="12413"/>
                  <a:pt x="4755" y="12338"/>
                  <a:pt x="4734" y="12310"/>
                </a:cubicBezTo>
                <a:cubicBezTo>
                  <a:pt x="4713" y="12282"/>
                  <a:pt x="4705" y="12054"/>
                  <a:pt x="4705" y="11813"/>
                </a:cubicBezTo>
                <a:cubicBezTo>
                  <a:pt x="4705" y="11572"/>
                  <a:pt x="4676" y="11252"/>
                  <a:pt x="4648" y="11106"/>
                </a:cubicBezTo>
                <a:cubicBezTo>
                  <a:pt x="4619" y="10960"/>
                  <a:pt x="4570" y="10455"/>
                  <a:pt x="4533" y="9978"/>
                </a:cubicBezTo>
                <a:cubicBezTo>
                  <a:pt x="4496" y="9502"/>
                  <a:pt x="4437" y="9062"/>
                  <a:pt x="4405" y="9003"/>
                </a:cubicBezTo>
                <a:close/>
                <a:moveTo>
                  <a:pt x="16403" y="10150"/>
                </a:moveTo>
                <a:cubicBezTo>
                  <a:pt x="16242" y="10248"/>
                  <a:pt x="16031" y="10644"/>
                  <a:pt x="16031" y="10857"/>
                </a:cubicBezTo>
                <a:cubicBezTo>
                  <a:pt x="16031" y="11076"/>
                  <a:pt x="16170" y="11379"/>
                  <a:pt x="16346" y="11507"/>
                </a:cubicBezTo>
                <a:cubicBezTo>
                  <a:pt x="16563" y="11665"/>
                  <a:pt x="16773" y="11642"/>
                  <a:pt x="16961" y="11431"/>
                </a:cubicBezTo>
                <a:cubicBezTo>
                  <a:pt x="17107" y="11267"/>
                  <a:pt x="17133" y="11181"/>
                  <a:pt x="17133" y="10876"/>
                </a:cubicBezTo>
                <a:cubicBezTo>
                  <a:pt x="17133" y="10588"/>
                  <a:pt x="17106" y="10489"/>
                  <a:pt x="16975" y="10303"/>
                </a:cubicBezTo>
                <a:cubicBezTo>
                  <a:pt x="16807" y="10062"/>
                  <a:pt x="16628" y="10013"/>
                  <a:pt x="16403" y="10150"/>
                </a:cubicBezTo>
                <a:close/>
                <a:moveTo>
                  <a:pt x="17562" y="10800"/>
                </a:moveTo>
                <a:cubicBezTo>
                  <a:pt x="17509" y="10800"/>
                  <a:pt x="17290" y="11617"/>
                  <a:pt x="17290" y="11813"/>
                </a:cubicBezTo>
                <a:cubicBezTo>
                  <a:pt x="17290" y="11924"/>
                  <a:pt x="17340" y="11991"/>
                  <a:pt x="17447" y="12023"/>
                </a:cubicBezTo>
                <a:cubicBezTo>
                  <a:pt x="17530" y="12049"/>
                  <a:pt x="17671" y="12086"/>
                  <a:pt x="17762" y="12119"/>
                </a:cubicBezTo>
                <a:cubicBezTo>
                  <a:pt x="17966" y="12192"/>
                  <a:pt x="18270" y="12216"/>
                  <a:pt x="18434" y="12157"/>
                </a:cubicBezTo>
                <a:cubicBezTo>
                  <a:pt x="18701" y="12062"/>
                  <a:pt x="18526" y="11666"/>
                  <a:pt x="17991" y="11163"/>
                </a:cubicBezTo>
                <a:cubicBezTo>
                  <a:pt x="17780" y="10965"/>
                  <a:pt x="17583" y="10800"/>
                  <a:pt x="17562" y="10800"/>
                </a:cubicBezTo>
                <a:close/>
                <a:moveTo>
                  <a:pt x="18749" y="11068"/>
                </a:moveTo>
                <a:lnTo>
                  <a:pt x="18806" y="11412"/>
                </a:lnTo>
                <a:cubicBezTo>
                  <a:pt x="18900" y="12029"/>
                  <a:pt x="18574" y="12910"/>
                  <a:pt x="18177" y="13132"/>
                </a:cubicBezTo>
                <a:cubicBezTo>
                  <a:pt x="17959" y="13254"/>
                  <a:pt x="17648" y="13194"/>
                  <a:pt x="17047" y="12922"/>
                </a:cubicBezTo>
                <a:cubicBezTo>
                  <a:pt x="16839" y="12828"/>
                  <a:pt x="16648" y="12784"/>
                  <a:pt x="16503" y="12807"/>
                </a:cubicBezTo>
                <a:cubicBezTo>
                  <a:pt x="16233" y="12850"/>
                  <a:pt x="15277" y="13432"/>
                  <a:pt x="15345" y="13514"/>
                </a:cubicBezTo>
                <a:cubicBezTo>
                  <a:pt x="15371" y="13546"/>
                  <a:pt x="15577" y="13633"/>
                  <a:pt x="15788" y="13705"/>
                </a:cubicBezTo>
                <a:cubicBezTo>
                  <a:pt x="16224" y="13855"/>
                  <a:pt x="16604" y="14098"/>
                  <a:pt x="16718" y="14298"/>
                </a:cubicBezTo>
                <a:cubicBezTo>
                  <a:pt x="16841" y="14515"/>
                  <a:pt x="16816" y="15040"/>
                  <a:pt x="16661" y="15464"/>
                </a:cubicBezTo>
                <a:cubicBezTo>
                  <a:pt x="16510" y="15875"/>
                  <a:pt x="16105" y="16452"/>
                  <a:pt x="15803" y="16687"/>
                </a:cubicBezTo>
                <a:cubicBezTo>
                  <a:pt x="15508" y="16917"/>
                  <a:pt x="14429" y="17605"/>
                  <a:pt x="14215" y="17701"/>
                </a:cubicBezTo>
                <a:cubicBezTo>
                  <a:pt x="13623" y="17963"/>
                  <a:pt x="13332" y="18083"/>
                  <a:pt x="13257" y="18083"/>
                </a:cubicBezTo>
                <a:cubicBezTo>
                  <a:pt x="13106" y="18083"/>
                  <a:pt x="13166" y="18212"/>
                  <a:pt x="13457" y="18484"/>
                </a:cubicBezTo>
                <a:cubicBezTo>
                  <a:pt x="13615" y="18631"/>
                  <a:pt x="13753" y="18752"/>
                  <a:pt x="13772" y="18752"/>
                </a:cubicBezTo>
                <a:cubicBezTo>
                  <a:pt x="13791" y="18752"/>
                  <a:pt x="13891" y="18605"/>
                  <a:pt x="13986" y="18446"/>
                </a:cubicBezTo>
                <a:cubicBezTo>
                  <a:pt x="14184" y="18117"/>
                  <a:pt x="14268" y="18118"/>
                  <a:pt x="14587" y="18408"/>
                </a:cubicBezTo>
                <a:cubicBezTo>
                  <a:pt x="14701" y="18512"/>
                  <a:pt x="14812" y="18599"/>
                  <a:pt x="14845" y="18599"/>
                </a:cubicBezTo>
                <a:cubicBezTo>
                  <a:pt x="14877" y="18599"/>
                  <a:pt x="14998" y="18475"/>
                  <a:pt x="15102" y="18331"/>
                </a:cubicBezTo>
                <a:cubicBezTo>
                  <a:pt x="15444" y="17860"/>
                  <a:pt x="15833" y="17614"/>
                  <a:pt x="16646" y="17318"/>
                </a:cubicBezTo>
                <a:cubicBezTo>
                  <a:pt x="17869" y="16874"/>
                  <a:pt x="18507" y="16551"/>
                  <a:pt x="19607" y="15827"/>
                </a:cubicBezTo>
                <a:cubicBezTo>
                  <a:pt x="20630" y="15154"/>
                  <a:pt x="21144" y="14748"/>
                  <a:pt x="21294" y="14527"/>
                </a:cubicBezTo>
                <a:cubicBezTo>
                  <a:pt x="21430" y="14329"/>
                  <a:pt x="21585" y="13090"/>
                  <a:pt x="21595" y="12100"/>
                </a:cubicBezTo>
                <a:cubicBezTo>
                  <a:pt x="21600" y="11556"/>
                  <a:pt x="21571" y="11421"/>
                  <a:pt x="21480" y="11259"/>
                </a:cubicBezTo>
                <a:lnTo>
                  <a:pt x="21380" y="11068"/>
                </a:lnTo>
                <a:lnTo>
                  <a:pt x="20064" y="11068"/>
                </a:lnTo>
                <a:lnTo>
                  <a:pt x="18749" y="11068"/>
                </a:lnTo>
                <a:close/>
                <a:moveTo>
                  <a:pt x="13028" y="18198"/>
                </a:moveTo>
                <a:lnTo>
                  <a:pt x="12728" y="18255"/>
                </a:lnTo>
                <a:cubicBezTo>
                  <a:pt x="12566" y="18284"/>
                  <a:pt x="12244" y="18370"/>
                  <a:pt x="11999" y="18446"/>
                </a:cubicBezTo>
                <a:cubicBezTo>
                  <a:pt x="11308" y="18660"/>
                  <a:pt x="10044" y="18772"/>
                  <a:pt x="8867" y="18714"/>
                </a:cubicBezTo>
                <a:lnTo>
                  <a:pt x="7837" y="18656"/>
                </a:lnTo>
                <a:lnTo>
                  <a:pt x="7894" y="18867"/>
                </a:lnTo>
                <a:cubicBezTo>
                  <a:pt x="8014" y="19236"/>
                  <a:pt x="8226" y="19625"/>
                  <a:pt x="8724" y="20472"/>
                </a:cubicBezTo>
                <a:cubicBezTo>
                  <a:pt x="8992" y="20929"/>
                  <a:pt x="9210" y="21337"/>
                  <a:pt x="9210" y="21371"/>
                </a:cubicBezTo>
                <a:cubicBezTo>
                  <a:pt x="9210" y="21404"/>
                  <a:pt x="9245" y="21475"/>
                  <a:pt x="9281" y="21524"/>
                </a:cubicBezTo>
                <a:cubicBezTo>
                  <a:pt x="9319" y="21574"/>
                  <a:pt x="9501" y="21600"/>
                  <a:pt x="9710" y="21600"/>
                </a:cubicBezTo>
                <a:lnTo>
                  <a:pt x="10068" y="21600"/>
                </a:lnTo>
                <a:lnTo>
                  <a:pt x="10540" y="21065"/>
                </a:lnTo>
                <a:cubicBezTo>
                  <a:pt x="10802" y="20763"/>
                  <a:pt x="11079" y="20478"/>
                  <a:pt x="11141" y="20434"/>
                </a:cubicBezTo>
                <a:cubicBezTo>
                  <a:pt x="11202" y="20390"/>
                  <a:pt x="11762" y="20308"/>
                  <a:pt x="12399" y="20243"/>
                </a:cubicBezTo>
                <a:cubicBezTo>
                  <a:pt x="13485" y="20131"/>
                  <a:pt x="13584" y="20125"/>
                  <a:pt x="13829" y="20243"/>
                </a:cubicBezTo>
                <a:cubicBezTo>
                  <a:pt x="14129" y="20387"/>
                  <a:pt x="14228" y="20348"/>
                  <a:pt x="14315" y="20090"/>
                </a:cubicBezTo>
                <a:cubicBezTo>
                  <a:pt x="14428" y="19761"/>
                  <a:pt x="14394" y="19530"/>
                  <a:pt x="14201" y="19325"/>
                </a:cubicBezTo>
                <a:cubicBezTo>
                  <a:pt x="14009" y="19122"/>
                  <a:pt x="13776" y="18941"/>
                  <a:pt x="13758" y="18981"/>
                </a:cubicBezTo>
                <a:cubicBezTo>
                  <a:pt x="13627" y="19264"/>
                  <a:pt x="13423" y="19555"/>
                  <a:pt x="13357" y="19555"/>
                </a:cubicBezTo>
                <a:cubicBezTo>
                  <a:pt x="13268" y="19555"/>
                  <a:pt x="13009" y="19327"/>
                  <a:pt x="12799" y="19077"/>
                </a:cubicBezTo>
                <a:cubicBezTo>
                  <a:pt x="12664" y="18915"/>
                  <a:pt x="12645" y="18993"/>
                  <a:pt x="12928" y="18408"/>
                </a:cubicBezTo>
                <a:lnTo>
                  <a:pt x="13028" y="18198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4622;p49"/>
          <p:cNvSpPr/>
          <p:nvPr/>
        </p:nvSpPr>
        <p:spPr>
          <a:xfrm rot="21451959">
            <a:off x="2098273" y="1014442"/>
            <a:ext cx="4703862" cy="142844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067" name="Google Shape;4623;p49"/>
          <p:cNvSpPr/>
          <p:nvPr/>
        </p:nvSpPr>
        <p:spPr>
          <a:xfrm rot="21189298">
            <a:off x="1791286" y="902538"/>
            <a:ext cx="891270" cy="666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068" name="Google Shape;4624;p49"/>
          <p:cNvSpPr/>
          <p:nvPr/>
        </p:nvSpPr>
        <p:spPr>
          <a:xfrm rot="4554862">
            <a:off x="6050931" y="1015140"/>
            <a:ext cx="1088262" cy="439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069" name="Google Shape;4625;p49"/>
          <p:cNvSpPr txBox="1"/>
          <p:nvPr>
            <p:ph type="title"/>
          </p:nvPr>
        </p:nvSpPr>
        <p:spPr>
          <a:xfrm>
            <a:off x="2973416" y="1230262"/>
            <a:ext cx="3035351" cy="1064293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/>
          <a:lstStyle>
            <a:lvl1pPr defTabSz="722376" rtl="0">
              <a:defRPr sz="4424"/>
            </a:lvl1pPr>
          </a:lstStyle>
          <a:p>
            <a:pPr/>
            <a:r>
              <a:t>الاستفسارات</a:t>
            </a:r>
          </a:p>
        </p:txBody>
      </p:sp>
      <p:sp>
        <p:nvSpPr>
          <p:cNvPr id="2070" name="Google Shape;4628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grpSp>
        <p:nvGrpSpPr>
          <p:cNvPr id="2076" name="Google Shape;4629;p49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71" name="Google Shape;4630;p49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2" name="Google Shape;4631;p49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3" name="Google Shape;4632;p49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4" name="Google Shape;4633;p49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5" name="Google Shape;4634;p49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77" name="Google Shape;4635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78" name="Google Shape;4636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79" name="Google Shape;4637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80" name="Google Shape;4638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81" name="Google Shape;4639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82" name="Google Shape;4640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083" name="Google Shape;4642;p49">
            <a:hlinkClick r:id="rId2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84" name="Google Shape;4643;p49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085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6" name="IMG_1753.jpeg" descr="IMG_1753.jpeg"/>
          <p:cNvPicPr>
            <a:picLocks noChangeAspect="1"/>
          </p:cNvPicPr>
          <p:nvPr/>
        </p:nvPicPr>
        <p:blipFill>
          <a:blip r:embed="rId5">
            <a:extLst/>
          </a:blip>
          <a:srcRect l="25189" t="6250" r="25734" b="34485"/>
          <a:stretch>
            <a:fillRect/>
          </a:stretch>
        </p:blipFill>
        <p:spPr>
          <a:xfrm>
            <a:off x="6083417" y="3012360"/>
            <a:ext cx="1507000" cy="1128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fill="norm" stroke="1" extrusionOk="0">
                <a:moveTo>
                  <a:pt x="4374" y="0"/>
                </a:moveTo>
                <a:cubicBezTo>
                  <a:pt x="4113" y="0"/>
                  <a:pt x="4095" y="9"/>
                  <a:pt x="4095" y="198"/>
                </a:cubicBezTo>
                <a:cubicBezTo>
                  <a:pt x="4095" y="306"/>
                  <a:pt x="4120" y="581"/>
                  <a:pt x="4152" y="805"/>
                </a:cubicBezTo>
                <a:cubicBezTo>
                  <a:pt x="4183" y="1030"/>
                  <a:pt x="4275" y="1838"/>
                  <a:pt x="4351" y="2606"/>
                </a:cubicBezTo>
                <a:cubicBezTo>
                  <a:pt x="4575" y="4882"/>
                  <a:pt x="4756" y="6770"/>
                  <a:pt x="4794" y="7225"/>
                </a:cubicBezTo>
                <a:cubicBezTo>
                  <a:pt x="4824" y="7575"/>
                  <a:pt x="4841" y="7641"/>
                  <a:pt x="4914" y="7605"/>
                </a:cubicBezTo>
                <a:cubicBezTo>
                  <a:pt x="5081" y="7521"/>
                  <a:pt x="6364" y="6431"/>
                  <a:pt x="6574" y="6192"/>
                </a:cubicBezTo>
                <a:cubicBezTo>
                  <a:pt x="6785" y="5953"/>
                  <a:pt x="6876" y="5964"/>
                  <a:pt x="6813" y="6222"/>
                </a:cubicBezTo>
                <a:cubicBezTo>
                  <a:pt x="6741" y="6518"/>
                  <a:pt x="6443" y="7271"/>
                  <a:pt x="6398" y="7271"/>
                </a:cubicBezTo>
                <a:cubicBezTo>
                  <a:pt x="6372" y="7271"/>
                  <a:pt x="6107" y="7485"/>
                  <a:pt x="5812" y="7742"/>
                </a:cubicBezTo>
                <a:cubicBezTo>
                  <a:pt x="5518" y="7999"/>
                  <a:pt x="5200" y="8267"/>
                  <a:pt x="5101" y="8335"/>
                </a:cubicBezTo>
                <a:cubicBezTo>
                  <a:pt x="4938" y="8446"/>
                  <a:pt x="4923" y="8480"/>
                  <a:pt x="4948" y="8730"/>
                </a:cubicBezTo>
                <a:cubicBezTo>
                  <a:pt x="5032" y="9562"/>
                  <a:pt x="5139" y="10671"/>
                  <a:pt x="5170" y="11024"/>
                </a:cubicBezTo>
                <a:cubicBezTo>
                  <a:pt x="5221" y="11613"/>
                  <a:pt x="5413" y="12743"/>
                  <a:pt x="5511" y="13060"/>
                </a:cubicBezTo>
                <a:cubicBezTo>
                  <a:pt x="5724" y="13750"/>
                  <a:pt x="6260" y="14352"/>
                  <a:pt x="6865" y="14565"/>
                </a:cubicBezTo>
                <a:cubicBezTo>
                  <a:pt x="7949" y="14945"/>
                  <a:pt x="10069" y="14546"/>
                  <a:pt x="11124" y="13767"/>
                </a:cubicBezTo>
                <a:cubicBezTo>
                  <a:pt x="11314" y="13627"/>
                  <a:pt x="11491" y="13533"/>
                  <a:pt x="11517" y="13554"/>
                </a:cubicBezTo>
                <a:cubicBezTo>
                  <a:pt x="11543" y="13576"/>
                  <a:pt x="11577" y="13772"/>
                  <a:pt x="11591" y="13995"/>
                </a:cubicBezTo>
                <a:cubicBezTo>
                  <a:pt x="11619" y="14450"/>
                  <a:pt x="11723" y="14663"/>
                  <a:pt x="11983" y="14770"/>
                </a:cubicBezTo>
                <a:cubicBezTo>
                  <a:pt x="12383" y="14934"/>
                  <a:pt x="13051" y="14642"/>
                  <a:pt x="13172" y="14253"/>
                </a:cubicBezTo>
                <a:cubicBezTo>
                  <a:pt x="13268" y="13942"/>
                  <a:pt x="13212" y="13235"/>
                  <a:pt x="12842" y="10143"/>
                </a:cubicBezTo>
                <a:cubicBezTo>
                  <a:pt x="12528" y="7525"/>
                  <a:pt x="12327" y="5789"/>
                  <a:pt x="12137" y="4004"/>
                </a:cubicBezTo>
                <a:lnTo>
                  <a:pt x="12046" y="3123"/>
                </a:lnTo>
                <a:lnTo>
                  <a:pt x="11881" y="3123"/>
                </a:lnTo>
                <a:cubicBezTo>
                  <a:pt x="11789" y="3124"/>
                  <a:pt x="11372" y="3190"/>
                  <a:pt x="10954" y="3267"/>
                </a:cubicBezTo>
                <a:cubicBezTo>
                  <a:pt x="10232" y="3400"/>
                  <a:pt x="10169" y="3406"/>
                  <a:pt x="9748" y="3290"/>
                </a:cubicBezTo>
                <a:cubicBezTo>
                  <a:pt x="9504" y="3222"/>
                  <a:pt x="9172" y="3078"/>
                  <a:pt x="9009" y="2971"/>
                </a:cubicBezTo>
                <a:cubicBezTo>
                  <a:pt x="8845" y="2864"/>
                  <a:pt x="8700" y="2791"/>
                  <a:pt x="8684" y="2811"/>
                </a:cubicBezTo>
                <a:cubicBezTo>
                  <a:pt x="8669" y="2832"/>
                  <a:pt x="8784" y="3028"/>
                  <a:pt x="8946" y="3244"/>
                </a:cubicBezTo>
                <a:cubicBezTo>
                  <a:pt x="9226" y="3617"/>
                  <a:pt x="9629" y="3993"/>
                  <a:pt x="10226" y="4445"/>
                </a:cubicBezTo>
                <a:cubicBezTo>
                  <a:pt x="10589" y="4719"/>
                  <a:pt x="10921" y="5131"/>
                  <a:pt x="11011" y="5417"/>
                </a:cubicBezTo>
                <a:cubicBezTo>
                  <a:pt x="11110" y="5735"/>
                  <a:pt x="11100" y="6360"/>
                  <a:pt x="10994" y="6777"/>
                </a:cubicBezTo>
                <a:cubicBezTo>
                  <a:pt x="10846" y="7357"/>
                  <a:pt x="10477" y="7724"/>
                  <a:pt x="8736" y="9003"/>
                </a:cubicBezTo>
                <a:cubicBezTo>
                  <a:pt x="7744" y="9731"/>
                  <a:pt x="7618" y="9797"/>
                  <a:pt x="7291" y="9755"/>
                </a:cubicBezTo>
                <a:cubicBezTo>
                  <a:pt x="6747" y="9685"/>
                  <a:pt x="6400" y="9071"/>
                  <a:pt x="6387" y="8152"/>
                </a:cubicBezTo>
                <a:cubicBezTo>
                  <a:pt x="6378" y="7560"/>
                  <a:pt x="6474" y="7438"/>
                  <a:pt x="6523" y="7977"/>
                </a:cubicBezTo>
                <a:cubicBezTo>
                  <a:pt x="6542" y="8181"/>
                  <a:pt x="6576" y="8419"/>
                  <a:pt x="6597" y="8509"/>
                </a:cubicBezTo>
                <a:cubicBezTo>
                  <a:pt x="6673" y="8829"/>
                  <a:pt x="7067" y="8964"/>
                  <a:pt x="7536" y="8828"/>
                </a:cubicBezTo>
                <a:cubicBezTo>
                  <a:pt x="7701" y="8781"/>
                  <a:pt x="7700" y="8780"/>
                  <a:pt x="7684" y="8304"/>
                </a:cubicBezTo>
                <a:cubicBezTo>
                  <a:pt x="7661" y="7640"/>
                  <a:pt x="7568" y="6545"/>
                  <a:pt x="7473" y="5789"/>
                </a:cubicBezTo>
                <a:cubicBezTo>
                  <a:pt x="7429" y="5439"/>
                  <a:pt x="7370" y="4925"/>
                  <a:pt x="7342" y="4650"/>
                </a:cubicBezTo>
                <a:cubicBezTo>
                  <a:pt x="7135" y="2609"/>
                  <a:pt x="6968" y="1332"/>
                  <a:pt x="6887" y="1193"/>
                </a:cubicBezTo>
                <a:cubicBezTo>
                  <a:pt x="6858" y="1142"/>
                  <a:pt x="6606" y="960"/>
                  <a:pt x="6330" y="783"/>
                </a:cubicBezTo>
                <a:cubicBezTo>
                  <a:pt x="5532" y="271"/>
                  <a:pt x="4861" y="0"/>
                  <a:pt x="4374" y="0"/>
                </a:cubicBezTo>
                <a:close/>
                <a:moveTo>
                  <a:pt x="3549" y="198"/>
                </a:moveTo>
                <a:cubicBezTo>
                  <a:pt x="3493" y="121"/>
                  <a:pt x="3053" y="358"/>
                  <a:pt x="2628" y="691"/>
                </a:cubicBezTo>
                <a:cubicBezTo>
                  <a:pt x="2441" y="837"/>
                  <a:pt x="2258" y="957"/>
                  <a:pt x="2218" y="957"/>
                </a:cubicBezTo>
                <a:cubicBezTo>
                  <a:pt x="2178" y="957"/>
                  <a:pt x="2070" y="1034"/>
                  <a:pt x="1979" y="1132"/>
                </a:cubicBezTo>
                <a:lnTo>
                  <a:pt x="1814" y="1314"/>
                </a:lnTo>
                <a:lnTo>
                  <a:pt x="2269" y="1915"/>
                </a:lnTo>
                <a:lnTo>
                  <a:pt x="2730" y="2507"/>
                </a:lnTo>
                <a:lnTo>
                  <a:pt x="2662" y="2773"/>
                </a:lnTo>
                <a:cubicBezTo>
                  <a:pt x="2583" y="3092"/>
                  <a:pt x="2222" y="3589"/>
                  <a:pt x="1939" y="3768"/>
                </a:cubicBezTo>
                <a:cubicBezTo>
                  <a:pt x="1795" y="3860"/>
                  <a:pt x="1662" y="4045"/>
                  <a:pt x="1513" y="4361"/>
                </a:cubicBezTo>
                <a:cubicBezTo>
                  <a:pt x="1230" y="4959"/>
                  <a:pt x="1063" y="5082"/>
                  <a:pt x="472" y="5136"/>
                </a:cubicBezTo>
                <a:lnTo>
                  <a:pt x="0" y="5182"/>
                </a:lnTo>
                <a:lnTo>
                  <a:pt x="0" y="5903"/>
                </a:lnTo>
                <a:cubicBezTo>
                  <a:pt x="0" y="6477"/>
                  <a:pt x="14" y="6645"/>
                  <a:pt x="80" y="6686"/>
                </a:cubicBezTo>
                <a:cubicBezTo>
                  <a:pt x="562" y="6988"/>
                  <a:pt x="703" y="7104"/>
                  <a:pt x="768" y="7271"/>
                </a:cubicBezTo>
                <a:cubicBezTo>
                  <a:pt x="809" y="7378"/>
                  <a:pt x="886" y="7517"/>
                  <a:pt x="938" y="7575"/>
                </a:cubicBezTo>
                <a:cubicBezTo>
                  <a:pt x="991" y="7632"/>
                  <a:pt x="1158" y="7879"/>
                  <a:pt x="1308" y="8122"/>
                </a:cubicBezTo>
                <a:cubicBezTo>
                  <a:pt x="1458" y="8364"/>
                  <a:pt x="1702" y="8736"/>
                  <a:pt x="1854" y="8950"/>
                </a:cubicBezTo>
                <a:cubicBezTo>
                  <a:pt x="2046" y="9221"/>
                  <a:pt x="2156" y="9325"/>
                  <a:pt x="2218" y="9292"/>
                </a:cubicBezTo>
                <a:cubicBezTo>
                  <a:pt x="2267" y="9266"/>
                  <a:pt x="2444" y="9177"/>
                  <a:pt x="2610" y="9094"/>
                </a:cubicBezTo>
                <a:cubicBezTo>
                  <a:pt x="2777" y="9012"/>
                  <a:pt x="2940" y="8917"/>
                  <a:pt x="2969" y="8882"/>
                </a:cubicBezTo>
                <a:cubicBezTo>
                  <a:pt x="2998" y="8846"/>
                  <a:pt x="3051" y="8821"/>
                  <a:pt x="3088" y="8821"/>
                </a:cubicBezTo>
                <a:cubicBezTo>
                  <a:pt x="3126" y="8821"/>
                  <a:pt x="3420" y="8644"/>
                  <a:pt x="3742" y="8433"/>
                </a:cubicBezTo>
                <a:lnTo>
                  <a:pt x="4328" y="8053"/>
                </a:lnTo>
                <a:lnTo>
                  <a:pt x="4300" y="7719"/>
                </a:lnTo>
                <a:cubicBezTo>
                  <a:pt x="4242" y="7056"/>
                  <a:pt x="4102" y="5607"/>
                  <a:pt x="4044" y="5068"/>
                </a:cubicBezTo>
                <a:cubicBezTo>
                  <a:pt x="4011" y="4764"/>
                  <a:pt x="3937" y="3972"/>
                  <a:pt x="3879" y="3305"/>
                </a:cubicBezTo>
                <a:cubicBezTo>
                  <a:pt x="3698" y="1224"/>
                  <a:pt x="3593" y="258"/>
                  <a:pt x="3549" y="198"/>
                </a:cubicBezTo>
                <a:close/>
                <a:moveTo>
                  <a:pt x="7530" y="1709"/>
                </a:moveTo>
                <a:cubicBezTo>
                  <a:pt x="7522" y="1720"/>
                  <a:pt x="7589" y="2291"/>
                  <a:pt x="7678" y="2978"/>
                </a:cubicBezTo>
                <a:cubicBezTo>
                  <a:pt x="8037" y="5769"/>
                  <a:pt x="8127" y="7230"/>
                  <a:pt x="7985" y="8137"/>
                </a:cubicBezTo>
                <a:cubicBezTo>
                  <a:pt x="7945" y="8390"/>
                  <a:pt x="7931" y="8600"/>
                  <a:pt x="7957" y="8600"/>
                </a:cubicBezTo>
                <a:cubicBezTo>
                  <a:pt x="8042" y="8600"/>
                  <a:pt x="9008" y="7920"/>
                  <a:pt x="9623" y="7430"/>
                </a:cubicBezTo>
                <a:cubicBezTo>
                  <a:pt x="10391" y="6820"/>
                  <a:pt x="10806" y="6410"/>
                  <a:pt x="10806" y="6253"/>
                </a:cubicBezTo>
                <a:cubicBezTo>
                  <a:pt x="10806" y="6054"/>
                  <a:pt x="10435" y="5636"/>
                  <a:pt x="9788" y="5106"/>
                </a:cubicBezTo>
                <a:cubicBezTo>
                  <a:pt x="9035" y="4489"/>
                  <a:pt x="9051" y="4502"/>
                  <a:pt x="8531" y="3746"/>
                </a:cubicBezTo>
                <a:lnTo>
                  <a:pt x="8099" y="3123"/>
                </a:lnTo>
                <a:lnTo>
                  <a:pt x="8127" y="2705"/>
                </a:lnTo>
                <a:lnTo>
                  <a:pt x="8156" y="2294"/>
                </a:lnTo>
                <a:lnTo>
                  <a:pt x="7848" y="1991"/>
                </a:lnTo>
                <a:cubicBezTo>
                  <a:pt x="7681" y="1825"/>
                  <a:pt x="7537" y="1699"/>
                  <a:pt x="7530" y="1709"/>
                </a:cubicBezTo>
                <a:close/>
                <a:moveTo>
                  <a:pt x="13416" y="3677"/>
                </a:moveTo>
                <a:lnTo>
                  <a:pt x="13018" y="3685"/>
                </a:lnTo>
                <a:lnTo>
                  <a:pt x="12614" y="3692"/>
                </a:lnTo>
                <a:lnTo>
                  <a:pt x="12649" y="3882"/>
                </a:lnTo>
                <a:cubicBezTo>
                  <a:pt x="12694" y="4183"/>
                  <a:pt x="12939" y="6237"/>
                  <a:pt x="12978" y="6648"/>
                </a:cubicBezTo>
                <a:cubicBezTo>
                  <a:pt x="12998" y="6850"/>
                  <a:pt x="13153" y="8128"/>
                  <a:pt x="13320" y="9482"/>
                </a:cubicBezTo>
                <a:cubicBezTo>
                  <a:pt x="13568" y="11501"/>
                  <a:pt x="13624" y="12117"/>
                  <a:pt x="13632" y="12931"/>
                </a:cubicBezTo>
                <a:cubicBezTo>
                  <a:pt x="13640" y="13720"/>
                  <a:pt x="13620" y="13999"/>
                  <a:pt x="13541" y="14299"/>
                </a:cubicBezTo>
                <a:cubicBezTo>
                  <a:pt x="13413" y="14791"/>
                  <a:pt x="13139" y="15304"/>
                  <a:pt x="12848" y="15590"/>
                </a:cubicBezTo>
                <a:cubicBezTo>
                  <a:pt x="12650" y="15785"/>
                  <a:pt x="12554" y="15827"/>
                  <a:pt x="12216" y="15856"/>
                </a:cubicBezTo>
                <a:cubicBezTo>
                  <a:pt x="11821" y="15890"/>
                  <a:pt x="11812" y="15886"/>
                  <a:pt x="11625" y="15636"/>
                </a:cubicBezTo>
                <a:cubicBezTo>
                  <a:pt x="11451" y="15403"/>
                  <a:pt x="11301" y="14960"/>
                  <a:pt x="11301" y="14671"/>
                </a:cubicBezTo>
                <a:cubicBezTo>
                  <a:pt x="11301" y="14565"/>
                  <a:pt x="11284" y="14566"/>
                  <a:pt x="11124" y="14686"/>
                </a:cubicBezTo>
                <a:cubicBezTo>
                  <a:pt x="10458" y="15185"/>
                  <a:pt x="9271" y="15629"/>
                  <a:pt x="8377" y="15719"/>
                </a:cubicBezTo>
                <a:cubicBezTo>
                  <a:pt x="7344" y="15825"/>
                  <a:pt x="6670" y="15728"/>
                  <a:pt x="6148" y="15385"/>
                </a:cubicBezTo>
                <a:cubicBezTo>
                  <a:pt x="5929" y="15241"/>
                  <a:pt x="5649" y="14984"/>
                  <a:pt x="5528" y="14823"/>
                </a:cubicBezTo>
                <a:cubicBezTo>
                  <a:pt x="5289" y="14503"/>
                  <a:pt x="5277" y="14530"/>
                  <a:pt x="5386" y="15134"/>
                </a:cubicBezTo>
                <a:cubicBezTo>
                  <a:pt x="5572" y="16168"/>
                  <a:pt x="5871" y="16755"/>
                  <a:pt x="6370" y="17049"/>
                </a:cubicBezTo>
                <a:cubicBezTo>
                  <a:pt x="7282" y="17587"/>
                  <a:pt x="7187" y="17554"/>
                  <a:pt x="8059" y="17634"/>
                </a:cubicBezTo>
                <a:cubicBezTo>
                  <a:pt x="9247" y="17743"/>
                  <a:pt x="11241" y="17673"/>
                  <a:pt x="11938" y="17497"/>
                </a:cubicBezTo>
                <a:cubicBezTo>
                  <a:pt x="12870" y="17262"/>
                  <a:pt x="14313" y="16725"/>
                  <a:pt x="14935" y="16380"/>
                </a:cubicBezTo>
                <a:cubicBezTo>
                  <a:pt x="15722" y="15944"/>
                  <a:pt x="16510" y="15230"/>
                  <a:pt x="16385" y="15066"/>
                </a:cubicBezTo>
                <a:cubicBezTo>
                  <a:pt x="16328" y="14992"/>
                  <a:pt x="15725" y="14717"/>
                  <a:pt x="14986" y="14435"/>
                </a:cubicBezTo>
                <a:cubicBezTo>
                  <a:pt x="14699" y="14326"/>
                  <a:pt x="14437" y="14201"/>
                  <a:pt x="14400" y="14154"/>
                </a:cubicBezTo>
                <a:cubicBezTo>
                  <a:pt x="14321" y="14055"/>
                  <a:pt x="14431" y="13311"/>
                  <a:pt x="14554" y="13113"/>
                </a:cubicBezTo>
                <a:cubicBezTo>
                  <a:pt x="14594" y="13049"/>
                  <a:pt x="14889" y="12814"/>
                  <a:pt x="15213" y="12597"/>
                </a:cubicBezTo>
                <a:lnTo>
                  <a:pt x="15805" y="12202"/>
                </a:lnTo>
                <a:lnTo>
                  <a:pt x="15777" y="11488"/>
                </a:lnTo>
                <a:lnTo>
                  <a:pt x="15748" y="10766"/>
                </a:lnTo>
                <a:lnTo>
                  <a:pt x="15970" y="10166"/>
                </a:lnTo>
                <a:cubicBezTo>
                  <a:pt x="16091" y="9837"/>
                  <a:pt x="16216" y="9547"/>
                  <a:pt x="16249" y="9520"/>
                </a:cubicBezTo>
                <a:cubicBezTo>
                  <a:pt x="16282" y="9493"/>
                  <a:pt x="16305" y="9270"/>
                  <a:pt x="16305" y="9026"/>
                </a:cubicBezTo>
                <a:cubicBezTo>
                  <a:pt x="16305" y="8592"/>
                  <a:pt x="16300" y="8563"/>
                  <a:pt x="15873" y="7719"/>
                </a:cubicBezTo>
                <a:cubicBezTo>
                  <a:pt x="15480" y="6942"/>
                  <a:pt x="15433" y="6813"/>
                  <a:pt x="15418" y="6458"/>
                </a:cubicBezTo>
                <a:lnTo>
                  <a:pt x="15401" y="6063"/>
                </a:lnTo>
                <a:lnTo>
                  <a:pt x="14776" y="5394"/>
                </a:lnTo>
                <a:cubicBezTo>
                  <a:pt x="14431" y="5024"/>
                  <a:pt x="13986" y="4481"/>
                  <a:pt x="13786" y="4194"/>
                </a:cubicBezTo>
                <a:lnTo>
                  <a:pt x="13416" y="3677"/>
                </a:lnTo>
                <a:close/>
                <a:moveTo>
                  <a:pt x="4300" y="8942"/>
                </a:moveTo>
                <a:cubicBezTo>
                  <a:pt x="4247" y="8951"/>
                  <a:pt x="4167" y="8990"/>
                  <a:pt x="4032" y="9064"/>
                </a:cubicBezTo>
                <a:cubicBezTo>
                  <a:pt x="3861" y="9158"/>
                  <a:pt x="3686" y="9260"/>
                  <a:pt x="3646" y="9299"/>
                </a:cubicBezTo>
                <a:cubicBezTo>
                  <a:pt x="3511" y="9432"/>
                  <a:pt x="3298" y="9542"/>
                  <a:pt x="3077" y="9588"/>
                </a:cubicBezTo>
                <a:cubicBezTo>
                  <a:pt x="2458" y="9717"/>
                  <a:pt x="2386" y="9853"/>
                  <a:pt x="2673" y="10333"/>
                </a:cubicBezTo>
                <a:cubicBezTo>
                  <a:pt x="2767" y="10490"/>
                  <a:pt x="2868" y="10685"/>
                  <a:pt x="2895" y="10766"/>
                </a:cubicBezTo>
                <a:cubicBezTo>
                  <a:pt x="3028" y="11165"/>
                  <a:pt x="3370" y="11753"/>
                  <a:pt x="3469" y="11753"/>
                </a:cubicBezTo>
                <a:cubicBezTo>
                  <a:pt x="3513" y="11753"/>
                  <a:pt x="3566" y="11808"/>
                  <a:pt x="3583" y="11867"/>
                </a:cubicBezTo>
                <a:cubicBezTo>
                  <a:pt x="3600" y="11927"/>
                  <a:pt x="3666" y="11992"/>
                  <a:pt x="3731" y="12019"/>
                </a:cubicBezTo>
                <a:cubicBezTo>
                  <a:pt x="3907" y="12094"/>
                  <a:pt x="4359" y="12532"/>
                  <a:pt x="4607" y="12863"/>
                </a:cubicBezTo>
                <a:cubicBezTo>
                  <a:pt x="4727" y="13024"/>
                  <a:pt x="4830" y="13151"/>
                  <a:pt x="4840" y="13151"/>
                </a:cubicBezTo>
                <a:cubicBezTo>
                  <a:pt x="4857" y="13151"/>
                  <a:pt x="4829" y="12733"/>
                  <a:pt x="4794" y="12475"/>
                </a:cubicBezTo>
                <a:cubicBezTo>
                  <a:pt x="4785" y="12406"/>
                  <a:pt x="4759" y="12329"/>
                  <a:pt x="4738" y="12301"/>
                </a:cubicBezTo>
                <a:cubicBezTo>
                  <a:pt x="4716" y="12272"/>
                  <a:pt x="4703" y="12048"/>
                  <a:pt x="4703" y="11807"/>
                </a:cubicBezTo>
                <a:cubicBezTo>
                  <a:pt x="4703" y="11566"/>
                  <a:pt x="4681" y="11254"/>
                  <a:pt x="4652" y="11108"/>
                </a:cubicBezTo>
                <a:cubicBezTo>
                  <a:pt x="4624" y="10962"/>
                  <a:pt x="4570" y="10452"/>
                  <a:pt x="4533" y="9976"/>
                </a:cubicBezTo>
                <a:cubicBezTo>
                  <a:pt x="4496" y="9499"/>
                  <a:pt x="4435" y="9055"/>
                  <a:pt x="4402" y="8996"/>
                </a:cubicBezTo>
                <a:cubicBezTo>
                  <a:pt x="4376" y="8949"/>
                  <a:pt x="4352" y="8933"/>
                  <a:pt x="4300" y="8942"/>
                </a:cubicBezTo>
                <a:close/>
                <a:moveTo>
                  <a:pt x="16709" y="10074"/>
                </a:moveTo>
                <a:cubicBezTo>
                  <a:pt x="16616" y="10050"/>
                  <a:pt x="16520" y="10075"/>
                  <a:pt x="16408" y="10143"/>
                </a:cubicBezTo>
                <a:cubicBezTo>
                  <a:pt x="16246" y="10241"/>
                  <a:pt x="16032" y="10651"/>
                  <a:pt x="16032" y="10865"/>
                </a:cubicBezTo>
                <a:cubicBezTo>
                  <a:pt x="16032" y="11083"/>
                  <a:pt x="16180" y="11375"/>
                  <a:pt x="16357" y="11503"/>
                </a:cubicBezTo>
                <a:cubicBezTo>
                  <a:pt x="16573" y="11660"/>
                  <a:pt x="16777" y="11630"/>
                  <a:pt x="16965" y="11419"/>
                </a:cubicBezTo>
                <a:cubicBezTo>
                  <a:pt x="17111" y="11255"/>
                  <a:pt x="17136" y="11184"/>
                  <a:pt x="17136" y="10880"/>
                </a:cubicBezTo>
                <a:cubicBezTo>
                  <a:pt x="17136" y="10592"/>
                  <a:pt x="17101" y="10481"/>
                  <a:pt x="16971" y="10295"/>
                </a:cubicBezTo>
                <a:cubicBezTo>
                  <a:pt x="16887" y="10174"/>
                  <a:pt x="16802" y="10099"/>
                  <a:pt x="16709" y="10074"/>
                </a:cubicBezTo>
                <a:close/>
                <a:moveTo>
                  <a:pt x="17574" y="10804"/>
                </a:moveTo>
                <a:cubicBezTo>
                  <a:pt x="17521" y="10804"/>
                  <a:pt x="17301" y="11626"/>
                  <a:pt x="17301" y="11822"/>
                </a:cubicBezTo>
                <a:cubicBezTo>
                  <a:pt x="17301" y="11932"/>
                  <a:pt x="17342" y="11987"/>
                  <a:pt x="17449" y="12019"/>
                </a:cubicBezTo>
                <a:cubicBezTo>
                  <a:pt x="17532" y="12045"/>
                  <a:pt x="17676" y="12093"/>
                  <a:pt x="17767" y="12126"/>
                </a:cubicBezTo>
                <a:cubicBezTo>
                  <a:pt x="17971" y="12199"/>
                  <a:pt x="18274" y="12207"/>
                  <a:pt x="18438" y="12149"/>
                </a:cubicBezTo>
                <a:cubicBezTo>
                  <a:pt x="18705" y="12053"/>
                  <a:pt x="18530" y="11663"/>
                  <a:pt x="17995" y="11161"/>
                </a:cubicBezTo>
                <a:cubicBezTo>
                  <a:pt x="17784" y="10963"/>
                  <a:pt x="17595" y="10804"/>
                  <a:pt x="17574" y="10804"/>
                </a:cubicBezTo>
                <a:close/>
                <a:moveTo>
                  <a:pt x="18751" y="11062"/>
                </a:moveTo>
                <a:lnTo>
                  <a:pt x="18808" y="11412"/>
                </a:lnTo>
                <a:cubicBezTo>
                  <a:pt x="18902" y="12029"/>
                  <a:pt x="18586" y="12899"/>
                  <a:pt x="18188" y="13121"/>
                </a:cubicBezTo>
                <a:cubicBezTo>
                  <a:pt x="17970" y="13243"/>
                  <a:pt x="17658" y="13188"/>
                  <a:pt x="17056" y="12916"/>
                </a:cubicBezTo>
                <a:cubicBezTo>
                  <a:pt x="16848" y="12822"/>
                  <a:pt x="16650" y="12779"/>
                  <a:pt x="16504" y="12802"/>
                </a:cubicBezTo>
                <a:cubicBezTo>
                  <a:pt x="16234" y="12845"/>
                  <a:pt x="15288" y="13434"/>
                  <a:pt x="15356" y="13516"/>
                </a:cubicBezTo>
                <a:cubicBezTo>
                  <a:pt x="15382" y="13548"/>
                  <a:pt x="15576" y="13633"/>
                  <a:pt x="15788" y="13706"/>
                </a:cubicBezTo>
                <a:cubicBezTo>
                  <a:pt x="16224" y="13856"/>
                  <a:pt x="16607" y="14106"/>
                  <a:pt x="16721" y="14306"/>
                </a:cubicBezTo>
                <a:cubicBezTo>
                  <a:pt x="16843" y="14523"/>
                  <a:pt x="16819" y="15045"/>
                  <a:pt x="16664" y="15469"/>
                </a:cubicBezTo>
                <a:cubicBezTo>
                  <a:pt x="16513" y="15880"/>
                  <a:pt x="16113" y="16449"/>
                  <a:pt x="15811" y="16684"/>
                </a:cubicBezTo>
                <a:cubicBezTo>
                  <a:pt x="15516" y="16914"/>
                  <a:pt x="14432" y="17600"/>
                  <a:pt x="14218" y="17695"/>
                </a:cubicBezTo>
                <a:cubicBezTo>
                  <a:pt x="13626" y="17958"/>
                  <a:pt x="13332" y="18075"/>
                  <a:pt x="13257" y="18075"/>
                </a:cubicBezTo>
                <a:cubicBezTo>
                  <a:pt x="13106" y="18075"/>
                  <a:pt x="13171" y="18198"/>
                  <a:pt x="13462" y="18470"/>
                </a:cubicBezTo>
                <a:cubicBezTo>
                  <a:pt x="13619" y="18617"/>
                  <a:pt x="13761" y="18736"/>
                  <a:pt x="13780" y="18736"/>
                </a:cubicBezTo>
                <a:cubicBezTo>
                  <a:pt x="13799" y="18736"/>
                  <a:pt x="13895" y="18606"/>
                  <a:pt x="13991" y="18447"/>
                </a:cubicBezTo>
                <a:cubicBezTo>
                  <a:pt x="14189" y="18118"/>
                  <a:pt x="14269" y="18112"/>
                  <a:pt x="14588" y="18401"/>
                </a:cubicBezTo>
                <a:cubicBezTo>
                  <a:pt x="14702" y="18505"/>
                  <a:pt x="14823" y="18591"/>
                  <a:pt x="14855" y="18591"/>
                </a:cubicBezTo>
                <a:cubicBezTo>
                  <a:pt x="14888" y="18591"/>
                  <a:pt x="14996" y="18476"/>
                  <a:pt x="15100" y="18333"/>
                </a:cubicBezTo>
                <a:cubicBezTo>
                  <a:pt x="15441" y="17862"/>
                  <a:pt x="15833" y="17603"/>
                  <a:pt x="16647" y="17307"/>
                </a:cubicBezTo>
                <a:cubicBezTo>
                  <a:pt x="17869" y="16863"/>
                  <a:pt x="18510" y="16542"/>
                  <a:pt x="19610" y="15818"/>
                </a:cubicBezTo>
                <a:cubicBezTo>
                  <a:pt x="20633" y="15145"/>
                  <a:pt x="21149" y="14747"/>
                  <a:pt x="21299" y="14527"/>
                </a:cubicBezTo>
                <a:cubicBezTo>
                  <a:pt x="21434" y="14328"/>
                  <a:pt x="21585" y="13085"/>
                  <a:pt x="21595" y="12095"/>
                </a:cubicBezTo>
                <a:cubicBezTo>
                  <a:pt x="21600" y="11552"/>
                  <a:pt x="21584" y="11415"/>
                  <a:pt x="21492" y="11252"/>
                </a:cubicBezTo>
                <a:lnTo>
                  <a:pt x="21384" y="11062"/>
                </a:lnTo>
                <a:lnTo>
                  <a:pt x="20070" y="11062"/>
                </a:lnTo>
                <a:lnTo>
                  <a:pt x="18751" y="11062"/>
                </a:lnTo>
                <a:close/>
                <a:moveTo>
                  <a:pt x="13030" y="18196"/>
                </a:moveTo>
                <a:lnTo>
                  <a:pt x="12734" y="18249"/>
                </a:lnTo>
                <a:cubicBezTo>
                  <a:pt x="12571" y="18278"/>
                  <a:pt x="12240" y="18363"/>
                  <a:pt x="11994" y="18439"/>
                </a:cubicBezTo>
                <a:cubicBezTo>
                  <a:pt x="11304" y="18654"/>
                  <a:pt x="10044" y="18764"/>
                  <a:pt x="8866" y="18705"/>
                </a:cubicBezTo>
                <a:lnTo>
                  <a:pt x="7837" y="18652"/>
                </a:lnTo>
                <a:lnTo>
                  <a:pt x="7905" y="18857"/>
                </a:lnTo>
                <a:cubicBezTo>
                  <a:pt x="8025" y="19227"/>
                  <a:pt x="8226" y="19628"/>
                  <a:pt x="8724" y="20476"/>
                </a:cubicBezTo>
                <a:cubicBezTo>
                  <a:pt x="8993" y="20932"/>
                  <a:pt x="9213" y="21331"/>
                  <a:pt x="9213" y="21364"/>
                </a:cubicBezTo>
                <a:cubicBezTo>
                  <a:pt x="9213" y="21398"/>
                  <a:pt x="9240" y="21468"/>
                  <a:pt x="9276" y="21516"/>
                </a:cubicBezTo>
                <a:cubicBezTo>
                  <a:pt x="9314" y="21567"/>
                  <a:pt x="9499" y="21600"/>
                  <a:pt x="9708" y="21600"/>
                </a:cubicBezTo>
                <a:lnTo>
                  <a:pt x="10072" y="21600"/>
                </a:lnTo>
                <a:lnTo>
                  <a:pt x="10550" y="21053"/>
                </a:lnTo>
                <a:cubicBezTo>
                  <a:pt x="10812" y="20752"/>
                  <a:pt x="11074" y="20474"/>
                  <a:pt x="11136" y="20430"/>
                </a:cubicBezTo>
                <a:cubicBezTo>
                  <a:pt x="11198" y="20386"/>
                  <a:pt x="11773" y="20290"/>
                  <a:pt x="12410" y="20225"/>
                </a:cubicBezTo>
                <a:cubicBezTo>
                  <a:pt x="13496" y="20113"/>
                  <a:pt x="13581" y="20115"/>
                  <a:pt x="13826" y="20232"/>
                </a:cubicBezTo>
                <a:cubicBezTo>
                  <a:pt x="14126" y="20376"/>
                  <a:pt x="14233" y="20346"/>
                  <a:pt x="14321" y="20088"/>
                </a:cubicBezTo>
                <a:cubicBezTo>
                  <a:pt x="14433" y="19759"/>
                  <a:pt x="14400" y="19526"/>
                  <a:pt x="14207" y="19321"/>
                </a:cubicBezTo>
                <a:cubicBezTo>
                  <a:pt x="14015" y="19117"/>
                  <a:pt x="13776" y="18931"/>
                  <a:pt x="13758" y="18971"/>
                </a:cubicBezTo>
                <a:cubicBezTo>
                  <a:pt x="13626" y="19254"/>
                  <a:pt x="13425" y="19549"/>
                  <a:pt x="13359" y="19549"/>
                </a:cubicBezTo>
                <a:cubicBezTo>
                  <a:pt x="13270" y="19549"/>
                  <a:pt x="13012" y="19328"/>
                  <a:pt x="12802" y="19078"/>
                </a:cubicBezTo>
                <a:cubicBezTo>
                  <a:pt x="12667" y="18916"/>
                  <a:pt x="12655" y="18979"/>
                  <a:pt x="12939" y="18394"/>
                </a:cubicBezTo>
                <a:lnTo>
                  <a:pt x="13030" y="18196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4939;p54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88" name="Google Shape;4940;p54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89" name="Google Shape;4941;p54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0" name="Google Shape;4942;p54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1" name="Google Shape;4943;p54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2" name="Google Shape;4944;p54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94" name="Google Shape;4945;p54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95" name="Google Shape;4946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96" name="Google Shape;4947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97" name="Google Shape;4948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98" name="Google Shape;4949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99" name="Google Shape;4950;p54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100" name="IMG_0575.png" descr="IMG_057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3" name="تجميع"/>
          <p:cNvGrpSpPr/>
          <p:nvPr/>
        </p:nvGrpSpPr>
        <p:grpSpPr>
          <a:xfrm>
            <a:off x="6314097" y="161877"/>
            <a:ext cx="2036852" cy="846043"/>
            <a:chOff x="0" y="0"/>
            <a:chExt cx="2036850" cy="846041"/>
          </a:xfrm>
        </p:grpSpPr>
        <p:pic>
          <p:nvPicPr>
            <p:cNvPr id="2101" name="Google Shape;182;p29" descr="Google Shape;182;p29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2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7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 </a:t>
              </a:r>
            </a:p>
          </p:txBody>
        </p:sp>
      </p:grpSp>
      <p:sp>
        <p:nvSpPr>
          <p:cNvPr id="2104" name="عزيزتي الطالبة :…"/>
          <p:cNvSpPr txBox="1"/>
          <p:nvPr/>
        </p:nvSpPr>
        <p:spPr>
          <a:xfrm>
            <a:off x="1713469" y="1259697"/>
            <a:ext cx="5778011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عزيزتي الطالبة :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بهمة عالية تعانق عنان السماء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لنتعاون معًا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ونبدع في التعليم ،وننمي مهارتنا العلمية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وننجز بإتقان </a:t>
            </a:r>
          </a:p>
        </p:txBody>
      </p:sp>
      <p:sp>
        <p:nvSpPr>
          <p:cNvPr id="2105" name="استودعكم الله"/>
          <p:cNvSpPr txBox="1"/>
          <p:nvPr/>
        </p:nvSpPr>
        <p:spPr>
          <a:xfrm>
            <a:off x="3962311" y="4410945"/>
            <a:ext cx="1219379" cy="197385"/>
          </a:xfrm>
          <a:prstGeom prst="rect">
            <a:avLst/>
          </a:prstGeom>
          <a:gradFill>
            <a:gsLst>
              <a:gs pos="0">
                <a:schemeClr val="accent1">
                  <a:hueOff val="-258532"/>
                  <a:satOff val="14213"/>
                  <a:lumOff val="24775"/>
                </a:schemeClr>
              </a:gs>
              <a:gs pos="35000">
                <a:srgbClr val="FFF1CD"/>
              </a:gs>
              <a:gs pos="100000">
                <a:schemeClr val="accent1">
                  <a:hueOff val="-341256"/>
                  <a:satOff val="14213"/>
                  <a:lumOff val="3489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/>
            </a:lvl1pPr>
          </a:lstStyle>
          <a:p>
            <a:pPr rtl="0">
              <a:defRPr/>
            </a:pPr>
            <a:r>
              <a:t>استودعكم الله </a:t>
            </a:r>
          </a:p>
        </p:txBody>
      </p:sp>
      <p:pic>
        <p:nvPicPr>
          <p:cNvPr id="2106" name="IMG_1753.jpeg" descr="IMG_1753.jpeg"/>
          <p:cNvPicPr>
            <a:picLocks noChangeAspect="1"/>
          </p:cNvPicPr>
          <p:nvPr/>
        </p:nvPicPr>
        <p:blipFill>
          <a:blip r:embed="rId8">
            <a:extLst/>
          </a:blip>
          <a:srcRect l="25189" t="6250" r="25739" b="34468"/>
          <a:stretch>
            <a:fillRect/>
          </a:stretch>
        </p:blipFill>
        <p:spPr>
          <a:xfrm>
            <a:off x="7003905" y="3620013"/>
            <a:ext cx="1135517" cy="850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fill="norm" stroke="1" extrusionOk="0">
                <a:moveTo>
                  <a:pt x="4370" y="0"/>
                </a:moveTo>
                <a:cubicBezTo>
                  <a:pt x="4109" y="0"/>
                  <a:pt x="4099" y="14"/>
                  <a:pt x="4099" y="202"/>
                </a:cubicBezTo>
                <a:cubicBezTo>
                  <a:pt x="4099" y="310"/>
                  <a:pt x="4120" y="582"/>
                  <a:pt x="4151" y="806"/>
                </a:cubicBezTo>
                <a:cubicBezTo>
                  <a:pt x="4183" y="1031"/>
                  <a:pt x="4272" y="1843"/>
                  <a:pt x="4348" y="2611"/>
                </a:cubicBezTo>
                <a:cubicBezTo>
                  <a:pt x="4572" y="4886"/>
                  <a:pt x="4755" y="6762"/>
                  <a:pt x="4793" y="7217"/>
                </a:cubicBezTo>
                <a:cubicBezTo>
                  <a:pt x="4822" y="7566"/>
                  <a:pt x="4841" y="7636"/>
                  <a:pt x="4914" y="7600"/>
                </a:cubicBezTo>
                <a:cubicBezTo>
                  <a:pt x="5081" y="7516"/>
                  <a:pt x="6363" y="6428"/>
                  <a:pt x="6574" y="6189"/>
                </a:cubicBezTo>
                <a:cubicBezTo>
                  <a:pt x="6785" y="5950"/>
                  <a:pt x="6879" y="5961"/>
                  <a:pt x="6816" y="6219"/>
                </a:cubicBezTo>
                <a:cubicBezTo>
                  <a:pt x="6744" y="6514"/>
                  <a:pt x="6446" y="7277"/>
                  <a:pt x="6401" y="7277"/>
                </a:cubicBezTo>
                <a:cubicBezTo>
                  <a:pt x="6374" y="7277"/>
                  <a:pt x="6106" y="7484"/>
                  <a:pt x="5812" y="7741"/>
                </a:cubicBezTo>
                <a:cubicBezTo>
                  <a:pt x="5517" y="7998"/>
                  <a:pt x="5201" y="8258"/>
                  <a:pt x="5102" y="8326"/>
                </a:cubicBezTo>
                <a:cubicBezTo>
                  <a:pt x="4939" y="8437"/>
                  <a:pt x="4926" y="8479"/>
                  <a:pt x="4951" y="8729"/>
                </a:cubicBezTo>
                <a:cubicBezTo>
                  <a:pt x="5036" y="9560"/>
                  <a:pt x="5139" y="10664"/>
                  <a:pt x="5170" y="11017"/>
                </a:cubicBezTo>
                <a:cubicBezTo>
                  <a:pt x="5222" y="11606"/>
                  <a:pt x="5412" y="12746"/>
                  <a:pt x="5510" y="13063"/>
                </a:cubicBezTo>
                <a:cubicBezTo>
                  <a:pt x="5723" y="13753"/>
                  <a:pt x="6264" y="14342"/>
                  <a:pt x="6869" y="14555"/>
                </a:cubicBezTo>
                <a:cubicBezTo>
                  <a:pt x="7953" y="14935"/>
                  <a:pt x="10070" y="14538"/>
                  <a:pt x="11126" y="13758"/>
                </a:cubicBezTo>
                <a:cubicBezTo>
                  <a:pt x="11315" y="13618"/>
                  <a:pt x="11492" y="13525"/>
                  <a:pt x="11518" y="13547"/>
                </a:cubicBezTo>
                <a:cubicBezTo>
                  <a:pt x="11544" y="13568"/>
                  <a:pt x="11580" y="13768"/>
                  <a:pt x="11594" y="13990"/>
                </a:cubicBezTo>
                <a:cubicBezTo>
                  <a:pt x="11622" y="14445"/>
                  <a:pt x="11725" y="14659"/>
                  <a:pt x="11986" y="14766"/>
                </a:cubicBezTo>
                <a:cubicBezTo>
                  <a:pt x="12386" y="14930"/>
                  <a:pt x="13051" y="14641"/>
                  <a:pt x="13171" y="14252"/>
                </a:cubicBezTo>
                <a:cubicBezTo>
                  <a:pt x="13268" y="13941"/>
                  <a:pt x="13217" y="13231"/>
                  <a:pt x="12847" y="10140"/>
                </a:cubicBezTo>
                <a:cubicBezTo>
                  <a:pt x="12533" y="7523"/>
                  <a:pt x="12328" y="5786"/>
                  <a:pt x="12137" y="4001"/>
                </a:cubicBezTo>
                <a:lnTo>
                  <a:pt x="12046" y="3125"/>
                </a:lnTo>
                <a:lnTo>
                  <a:pt x="11880" y="3125"/>
                </a:lnTo>
                <a:cubicBezTo>
                  <a:pt x="11789" y="3126"/>
                  <a:pt x="11370" y="3188"/>
                  <a:pt x="10952" y="3266"/>
                </a:cubicBezTo>
                <a:cubicBezTo>
                  <a:pt x="10230" y="3399"/>
                  <a:pt x="10173" y="3402"/>
                  <a:pt x="9752" y="3286"/>
                </a:cubicBezTo>
                <a:cubicBezTo>
                  <a:pt x="9508" y="3219"/>
                  <a:pt x="9176" y="3080"/>
                  <a:pt x="9012" y="2973"/>
                </a:cubicBezTo>
                <a:cubicBezTo>
                  <a:pt x="8849" y="2866"/>
                  <a:pt x="8696" y="2792"/>
                  <a:pt x="8680" y="2812"/>
                </a:cubicBezTo>
                <a:cubicBezTo>
                  <a:pt x="8665" y="2833"/>
                  <a:pt x="8790" y="3030"/>
                  <a:pt x="8952" y="3246"/>
                </a:cubicBezTo>
                <a:cubicBezTo>
                  <a:pt x="9231" y="3618"/>
                  <a:pt x="9630" y="3993"/>
                  <a:pt x="10227" y="4445"/>
                </a:cubicBezTo>
                <a:cubicBezTo>
                  <a:pt x="10590" y="4720"/>
                  <a:pt x="10923" y="5126"/>
                  <a:pt x="11012" y="5413"/>
                </a:cubicBezTo>
                <a:cubicBezTo>
                  <a:pt x="11112" y="5730"/>
                  <a:pt x="11104" y="6366"/>
                  <a:pt x="10997" y="6783"/>
                </a:cubicBezTo>
                <a:cubicBezTo>
                  <a:pt x="10849" y="7363"/>
                  <a:pt x="10474" y="7722"/>
                  <a:pt x="8733" y="9001"/>
                </a:cubicBezTo>
                <a:cubicBezTo>
                  <a:pt x="7742" y="9729"/>
                  <a:pt x="7618" y="9799"/>
                  <a:pt x="7291" y="9757"/>
                </a:cubicBezTo>
                <a:cubicBezTo>
                  <a:pt x="6747" y="9687"/>
                  <a:pt x="6399" y="9062"/>
                  <a:pt x="6386" y="8144"/>
                </a:cubicBezTo>
                <a:cubicBezTo>
                  <a:pt x="6377" y="7552"/>
                  <a:pt x="6472" y="7433"/>
                  <a:pt x="6521" y="7973"/>
                </a:cubicBezTo>
                <a:cubicBezTo>
                  <a:pt x="6540" y="8176"/>
                  <a:pt x="6576" y="8417"/>
                  <a:pt x="6597" y="8507"/>
                </a:cubicBezTo>
                <a:cubicBezTo>
                  <a:pt x="6673" y="8826"/>
                  <a:pt x="7064" y="8955"/>
                  <a:pt x="7533" y="8819"/>
                </a:cubicBezTo>
                <a:cubicBezTo>
                  <a:pt x="7698" y="8772"/>
                  <a:pt x="7700" y="8771"/>
                  <a:pt x="7684" y="8295"/>
                </a:cubicBezTo>
                <a:cubicBezTo>
                  <a:pt x="7661" y="7631"/>
                  <a:pt x="7575" y="6541"/>
                  <a:pt x="7480" y="5786"/>
                </a:cubicBezTo>
                <a:cubicBezTo>
                  <a:pt x="7436" y="5435"/>
                  <a:pt x="7372" y="4922"/>
                  <a:pt x="7344" y="4647"/>
                </a:cubicBezTo>
                <a:cubicBezTo>
                  <a:pt x="7137" y="2606"/>
                  <a:pt x="6972" y="1328"/>
                  <a:pt x="6891" y="1189"/>
                </a:cubicBezTo>
                <a:cubicBezTo>
                  <a:pt x="6862" y="1139"/>
                  <a:pt x="6609" y="953"/>
                  <a:pt x="6333" y="776"/>
                </a:cubicBezTo>
                <a:cubicBezTo>
                  <a:pt x="5535" y="265"/>
                  <a:pt x="4858" y="0"/>
                  <a:pt x="4370" y="0"/>
                </a:cubicBezTo>
                <a:close/>
                <a:moveTo>
                  <a:pt x="3555" y="202"/>
                </a:moveTo>
                <a:cubicBezTo>
                  <a:pt x="3499" y="125"/>
                  <a:pt x="3052" y="352"/>
                  <a:pt x="2627" y="685"/>
                </a:cubicBezTo>
                <a:cubicBezTo>
                  <a:pt x="2440" y="831"/>
                  <a:pt x="2259" y="957"/>
                  <a:pt x="2219" y="958"/>
                </a:cubicBezTo>
                <a:cubicBezTo>
                  <a:pt x="2179" y="958"/>
                  <a:pt x="2068" y="1031"/>
                  <a:pt x="1978" y="1129"/>
                </a:cubicBezTo>
                <a:lnTo>
                  <a:pt x="1811" y="1310"/>
                </a:lnTo>
                <a:lnTo>
                  <a:pt x="2272" y="1915"/>
                </a:lnTo>
                <a:lnTo>
                  <a:pt x="2725" y="2510"/>
                </a:lnTo>
                <a:lnTo>
                  <a:pt x="2664" y="2772"/>
                </a:lnTo>
                <a:cubicBezTo>
                  <a:pt x="2586" y="3090"/>
                  <a:pt x="2223" y="3591"/>
                  <a:pt x="1940" y="3770"/>
                </a:cubicBezTo>
                <a:cubicBezTo>
                  <a:pt x="1796" y="3861"/>
                  <a:pt x="1667" y="4038"/>
                  <a:pt x="1517" y="4354"/>
                </a:cubicBezTo>
                <a:cubicBezTo>
                  <a:pt x="1234" y="4952"/>
                  <a:pt x="1059" y="5086"/>
                  <a:pt x="468" y="5140"/>
                </a:cubicBezTo>
                <a:lnTo>
                  <a:pt x="0" y="5181"/>
                </a:lnTo>
                <a:lnTo>
                  <a:pt x="0" y="5906"/>
                </a:lnTo>
                <a:cubicBezTo>
                  <a:pt x="0" y="6480"/>
                  <a:pt x="18" y="6642"/>
                  <a:pt x="83" y="6683"/>
                </a:cubicBezTo>
                <a:cubicBezTo>
                  <a:pt x="566" y="6984"/>
                  <a:pt x="705" y="7100"/>
                  <a:pt x="770" y="7267"/>
                </a:cubicBezTo>
                <a:cubicBezTo>
                  <a:pt x="811" y="7374"/>
                  <a:pt x="884" y="7512"/>
                  <a:pt x="936" y="7570"/>
                </a:cubicBezTo>
                <a:cubicBezTo>
                  <a:pt x="988" y="7627"/>
                  <a:pt x="1156" y="7871"/>
                  <a:pt x="1306" y="8114"/>
                </a:cubicBezTo>
                <a:cubicBezTo>
                  <a:pt x="1456" y="8356"/>
                  <a:pt x="1705" y="8736"/>
                  <a:pt x="1857" y="8950"/>
                </a:cubicBezTo>
                <a:cubicBezTo>
                  <a:pt x="2048" y="9221"/>
                  <a:pt x="2157" y="9326"/>
                  <a:pt x="2219" y="9293"/>
                </a:cubicBezTo>
                <a:cubicBezTo>
                  <a:pt x="2268" y="9267"/>
                  <a:pt x="2445" y="9174"/>
                  <a:pt x="2612" y="9092"/>
                </a:cubicBezTo>
                <a:cubicBezTo>
                  <a:pt x="2778" y="9009"/>
                  <a:pt x="2938" y="8915"/>
                  <a:pt x="2966" y="8880"/>
                </a:cubicBezTo>
                <a:cubicBezTo>
                  <a:pt x="2995" y="8844"/>
                  <a:pt x="3049" y="8819"/>
                  <a:pt x="3087" y="8819"/>
                </a:cubicBezTo>
                <a:cubicBezTo>
                  <a:pt x="3125" y="8819"/>
                  <a:pt x="3421" y="8647"/>
                  <a:pt x="3744" y="8436"/>
                </a:cubicBezTo>
                <a:lnTo>
                  <a:pt x="4333" y="8053"/>
                </a:lnTo>
                <a:lnTo>
                  <a:pt x="4302" y="7721"/>
                </a:lnTo>
                <a:cubicBezTo>
                  <a:pt x="4244" y="7058"/>
                  <a:pt x="4104" y="5609"/>
                  <a:pt x="4046" y="5070"/>
                </a:cubicBezTo>
                <a:cubicBezTo>
                  <a:pt x="4013" y="4767"/>
                  <a:pt x="3938" y="3973"/>
                  <a:pt x="3880" y="3306"/>
                </a:cubicBezTo>
                <a:cubicBezTo>
                  <a:pt x="3699" y="1226"/>
                  <a:pt x="3599" y="262"/>
                  <a:pt x="3555" y="202"/>
                </a:cubicBezTo>
                <a:close/>
                <a:moveTo>
                  <a:pt x="7533" y="1703"/>
                </a:moveTo>
                <a:cubicBezTo>
                  <a:pt x="7525" y="1714"/>
                  <a:pt x="7595" y="2287"/>
                  <a:pt x="7684" y="2973"/>
                </a:cubicBezTo>
                <a:cubicBezTo>
                  <a:pt x="8043" y="5763"/>
                  <a:pt x="8128" y="7227"/>
                  <a:pt x="7986" y="8134"/>
                </a:cubicBezTo>
                <a:cubicBezTo>
                  <a:pt x="7946" y="8387"/>
                  <a:pt x="7930" y="8598"/>
                  <a:pt x="7956" y="8598"/>
                </a:cubicBezTo>
                <a:cubicBezTo>
                  <a:pt x="8041" y="8598"/>
                  <a:pt x="9008" y="7917"/>
                  <a:pt x="9624" y="7428"/>
                </a:cubicBezTo>
                <a:cubicBezTo>
                  <a:pt x="10391" y="6818"/>
                  <a:pt x="10809" y="6406"/>
                  <a:pt x="10809" y="6249"/>
                </a:cubicBezTo>
                <a:cubicBezTo>
                  <a:pt x="10809" y="6050"/>
                  <a:pt x="10437" y="5630"/>
                  <a:pt x="9790" y="5100"/>
                </a:cubicBezTo>
                <a:cubicBezTo>
                  <a:pt x="9037" y="4484"/>
                  <a:pt x="9050" y="4505"/>
                  <a:pt x="8529" y="3750"/>
                </a:cubicBezTo>
                <a:lnTo>
                  <a:pt x="8099" y="3125"/>
                </a:lnTo>
                <a:lnTo>
                  <a:pt x="8129" y="2701"/>
                </a:lnTo>
                <a:lnTo>
                  <a:pt x="8159" y="2288"/>
                </a:lnTo>
                <a:lnTo>
                  <a:pt x="7850" y="1986"/>
                </a:lnTo>
                <a:cubicBezTo>
                  <a:pt x="7682" y="1820"/>
                  <a:pt x="7540" y="1693"/>
                  <a:pt x="7533" y="1703"/>
                </a:cubicBezTo>
                <a:close/>
                <a:moveTo>
                  <a:pt x="13420" y="3669"/>
                </a:moveTo>
                <a:lnTo>
                  <a:pt x="13020" y="3679"/>
                </a:lnTo>
                <a:lnTo>
                  <a:pt x="12620" y="3689"/>
                </a:lnTo>
                <a:lnTo>
                  <a:pt x="12650" y="3881"/>
                </a:lnTo>
                <a:cubicBezTo>
                  <a:pt x="12696" y="4182"/>
                  <a:pt x="12943" y="6242"/>
                  <a:pt x="12982" y="6652"/>
                </a:cubicBezTo>
                <a:cubicBezTo>
                  <a:pt x="13002" y="6854"/>
                  <a:pt x="13155" y="8121"/>
                  <a:pt x="13322" y="9475"/>
                </a:cubicBezTo>
                <a:cubicBezTo>
                  <a:pt x="13571" y="11493"/>
                  <a:pt x="13624" y="12118"/>
                  <a:pt x="13632" y="12932"/>
                </a:cubicBezTo>
                <a:cubicBezTo>
                  <a:pt x="13639" y="13721"/>
                  <a:pt x="13619" y="14003"/>
                  <a:pt x="13541" y="14303"/>
                </a:cubicBezTo>
                <a:cubicBezTo>
                  <a:pt x="13412" y="14795"/>
                  <a:pt x="13138" y="15296"/>
                  <a:pt x="12847" y="15583"/>
                </a:cubicBezTo>
                <a:cubicBezTo>
                  <a:pt x="12649" y="15777"/>
                  <a:pt x="12550" y="15826"/>
                  <a:pt x="12213" y="15855"/>
                </a:cubicBezTo>
                <a:cubicBezTo>
                  <a:pt x="11818" y="15889"/>
                  <a:pt x="11811" y="15884"/>
                  <a:pt x="11624" y="15633"/>
                </a:cubicBezTo>
                <a:cubicBezTo>
                  <a:pt x="11450" y="15400"/>
                  <a:pt x="11307" y="14954"/>
                  <a:pt x="11307" y="14665"/>
                </a:cubicBezTo>
                <a:cubicBezTo>
                  <a:pt x="11307" y="14559"/>
                  <a:pt x="11286" y="14566"/>
                  <a:pt x="11126" y="14686"/>
                </a:cubicBezTo>
                <a:cubicBezTo>
                  <a:pt x="10459" y="15184"/>
                  <a:pt x="9272" y="15633"/>
                  <a:pt x="8378" y="15724"/>
                </a:cubicBezTo>
                <a:cubicBezTo>
                  <a:pt x="7344" y="15829"/>
                  <a:pt x="6666" y="15724"/>
                  <a:pt x="6144" y="15381"/>
                </a:cubicBezTo>
                <a:cubicBezTo>
                  <a:pt x="5925" y="15237"/>
                  <a:pt x="5646" y="14978"/>
                  <a:pt x="5525" y="14817"/>
                </a:cubicBezTo>
                <a:cubicBezTo>
                  <a:pt x="5286" y="14497"/>
                  <a:pt x="5273" y="14525"/>
                  <a:pt x="5382" y="15129"/>
                </a:cubicBezTo>
                <a:cubicBezTo>
                  <a:pt x="5568" y="16162"/>
                  <a:pt x="5872" y="16750"/>
                  <a:pt x="6370" y="17044"/>
                </a:cubicBezTo>
                <a:cubicBezTo>
                  <a:pt x="7283" y="17582"/>
                  <a:pt x="7189" y="17549"/>
                  <a:pt x="8061" y="17629"/>
                </a:cubicBezTo>
                <a:cubicBezTo>
                  <a:pt x="9249" y="17738"/>
                  <a:pt x="11236" y="17663"/>
                  <a:pt x="11933" y="17488"/>
                </a:cubicBezTo>
                <a:cubicBezTo>
                  <a:pt x="12866" y="17253"/>
                  <a:pt x="14315" y="16724"/>
                  <a:pt x="14937" y="16379"/>
                </a:cubicBezTo>
                <a:cubicBezTo>
                  <a:pt x="15725" y="15942"/>
                  <a:pt x="16512" y="15222"/>
                  <a:pt x="16387" y="15059"/>
                </a:cubicBezTo>
                <a:cubicBezTo>
                  <a:pt x="16330" y="14984"/>
                  <a:pt x="15729" y="14715"/>
                  <a:pt x="14990" y="14434"/>
                </a:cubicBezTo>
                <a:cubicBezTo>
                  <a:pt x="14703" y="14324"/>
                  <a:pt x="14438" y="14198"/>
                  <a:pt x="14401" y="14151"/>
                </a:cubicBezTo>
                <a:cubicBezTo>
                  <a:pt x="14322" y="14052"/>
                  <a:pt x="14429" y="13301"/>
                  <a:pt x="14552" y="13103"/>
                </a:cubicBezTo>
                <a:cubicBezTo>
                  <a:pt x="14593" y="13038"/>
                  <a:pt x="14893" y="12816"/>
                  <a:pt x="15217" y="12599"/>
                </a:cubicBezTo>
                <a:lnTo>
                  <a:pt x="15805" y="12196"/>
                </a:lnTo>
                <a:lnTo>
                  <a:pt x="15775" y="11480"/>
                </a:lnTo>
                <a:lnTo>
                  <a:pt x="15753" y="10765"/>
                </a:lnTo>
                <a:lnTo>
                  <a:pt x="15971" y="10160"/>
                </a:lnTo>
                <a:cubicBezTo>
                  <a:pt x="16092" y="9831"/>
                  <a:pt x="16218" y="9542"/>
                  <a:pt x="16251" y="9515"/>
                </a:cubicBezTo>
                <a:cubicBezTo>
                  <a:pt x="16284" y="9488"/>
                  <a:pt x="16311" y="9265"/>
                  <a:pt x="16311" y="9021"/>
                </a:cubicBezTo>
                <a:cubicBezTo>
                  <a:pt x="16311" y="8587"/>
                  <a:pt x="16300" y="8554"/>
                  <a:pt x="15873" y="7711"/>
                </a:cubicBezTo>
                <a:cubicBezTo>
                  <a:pt x="15480" y="6933"/>
                  <a:pt x="15436" y="6815"/>
                  <a:pt x="15420" y="6461"/>
                </a:cubicBezTo>
                <a:lnTo>
                  <a:pt x="15405" y="6058"/>
                </a:lnTo>
                <a:lnTo>
                  <a:pt x="14779" y="5392"/>
                </a:lnTo>
                <a:cubicBezTo>
                  <a:pt x="14434" y="5022"/>
                  <a:pt x="13983" y="4480"/>
                  <a:pt x="13782" y="4193"/>
                </a:cubicBezTo>
                <a:lnTo>
                  <a:pt x="13420" y="3669"/>
                </a:lnTo>
                <a:close/>
                <a:moveTo>
                  <a:pt x="4408" y="9001"/>
                </a:moveTo>
                <a:cubicBezTo>
                  <a:pt x="4357" y="8908"/>
                  <a:pt x="4300" y="8914"/>
                  <a:pt x="4031" y="9061"/>
                </a:cubicBezTo>
                <a:cubicBezTo>
                  <a:pt x="3859" y="9155"/>
                  <a:pt x="3686" y="9264"/>
                  <a:pt x="3646" y="9303"/>
                </a:cubicBezTo>
                <a:cubicBezTo>
                  <a:pt x="3511" y="9435"/>
                  <a:pt x="3301" y="9539"/>
                  <a:pt x="3080" y="9585"/>
                </a:cubicBezTo>
                <a:cubicBezTo>
                  <a:pt x="2461" y="9714"/>
                  <a:pt x="2385" y="9852"/>
                  <a:pt x="2672" y="10331"/>
                </a:cubicBezTo>
                <a:cubicBezTo>
                  <a:pt x="2766" y="10488"/>
                  <a:pt x="2864" y="10684"/>
                  <a:pt x="2891" y="10765"/>
                </a:cubicBezTo>
                <a:cubicBezTo>
                  <a:pt x="3024" y="11164"/>
                  <a:pt x="3372" y="11752"/>
                  <a:pt x="3472" y="11752"/>
                </a:cubicBezTo>
                <a:cubicBezTo>
                  <a:pt x="3516" y="11752"/>
                  <a:pt x="3568" y="11804"/>
                  <a:pt x="3585" y="11863"/>
                </a:cubicBezTo>
                <a:cubicBezTo>
                  <a:pt x="3602" y="11922"/>
                  <a:pt x="3664" y="11987"/>
                  <a:pt x="3729" y="12015"/>
                </a:cubicBezTo>
                <a:cubicBezTo>
                  <a:pt x="3905" y="12089"/>
                  <a:pt x="4356" y="12530"/>
                  <a:pt x="4604" y="12861"/>
                </a:cubicBezTo>
                <a:cubicBezTo>
                  <a:pt x="4725" y="13022"/>
                  <a:pt x="4836" y="13154"/>
                  <a:pt x="4846" y="13154"/>
                </a:cubicBezTo>
                <a:cubicBezTo>
                  <a:pt x="4863" y="13154"/>
                  <a:pt x="4827" y="12725"/>
                  <a:pt x="4793" y="12468"/>
                </a:cubicBezTo>
                <a:cubicBezTo>
                  <a:pt x="4784" y="12399"/>
                  <a:pt x="4761" y="12325"/>
                  <a:pt x="4740" y="12297"/>
                </a:cubicBezTo>
                <a:cubicBezTo>
                  <a:pt x="4719" y="12269"/>
                  <a:pt x="4702" y="12044"/>
                  <a:pt x="4702" y="11803"/>
                </a:cubicBezTo>
                <a:cubicBezTo>
                  <a:pt x="4702" y="11562"/>
                  <a:pt x="4678" y="11243"/>
                  <a:pt x="4650" y="11097"/>
                </a:cubicBezTo>
                <a:cubicBezTo>
                  <a:pt x="4621" y="10951"/>
                  <a:pt x="4566" y="10445"/>
                  <a:pt x="4529" y="9968"/>
                </a:cubicBezTo>
                <a:cubicBezTo>
                  <a:pt x="4492" y="9492"/>
                  <a:pt x="4441" y="9060"/>
                  <a:pt x="4408" y="9001"/>
                </a:cubicBezTo>
                <a:close/>
                <a:moveTo>
                  <a:pt x="16711" y="10079"/>
                </a:moveTo>
                <a:cubicBezTo>
                  <a:pt x="16618" y="10055"/>
                  <a:pt x="16521" y="10072"/>
                  <a:pt x="16409" y="10140"/>
                </a:cubicBezTo>
                <a:cubicBezTo>
                  <a:pt x="16248" y="10238"/>
                  <a:pt x="16032" y="10652"/>
                  <a:pt x="16032" y="10866"/>
                </a:cubicBezTo>
                <a:cubicBezTo>
                  <a:pt x="16032" y="11084"/>
                  <a:pt x="16180" y="11372"/>
                  <a:pt x="16356" y="11501"/>
                </a:cubicBezTo>
                <a:cubicBezTo>
                  <a:pt x="16573" y="11658"/>
                  <a:pt x="16780" y="11631"/>
                  <a:pt x="16968" y="11420"/>
                </a:cubicBezTo>
                <a:cubicBezTo>
                  <a:pt x="17113" y="11256"/>
                  <a:pt x="17134" y="11180"/>
                  <a:pt x="17134" y="10876"/>
                </a:cubicBezTo>
                <a:cubicBezTo>
                  <a:pt x="17134" y="10587"/>
                  <a:pt x="17106" y="10477"/>
                  <a:pt x="16975" y="10291"/>
                </a:cubicBezTo>
                <a:cubicBezTo>
                  <a:pt x="16891" y="10171"/>
                  <a:pt x="16804" y="10104"/>
                  <a:pt x="16711" y="10079"/>
                </a:cubicBezTo>
                <a:close/>
                <a:moveTo>
                  <a:pt x="17572" y="10795"/>
                </a:moveTo>
                <a:cubicBezTo>
                  <a:pt x="17519" y="10795"/>
                  <a:pt x="17300" y="11617"/>
                  <a:pt x="17300" y="11813"/>
                </a:cubicBezTo>
                <a:cubicBezTo>
                  <a:pt x="17300" y="11923"/>
                  <a:pt x="17344" y="11982"/>
                  <a:pt x="17451" y="12015"/>
                </a:cubicBezTo>
                <a:cubicBezTo>
                  <a:pt x="17534" y="12040"/>
                  <a:pt x="17677" y="12093"/>
                  <a:pt x="17768" y="12125"/>
                </a:cubicBezTo>
                <a:cubicBezTo>
                  <a:pt x="17972" y="12199"/>
                  <a:pt x="18275" y="12204"/>
                  <a:pt x="18440" y="12146"/>
                </a:cubicBezTo>
                <a:cubicBezTo>
                  <a:pt x="18706" y="12050"/>
                  <a:pt x="18530" y="11660"/>
                  <a:pt x="17994" y="11158"/>
                </a:cubicBezTo>
                <a:cubicBezTo>
                  <a:pt x="17783" y="10960"/>
                  <a:pt x="17593" y="10795"/>
                  <a:pt x="17572" y="10795"/>
                </a:cubicBezTo>
                <a:close/>
                <a:moveTo>
                  <a:pt x="18757" y="11057"/>
                </a:moveTo>
                <a:lnTo>
                  <a:pt x="18809" y="11400"/>
                </a:lnTo>
                <a:cubicBezTo>
                  <a:pt x="18904" y="12017"/>
                  <a:pt x="18588" y="12901"/>
                  <a:pt x="18190" y="13123"/>
                </a:cubicBezTo>
                <a:cubicBezTo>
                  <a:pt x="17973" y="13245"/>
                  <a:pt x="17660" y="13183"/>
                  <a:pt x="17058" y="12912"/>
                </a:cubicBezTo>
                <a:cubicBezTo>
                  <a:pt x="16851" y="12818"/>
                  <a:pt x="16652" y="12778"/>
                  <a:pt x="16507" y="12801"/>
                </a:cubicBezTo>
                <a:cubicBezTo>
                  <a:pt x="16236" y="12844"/>
                  <a:pt x="15285" y="13434"/>
                  <a:pt x="15352" y="13516"/>
                </a:cubicBezTo>
                <a:cubicBezTo>
                  <a:pt x="15379" y="13548"/>
                  <a:pt x="15578" y="13625"/>
                  <a:pt x="15790" y="13698"/>
                </a:cubicBezTo>
                <a:cubicBezTo>
                  <a:pt x="16226" y="13848"/>
                  <a:pt x="16613" y="14102"/>
                  <a:pt x="16726" y="14303"/>
                </a:cubicBezTo>
                <a:cubicBezTo>
                  <a:pt x="16849" y="14519"/>
                  <a:pt x="16821" y="15038"/>
                  <a:pt x="16666" y="15462"/>
                </a:cubicBezTo>
                <a:cubicBezTo>
                  <a:pt x="16515" y="15873"/>
                  <a:pt x="16115" y="16446"/>
                  <a:pt x="15813" y="16681"/>
                </a:cubicBezTo>
                <a:cubicBezTo>
                  <a:pt x="15518" y="16911"/>
                  <a:pt x="14434" y="17594"/>
                  <a:pt x="14220" y="17689"/>
                </a:cubicBezTo>
                <a:cubicBezTo>
                  <a:pt x="13628" y="17952"/>
                  <a:pt x="13337" y="18072"/>
                  <a:pt x="13262" y="18072"/>
                </a:cubicBezTo>
                <a:cubicBezTo>
                  <a:pt x="13110" y="18072"/>
                  <a:pt x="13167" y="18193"/>
                  <a:pt x="13458" y="18465"/>
                </a:cubicBezTo>
                <a:cubicBezTo>
                  <a:pt x="13615" y="18612"/>
                  <a:pt x="13763" y="18737"/>
                  <a:pt x="13782" y="18737"/>
                </a:cubicBezTo>
                <a:cubicBezTo>
                  <a:pt x="13802" y="18737"/>
                  <a:pt x="13898" y="18604"/>
                  <a:pt x="13994" y="18445"/>
                </a:cubicBezTo>
                <a:cubicBezTo>
                  <a:pt x="14192" y="18116"/>
                  <a:pt x="14271" y="18105"/>
                  <a:pt x="14590" y="18395"/>
                </a:cubicBezTo>
                <a:cubicBezTo>
                  <a:pt x="14704" y="18498"/>
                  <a:pt x="14822" y="18586"/>
                  <a:pt x="14854" y="18586"/>
                </a:cubicBezTo>
                <a:cubicBezTo>
                  <a:pt x="14887" y="18586"/>
                  <a:pt x="14999" y="18467"/>
                  <a:pt x="15103" y="18324"/>
                </a:cubicBezTo>
                <a:cubicBezTo>
                  <a:pt x="15445" y="17853"/>
                  <a:pt x="15829" y="17602"/>
                  <a:pt x="16643" y="17306"/>
                </a:cubicBezTo>
                <a:cubicBezTo>
                  <a:pt x="17866" y="16862"/>
                  <a:pt x="18510" y="16538"/>
                  <a:pt x="19609" y="15814"/>
                </a:cubicBezTo>
                <a:cubicBezTo>
                  <a:pt x="20633" y="15142"/>
                  <a:pt x="21150" y="14745"/>
                  <a:pt x="21300" y="14524"/>
                </a:cubicBezTo>
                <a:cubicBezTo>
                  <a:pt x="21436" y="14326"/>
                  <a:pt x="21585" y="13085"/>
                  <a:pt x="21595" y="12095"/>
                </a:cubicBezTo>
                <a:cubicBezTo>
                  <a:pt x="21600" y="11552"/>
                  <a:pt x="21588" y="11411"/>
                  <a:pt x="21496" y="11249"/>
                </a:cubicBezTo>
                <a:lnTo>
                  <a:pt x="21383" y="11057"/>
                </a:lnTo>
                <a:lnTo>
                  <a:pt x="20070" y="11057"/>
                </a:lnTo>
                <a:lnTo>
                  <a:pt x="18757" y="11057"/>
                </a:lnTo>
                <a:close/>
                <a:moveTo>
                  <a:pt x="13035" y="18193"/>
                </a:moveTo>
                <a:lnTo>
                  <a:pt x="12741" y="18244"/>
                </a:lnTo>
                <a:cubicBezTo>
                  <a:pt x="12578" y="18272"/>
                  <a:pt x="12239" y="18359"/>
                  <a:pt x="11994" y="18435"/>
                </a:cubicBezTo>
                <a:cubicBezTo>
                  <a:pt x="11303" y="18649"/>
                  <a:pt x="10046" y="18756"/>
                  <a:pt x="8869" y="18697"/>
                </a:cubicBezTo>
                <a:lnTo>
                  <a:pt x="7835" y="18647"/>
                </a:lnTo>
                <a:lnTo>
                  <a:pt x="7903" y="18858"/>
                </a:lnTo>
                <a:cubicBezTo>
                  <a:pt x="8023" y="19228"/>
                  <a:pt x="8227" y="19624"/>
                  <a:pt x="8725" y="20471"/>
                </a:cubicBezTo>
                <a:cubicBezTo>
                  <a:pt x="8994" y="20928"/>
                  <a:pt x="9216" y="21325"/>
                  <a:pt x="9216" y="21358"/>
                </a:cubicBezTo>
                <a:cubicBezTo>
                  <a:pt x="9216" y="21391"/>
                  <a:pt x="9240" y="21461"/>
                  <a:pt x="9276" y="21509"/>
                </a:cubicBezTo>
                <a:cubicBezTo>
                  <a:pt x="9314" y="21560"/>
                  <a:pt x="9497" y="21600"/>
                  <a:pt x="9707" y="21600"/>
                </a:cubicBezTo>
                <a:lnTo>
                  <a:pt x="10069" y="21600"/>
                </a:lnTo>
                <a:lnTo>
                  <a:pt x="10552" y="21046"/>
                </a:lnTo>
                <a:cubicBezTo>
                  <a:pt x="10815" y="20744"/>
                  <a:pt x="11079" y="20465"/>
                  <a:pt x="11141" y="20421"/>
                </a:cubicBezTo>
                <a:cubicBezTo>
                  <a:pt x="11203" y="20377"/>
                  <a:pt x="11772" y="20285"/>
                  <a:pt x="12409" y="20219"/>
                </a:cubicBezTo>
                <a:cubicBezTo>
                  <a:pt x="13495" y="20107"/>
                  <a:pt x="13583" y="20112"/>
                  <a:pt x="13828" y="20229"/>
                </a:cubicBezTo>
                <a:cubicBezTo>
                  <a:pt x="14128" y="20373"/>
                  <a:pt x="14231" y="20346"/>
                  <a:pt x="14318" y="20088"/>
                </a:cubicBezTo>
                <a:cubicBezTo>
                  <a:pt x="14431" y="19759"/>
                  <a:pt x="14398" y="19517"/>
                  <a:pt x="14205" y="19312"/>
                </a:cubicBezTo>
                <a:cubicBezTo>
                  <a:pt x="14014" y="19108"/>
                  <a:pt x="13778" y="18929"/>
                  <a:pt x="13760" y="18969"/>
                </a:cubicBezTo>
                <a:cubicBezTo>
                  <a:pt x="13629" y="19252"/>
                  <a:pt x="13425" y="19544"/>
                  <a:pt x="13360" y="19544"/>
                </a:cubicBezTo>
                <a:cubicBezTo>
                  <a:pt x="13271" y="19544"/>
                  <a:pt x="13011" y="19321"/>
                  <a:pt x="12801" y="19070"/>
                </a:cubicBezTo>
                <a:cubicBezTo>
                  <a:pt x="12666" y="18909"/>
                  <a:pt x="12654" y="18980"/>
                  <a:pt x="12937" y="18395"/>
                </a:cubicBezTo>
                <a:lnTo>
                  <a:pt x="13035" y="18193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5276;p56"/>
          <p:cNvSpPr txBox="1"/>
          <p:nvPr>
            <p:ph type="title"/>
          </p:nvPr>
        </p:nvSpPr>
        <p:spPr>
          <a:xfrm>
            <a:off x="2273295" y="1092583"/>
            <a:ext cx="4420616" cy="2497749"/>
          </a:xfrm>
          <a:prstGeom prst="rect">
            <a:avLst/>
          </a:prstGeom>
        </p:spPr>
        <p:txBody>
          <a:bodyPr/>
          <a:lstStyle/>
          <a:p>
            <a:pPr defTabSz="768095" rtl="0">
              <a:lnSpc>
                <a:spcPct val="100000"/>
              </a:lnSpc>
              <a:defRPr b="0" sz="420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سُبْحَانَكَ اللَّهُمَّ وَبِحَمْدِكَ، </a:t>
            </a:r>
          </a:p>
          <a:p>
            <a:pPr defTabSz="768095" rtl="0">
              <a:lnSpc>
                <a:spcPct val="100000"/>
              </a:lnSpc>
              <a:defRPr b="0" sz="420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أَشْهَدُ أَنْ لَا إِلَهَ إِلَّا أَنْتَ </a:t>
            </a:r>
          </a:p>
          <a:p>
            <a:pPr defTabSz="768095" rtl="0">
              <a:lnSpc>
                <a:spcPct val="100000"/>
              </a:lnSpc>
              <a:defRPr b="0" sz="420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أَسْتَغْفِرُكَ وَأَتُوبُ إِلَيْكَ</a:t>
            </a:r>
          </a:p>
        </p:txBody>
      </p:sp>
      <p:grpSp>
        <p:nvGrpSpPr>
          <p:cNvPr id="2114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109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10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11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12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13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115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116" name="Google Shape;5284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17" name="Google Shape;5285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18" name="Google Shape;5286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119" name="Google Shape;5287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120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121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6" name="Google Shape;5222;p55"/>
          <p:cNvGrpSpPr/>
          <p:nvPr/>
        </p:nvGrpSpPr>
        <p:grpSpPr>
          <a:xfrm>
            <a:off x="6711092" y="1101597"/>
            <a:ext cx="869919" cy="1043883"/>
            <a:chOff x="0" y="0"/>
            <a:chExt cx="869917" cy="1043881"/>
          </a:xfrm>
        </p:grpSpPr>
        <p:sp>
          <p:nvSpPr>
            <p:cNvPr id="2122" name="Google Shape;5223;p55"/>
            <p:cNvSpPr/>
            <p:nvPr/>
          </p:nvSpPr>
          <p:spPr>
            <a:xfrm>
              <a:off x="103574" y="109570"/>
              <a:ext cx="361479" cy="31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09" fill="norm" stroke="1" extrusionOk="0">
                  <a:moveTo>
                    <a:pt x="21439" y="11635"/>
                  </a:moveTo>
                  <a:cubicBezTo>
                    <a:pt x="21250" y="15082"/>
                    <a:pt x="19773" y="17681"/>
                    <a:pt x="17258" y="19463"/>
                  </a:cubicBezTo>
                  <a:cubicBezTo>
                    <a:pt x="15415" y="20761"/>
                    <a:pt x="13382" y="21527"/>
                    <a:pt x="11159" y="21394"/>
                  </a:cubicBezTo>
                  <a:cubicBezTo>
                    <a:pt x="10325" y="21344"/>
                    <a:pt x="9492" y="21394"/>
                    <a:pt x="8658" y="21377"/>
                  </a:cubicBezTo>
                  <a:cubicBezTo>
                    <a:pt x="6537" y="21344"/>
                    <a:pt x="4593" y="20645"/>
                    <a:pt x="2940" y="19129"/>
                  </a:cubicBezTo>
                  <a:cubicBezTo>
                    <a:pt x="2400" y="18647"/>
                    <a:pt x="1872" y="18030"/>
                    <a:pt x="1550" y="17347"/>
                  </a:cubicBezTo>
                  <a:cubicBezTo>
                    <a:pt x="1024" y="16214"/>
                    <a:pt x="571" y="15032"/>
                    <a:pt x="264" y="13816"/>
                  </a:cubicBezTo>
                  <a:cubicBezTo>
                    <a:pt x="-72" y="12434"/>
                    <a:pt x="-72" y="10985"/>
                    <a:pt x="176" y="9569"/>
                  </a:cubicBezTo>
                  <a:cubicBezTo>
                    <a:pt x="352" y="8587"/>
                    <a:pt x="673" y="7621"/>
                    <a:pt x="980" y="6655"/>
                  </a:cubicBezTo>
                  <a:cubicBezTo>
                    <a:pt x="1287" y="5739"/>
                    <a:pt x="1624" y="4823"/>
                    <a:pt x="2048" y="3974"/>
                  </a:cubicBezTo>
                  <a:cubicBezTo>
                    <a:pt x="2882" y="2325"/>
                    <a:pt x="4212" y="1342"/>
                    <a:pt x="5748" y="676"/>
                  </a:cubicBezTo>
                  <a:cubicBezTo>
                    <a:pt x="7532" y="-73"/>
                    <a:pt x="9405" y="-57"/>
                    <a:pt x="11261" y="60"/>
                  </a:cubicBezTo>
                  <a:cubicBezTo>
                    <a:pt x="12109" y="127"/>
                    <a:pt x="12972" y="426"/>
                    <a:pt x="13777" y="759"/>
                  </a:cubicBezTo>
                  <a:cubicBezTo>
                    <a:pt x="15137" y="1292"/>
                    <a:pt x="16570" y="1676"/>
                    <a:pt x="17696" y="2775"/>
                  </a:cubicBezTo>
                  <a:cubicBezTo>
                    <a:pt x="18792" y="3857"/>
                    <a:pt x="19861" y="4973"/>
                    <a:pt x="20562" y="6438"/>
                  </a:cubicBezTo>
                  <a:cubicBezTo>
                    <a:pt x="21323" y="8054"/>
                    <a:pt x="21528" y="9819"/>
                    <a:pt x="21439" y="11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5224;p55"/>
            <p:cNvSpPr/>
            <p:nvPr/>
          </p:nvSpPr>
          <p:spPr>
            <a:xfrm>
              <a:off x="223130" y="240530"/>
              <a:ext cx="28456" cy="29313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5225;p55"/>
            <p:cNvSpPr/>
            <p:nvPr/>
          </p:nvSpPr>
          <p:spPr>
            <a:xfrm>
              <a:off x="318897" y="239792"/>
              <a:ext cx="28279" cy="29563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5226;p55"/>
            <p:cNvSpPr/>
            <p:nvPr/>
          </p:nvSpPr>
          <p:spPr>
            <a:xfrm>
              <a:off x="254595" y="276317"/>
              <a:ext cx="65557" cy="4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9757" y="0"/>
                  </a:moveTo>
                  <a:cubicBezTo>
                    <a:pt x="18835" y="0"/>
                    <a:pt x="17887" y="869"/>
                    <a:pt x="17846" y="2600"/>
                  </a:cubicBezTo>
                  <a:cubicBezTo>
                    <a:pt x="17604" y="8097"/>
                    <a:pt x="16960" y="14189"/>
                    <a:pt x="12844" y="15866"/>
                  </a:cubicBezTo>
                  <a:cubicBezTo>
                    <a:pt x="12138" y="16164"/>
                    <a:pt x="11463" y="16301"/>
                    <a:pt x="10824" y="16301"/>
                  </a:cubicBezTo>
                  <a:cubicBezTo>
                    <a:pt x="6616" y="16301"/>
                    <a:pt x="3860" y="10255"/>
                    <a:pt x="3715" y="4033"/>
                  </a:cubicBezTo>
                  <a:cubicBezTo>
                    <a:pt x="3674" y="2303"/>
                    <a:pt x="2726" y="1433"/>
                    <a:pt x="1799" y="1433"/>
                  </a:cubicBezTo>
                  <a:cubicBezTo>
                    <a:pt x="872" y="1433"/>
                    <a:pt x="-40" y="2303"/>
                    <a:pt x="1" y="4033"/>
                  </a:cubicBezTo>
                  <a:cubicBezTo>
                    <a:pt x="243" y="14189"/>
                    <a:pt x="4607" y="21600"/>
                    <a:pt x="11551" y="21600"/>
                  </a:cubicBezTo>
                  <a:cubicBezTo>
                    <a:pt x="18814" y="21600"/>
                    <a:pt x="21158" y="11559"/>
                    <a:pt x="21483" y="2600"/>
                  </a:cubicBezTo>
                  <a:cubicBezTo>
                    <a:pt x="21560" y="869"/>
                    <a:pt x="20674" y="0"/>
                    <a:pt x="197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5227;p55"/>
            <p:cNvSpPr/>
            <p:nvPr/>
          </p:nvSpPr>
          <p:spPr>
            <a:xfrm>
              <a:off x="195719" y="284602"/>
              <a:ext cx="43608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12" fill="norm" stroke="1" extrusionOk="0">
                  <a:moveTo>
                    <a:pt x="21356" y="11099"/>
                  </a:moveTo>
                  <a:cubicBezTo>
                    <a:pt x="21240" y="16826"/>
                    <a:pt x="16291" y="21257"/>
                    <a:pt x="10379" y="20892"/>
                  </a:cubicBezTo>
                  <a:cubicBezTo>
                    <a:pt x="4467" y="20526"/>
                    <a:pt x="-121" y="15542"/>
                    <a:pt x="2" y="9626"/>
                  </a:cubicBezTo>
                  <a:cubicBezTo>
                    <a:pt x="125" y="3899"/>
                    <a:pt x="5067" y="-343"/>
                    <a:pt x="10979" y="22"/>
                  </a:cubicBezTo>
                  <a:cubicBezTo>
                    <a:pt x="16899" y="388"/>
                    <a:pt x="21479" y="5195"/>
                    <a:pt x="21356" y="1109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5228;p55"/>
            <p:cNvSpPr/>
            <p:nvPr/>
          </p:nvSpPr>
          <p:spPr>
            <a:xfrm>
              <a:off x="326530" y="289775"/>
              <a:ext cx="43624" cy="2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02" fill="norm" stroke="1" extrusionOk="0">
                  <a:moveTo>
                    <a:pt x="21371" y="11092"/>
                  </a:moveTo>
                  <a:cubicBezTo>
                    <a:pt x="21248" y="17004"/>
                    <a:pt x="16297" y="21256"/>
                    <a:pt x="10383" y="20879"/>
                  </a:cubicBezTo>
                  <a:cubicBezTo>
                    <a:pt x="4469" y="20514"/>
                    <a:pt x="-113" y="15532"/>
                    <a:pt x="3" y="9808"/>
                  </a:cubicBezTo>
                  <a:cubicBezTo>
                    <a:pt x="126" y="4084"/>
                    <a:pt x="5077" y="-344"/>
                    <a:pt x="10991" y="21"/>
                  </a:cubicBezTo>
                  <a:cubicBezTo>
                    <a:pt x="16905" y="386"/>
                    <a:pt x="21487" y="5380"/>
                    <a:pt x="21371" y="110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5229;p55"/>
            <p:cNvSpPr/>
            <p:nvPr/>
          </p:nvSpPr>
          <p:spPr>
            <a:xfrm>
              <a:off x="252860" y="0"/>
              <a:ext cx="50120" cy="20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8955" y="0"/>
                  </a:moveTo>
                  <a:cubicBezTo>
                    <a:pt x="4442" y="0"/>
                    <a:pt x="255" y="751"/>
                    <a:pt x="895" y="2261"/>
                  </a:cubicBezTo>
                  <a:cubicBezTo>
                    <a:pt x="3350" y="7953"/>
                    <a:pt x="989" y="13619"/>
                    <a:pt x="10" y="19311"/>
                  </a:cubicBezTo>
                  <a:cubicBezTo>
                    <a:pt x="-241" y="20837"/>
                    <a:pt x="4141" y="21600"/>
                    <a:pt x="8654" y="21600"/>
                  </a:cubicBezTo>
                  <a:cubicBezTo>
                    <a:pt x="13167" y="21600"/>
                    <a:pt x="17819" y="20837"/>
                    <a:pt x="18114" y="19311"/>
                  </a:cubicBezTo>
                  <a:cubicBezTo>
                    <a:pt x="18999" y="13619"/>
                    <a:pt x="21359" y="7953"/>
                    <a:pt x="18999" y="2261"/>
                  </a:cubicBezTo>
                  <a:cubicBezTo>
                    <a:pt x="18358" y="758"/>
                    <a:pt x="13494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5230;p55"/>
            <p:cNvSpPr/>
            <p:nvPr/>
          </p:nvSpPr>
          <p:spPr>
            <a:xfrm>
              <a:off x="248414" y="380001"/>
              <a:ext cx="49572" cy="14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1878" y="0"/>
                  </a:moveTo>
                  <a:cubicBezTo>
                    <a:pt x="7061" y="0"/>
                    <a:pt x="2111" y="1064"/>
                    <a:pt x="1904" y="3180"/>
                  </a:cubicBezTo>
                  <a:cubicBezTo>
                    <a:pt x="1275" y="8261"/>
                    <a:pt x="640" y="13339"/>
                    <a:pt x="11" y="18420"/>
                  </a:cubicBezTo>
                  <a:cubicBezTo>
                    <a:pt x="-250" y="20545"/>
                    <a:pt x="4426" y="21600"/>
                    <a:pt x="9222" y="21600"/>
                  </a:cubicBezTo>
                  <a:cubicBezTo>
                    <a:pt x="14045" y="21600"/>
                    <a:pt x="18989" y="20536"/>
                    <a:pt x="19203" y="18420"/>
                  </a:cubicBezTo>
                  <a:cubicBezTo>
                    <a:pt x="19832" y="13339"/>
                    <a:pt x="20460" y="8261"/>
                    <a:pt x="21089" y="3180"/>
                  </a:cubicBezTo>
                  <a:cubicBezTo>
                    <a:pt x="21350" y="1055"/>
                    <a:pt x="16681" y="0"/>
                    <a:pt x="118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5231;p55"/>
            <p:cNvSpPr/>
            <p:nvPr/>
          </p:nvSpPr>
          <p:spPr>
            <a:xfrm>
              <a:off x="0" y="250620"/>
              <a:ext cx="148873" cy="5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506" fill="norm" stroke="1" extrusionOk="0">
                  <a:moveTo>
                    <a:pt x="2717" y="0"/>
                  </a:moveTo>
                  <a:cubicBezTo>
                    <a:pt x="-944" y="0"/>
                    <a:pt x="-905" y="17610"/>
                    <a:pt x="2837" y="17999"/>
                  </a:cubicBezTo>
                  <a:cubicBezTo>
                    <a:pt x="7165" y="18495"/>
                    <a:pt x="11492" y="17704"/>
                    <a:pt x="15723" y="21148"/>
                  </a:cubicBezTo>
                  <a:cubicBezTo>
                    <a:pt x="16016" y="21393"/>
                    <a:pt x="16294" y="21506"/>
                    <a:pt x="16558" y="21506"/>
                  </a:cubicBezTo>
                  <a:cubicBezTo>
                    <a:pt x="19595" y="21506"/>
                    <a:pt x="20656" y="6543"/>
                    <a:pt x="17294" y="3739"/>
                  </a:cubicBezTo>
                  <a:cubicBezTo>
                    <a:pt x="12549" y="-94"/>
                    <a:pt x="7711" y="496"/>
                    <a:pt x="2837" y="6"/>
                  </a:cubicBezTo>
                  <a:cubicBezTo>
                    <a:pt x="2796" y="0"/>
                    <a:pt x="2756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5232;p55"/>
            <p:cNvSpPr/>
            <p:nvPr/>
          </p:nvSpPr>
          <p:spPr>
            <a:xfrm>
              <a:off x="398375" y="262267"/>
              <a:ext cx="166261" cy="4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6" h="21600" fill="norm" stroke="1" extrusionOk="0">
                  <a:moveTo>
                    <a:pt x="2206" y="0"/>
                  </a:moveTo>
                  <a:cubicBezTo>
                    <a:pt x="-866" y="0"/>
                    <a:pt x="-718" y="19053"/>
                    <a:pt x="2572" y="20665"/>
                  </a:cubicBezTo>
                  <a:cubicBezTo>
                    <a:pt x="4107" y="21372"/>
                    <a:pt x="5639" y="21600"/>
                    <a:pt x="7175" y="21600"/>
                  </a:cubicBezTo>
                  <a:cubicBezTo>
                    <a:pt x="10028" y="21600"/>
                    <a:pt x="12882" y="20808"/>
                    <a:pt x="15748" y="20808"/>
                  </a:cubicBezTo>
                  <a:cubicBezTo>
                    <a:pt x="16251" y="20808"/>
                    <a:pt x="16757" y="20836"/>
                    <a:pt x="17260" y="20894"/>
                  </a:cubicBezTo>
                  <a:cubicBezTo>
                    <a:pt x="17297" y="20894"/>
                    <a:pt x="17335" y="20901"/>
                    <a:pt x="17371" y="20901"/>
                  </a:cubicBezTo>
                  <a:cubicBezTo>
                    <a:pt x="20734" y="20901"/>
                    <a:pt x="20696" y="756"/>
                    <a:pt x="17260" y="421"/>
                  </a:cubicBezTo>
                  <a:cubicBezTo>
                    <a:pt x="16755" y="364"/>
                    <a:pt x="16249" y="343"/>
                    <a:pt x="15744" y="343"/>
                  </a:cubicBezTo>
                  <a:cubicBezTo>
                    <a:pt x="12935" y="343"/>
                    <a:pt x="10135" y="1092"/>
                    <a:pt x="7339" y="1092"/>
                  </a:cubicBezTo>
                  <a:cubicBezTo>
                    <a:pt x="5750" y="1092"/>
                    <a:pt x="4161" y="849"/>
                    <a:pt x="2572" y="86"/>
                  </a:cubicBezTo>
                  <a:cubicBezTo>
                    <a:pt x="2445" y="29"/>
                    <a:pt x="2323" y="0"/>
                    <a:pt x="2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5233;p55"/>
            <p:cNvSpPr/>
            <p:nvPr/>
          </p:nvSpPr>
          <p:spPr>
            <a:xfrm>
              <a:off x="110777" y="91975"/>
              <a:ext cx="109076" cy="11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2542" y="0"/>
                  </a:moveTo>
                  <a:cubicBezTo>
                    <a:pt x="275" y="0"/>
                    <a:pt x="-1169" y="3594"/>
                    <a:pt x="1260" y="5139"/>
                  </a:cubicBezTo>
                  <a:cubicBezTo>
                    <a:pt x="7159" y="8762"/>
                    <a:pt x="10045" y="15920"/>
                    <a:pt x="14894" y="20827"/>
                  </a:cubicBezTo>
                  <a:cubicBezTo>
                    <a:pt x="15435" y="21372"/>
                    <a:pt x="16037" y="21600"/>
                    <a:pt x="16620" y="21600"/>
                  </a:cubicBezTo>
                  <a:cubicBezTo>
                    <a:pt x="18641" y="21600"/>
                    <a:pt x="20431" y="18858"/>
                    <a:pt x="18566" y="16973"/>
                  </a:cubicBezTo>
                  <a:cubicBezTo>
                    <a:pt x="13321" y="11653"/>
                    <a:pt x="10307" y="4404"/>
                    <a:pt x="3883" y="416"/>
                  </a:cubicBezTo>
                  <a:cubicBezTo>
                    <a:pt x="3420" y="126"/>
                    <a:pt x="2966" y="0"/>
                    <a:pt x="2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5234;p55"/>
            <p:cNvSpPr/>
            <p:nvPr/>
          </p:nvSpPr>
          <p:spPr>
            <a:xfrm>
              <a:off x="352929" y="100886"/>
              <a:ext cx="98876" cy="91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1600" fill="norm" stroke="1" extrusionOk="0">
                  <a:moveTo>
                    <a:pt x="15956" y="0"/>
                  </a:moveTo>
                  <a:cubicBezTo>
                    <a:pt x="15342" y="0"/>
                    <a:pt x="14708" y="242"/>
                    <a:pt x="14128" y="808"/>
                  </a:cubicBezTo>
                  <a:cubicBezTo>
                    <a:pt x="9368" y="5300"/>
                    <a:pt x="5276" y="10727"/>
                    <a:pt x="898" y="15745"/>
                  </a:cubicBezTo>
                  <a:cubicBezTo>
                    <a:pt x="-1212" y="18105"/>
                    <a:pt x="770" y="21600"/>
                    <a:pt x="3011" y="21600"/>
                  </a:cubicBezTo>
                  <a:cubicBezTo>
                    <a:pt x="3648" y="21600"/>
                    <a:pt x="4304" y="21317"/>
                    <a:pt x="4896" y="20647"/>
                  </a:cubicBezTo>
                  <a:cubicBezTo>
                    <a:pt x="9274" y="15630"/>
                    <a:pt x="13366" y="10262"/>
                    <a:pt x="18123" y="5710"/>
                  </a:cubicBezTo>
                  <a:cubicBezTo>
                    <a:pt x="20388" y="3536"/>
                    <a:pt x="18311" y="0"/>
                    <a:pt x="159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5235;p55"/>
            <p:cNvSpPr/>
            <p:nvPr/>
          </p:nvSpPr>
          <p:spPr>
            <a:xfrm>
              <a:off x="107597" y="346870"/>
              <a:ext cx="86367" cy="9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fill="norm" stroke="1" extrusionOk="0">
                  <a:moveTo>
                    <a:pt x="15772" y="0"/>
                  </a:moveTo>
                  <a:cubicBezTo>
                    <a:pt x="14793" y="0"/>
                    <a:pt x="13839" y="496"/>
                    <a:pt x="13239" y="1699"/>
                  </a:cubicBezTo>
                  <a:cubicBezTo>
                    <a:pt x="10435" y="7236"/>
                    <a:pt x="6530" y="11712"/>
                    <a:pt x="1470" y="15239"/>
                  </a:cubicBezTo>
                  <a:cubicBezTo>
                    <a:pt x="-1407" y="17281"/>
                    <a:pt x="379" y="21600"/>
                    <a:pt x="3049" y="21600"/>
                  </a:cubicBezTo>
                  <a:cubicBezTo>
                    <a:pt x="3597" y="21600"/>
                    <a:pt x="4182" y="21422"/>
                    <a:pt x="4768" y="21000"/>
                  </a:cubicBezTo>
                  <a:cubicBezTo>
                    <a:pt x="10765" y="16859"/>
                    <a:pt x="15604" y="11659"/>
                    <a:pt x="18905" y="5055"/>
                  </a:cubicBezTo>
                  <a:cubicBezTo>
                    <a:pt x="20193" y="2435"/>
                    <a:pt x="17930" y="0"/>
                    <a:pt x="157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5236;p55"/>
            <p:cNvSpPr/>
            <p:nvPr/>
          </p:nvSpPr>
          <p:spPr>
            <a:xfrm>
              <a:off x="376213" y="361000"/>
              <a:ext cx="71213" cy="8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3933" y="0"/>
                  </a:moveTo>
                  <a:cubicBezTo>
                    <a:pt x="1066" y="0"/>
                    <a:pt x="-1520" y="3788"/>
                    <a:pt x="1061" y="6567"/>
                  </a:cubicBezTo>
                  <a:cubicBezTo>
                    <a:pt x="4894" y="10713"/>
                    <a:pt x="8143" y="15241"/>
                    <a:pt x="11387" y="19895"/>
                  </a:cubicBezTo>
                  <a:cubicBezTo>
                    <a:pt x="12245" y="21104"/>
                    <a:pt x="13446" y="21600"/>
                    <a:pt x="14635" y="21600"/>
                  </a:cubicBezTo>
                  <a:cubicBezTo>
                    <a:pt x="17399" y="21600"/>
                    <a:pt x="20080" y="18882"/>
                    <a:pt x="18079" y="16071"/>
                  </a:cubicBezTo>
                  <a:cubicBezTo>
                    <a:pt x="14507" y="10904"/>
                    <a:pt x="10803" y="5867"/>
                    <a:pt x="6518" y="1212"/>
                  </a:cubicBezTo>
                  <a:cubicBezTo>
                    <a:pt x="5723" y="358"/>
                    <a:pt x="4815" y="0"/>
                    <a:pt x="3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5237;p55"/>
            <p:cNvSpPr/>
            <p:nvPr/>
          </p:nvSpPr>
          <p:spPr>
            <a:xfrm>
              <a:off x="149909" y="141208"/>
              <a:ext cx="132493" cy="8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22" fill="norm" stroke="1" extrusionOk="0">
                  <a:moveTo>
                    <a:pt x="12624" y="10"/>
                  </a:moveTo>
                  <a:cubicBezTo>
                    <a:pt x="10014" y="197"/>
                    <a:pt x="7559" y="2079"/>
                    <a:pt x="5640" y="5018"/>
                  </a:cubicBezTo>
                  <a:cubicBezTo>
                    <a:pt x="2840" y="9340"/>
                    <a:pt x="729" y="15163"/>
                    <a:pt x="0" y="21422"/>
                  </a:cubicBezTo>
                  <a:cubicBezTo>
                    <a:pt x="2685" y="17228"/>
                    <a:pt x="5679" y="15099"/>
                    <a:pt x="9554" y="13721"/>
                  </a:cubicBezTo>
                  <a:cubicBezTo>
                    <a:pt x="11011" y="13222"/>
                    <a:pt x="21600" y="10466"/>
                    <a:pt x="20565" y="6336"/>
                  </a:cubicBezTo>
                  <a:cubicBezTo>
                    <a:pt x="19529" y="2326"/>
                    <a:pt x="15079" y="-178"/>
                    <a:pt x="12624" y="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5238;p55"/>
            <p:cNvSpPr/>
            <p:nvPr/>
          </p:nvSpPr>
          <p:spPr>
            <a:xfrm>
              <a:off x="163575" y="285544"/>
              <a:ext cx="706337" cy="35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1812" y="0"/>
                  </a:moveTo>
                  <a:cubicBezTo>
                    <a:pt x="11667" y="0"/>
                    <a:pt x="11520" y="30"/>
                    <a:pt x="11371" y="95"/>
                  </a:cubicBezTo>
                  <a:cubicBezTo>
                    <a:pt x="10953" y="261"/>
                    <a:pt x="10528" y="367"/>
                    <a:pt x="10126" y="623"/>
                  </a:cubicBezTo>
                  <a:cubicBezTo>
                    <a:pt x="9432" y="1061"/>
                    <a:pt x="8783" y="1679"/>
                    <a:pt x="8335" y="2886"/>
                  </a:cubicBezTo>
                  <a:cubicBezTo>
                    <a:pt x="7903" y="4063"/>
                    <a:pt x="7508" y="5271"/>
                    <a:pt x="7530" y="6885"/>
                  </a:cubicBezTo>
                  <a:cubicBezTo>
                    <a:pt x="7425" y="6824"/>
                    <a:pt x="7358" y="6810"/>
                    <a:pt x="7306" y="6749"/>
                  </a:cubicBezTo>
                  <a:cubicBezTo>
                    <a:pt x="6832" y="6168"/>
                    <a:pt x="6327" y="5972"/>
                    <a:pt x="5812" y="5972"/>
                  </a:cubicBezTo>
                  <a:cubicBezTo>
                    <a:pt x="5566" y="5972"/>
                    <a:pt x="5317" y="6017"/>
                    <a:pt x="5068" y="6085"/>
                  </a:cubicBezTo>
                  <a:cubicBezTo>
                    <a:pt x="4822" y="6146"/>
                    <a:pt x="4546" y="6387"/>
                    <a:pt x="4367" y="6719"/>
                  </a:cubicBezTo>
                  <a:cubicBezTo>
                    <a:pt x="3972" y="7428"/>
                    <a:pt x="3614" y="8198"/>
                    <a:pt x="3584" y="9374"/>
                  </a:cubicBezTo>
                  <a:cubicBezTo>
                    <a:pt x="3569" y="9993"/>
                    <a:pt x="3517" y="10597"/>
                    <a:pt x="3480" y="11246"/>
                  </a:cubicBezTo>
                  <a:cubicBezTo>
                    <a:pt x="3220" y="11246"/>
                    <a:pt x="2960" y="11236"/>
                    <a:pt x="2700" y="11236"/>
                  </a:cubicBezTo>
                  <a:cubicBezTo>
                    <a:pt x="2505" y="11236"/>
                    <a:pt x="2310" y="11241"/>
                    <a:pt x="2115" y="11261"/>
                  </a:cubicBezTo>
                  <a:cubicBezTo>
                    <a:pt x="1242" y="11352"/>
                    <a:pt x="608" y="12181"/>
                    <a:pt x="228" y="13811"/>
                  </a:cubicBezTo>
                  <a:cubicBezTo>
                    <a:pt x="-145" y="15410"/>
                    <a:pt x="-56" y="16873"/>
                    <a:pt x="466" y="18277"/>
                  </a:cubicBezTo>
                  <a:cubicBezTo>
                    <a:pt x="1011" y="19741"/>
                    <a:pt x="1787" y="20450"/>
                    <a:pt x="2630" y="20797"/>
                  </a:cubicBezTo>
                  <a:cubicBezTo>
                    <a:pt x="3286" y="21053"/>
                    <a:pt x="3965" y="21159"/>
                    <a:pt x="4629" y="21234"/>
                  </a:cubicBezTo>
                  <a:cubicBezTo>
                    <a:pt x="5658" y="21370"/>
                    <a:pt x="6687" y="21446"/>
                    <a:pt x="7716" y="21506"/>
                  </a:cubicBezTo>
                  <a:cubicBezTo>
                    <a:pt x="8766" y="21559"/>
                    <a:pt x="9821" y="21600"/>
                    <a:pt x="10872" y="21600"/>
                  </a:cubicBezTo>
                  <a:cubicBezTo>
                    <a:pt x="11031" y="21600"/>
                    <a:pt x="11190" y="21599"/>
                    <a:pt x="11349" y="21597"/>
                  </a:cubicBezTo>
                  <a:cubicBezTo>
                    <a:pt x="12479" y="21583"/>
                    <a:pt x="13610" y="21459"/>
                    <a:pt x="14741" y="21459"/>
                  </a:cubicBezTo>
                  <a:cubicBezTo>
                    <a:pt x="14804" y="21459"/>
                    <a:pt x="14866" y="21460"/>
                    <a:pt x="14929" y="21460"/>
                  </a:cubicBezTo>
                  <a:cubicBezTo>
                    <a:pt x="15063" y="21462"/>
                    <a:pt x="15196" y="21463"/>
                    <a:pt x="15330" y="21463"/>
                  </a:cubicBezTo>
                  <a:cubicBezTo>
                    <a:pt x="16431" y="21463"/>
                    <a:pt x="17521" y="21388"/>
                    <a:pt x="18599" y="20917"/>
                  </a:cubicBezTo>
                  <a:cubicBezTo>
                    <a:pt x="19009" y="20737"/>
                    <a:pt x="19464" y="20526"/>
                    <a:pt x="19777" y="20027"/>
                  </a:cubicBezTo>
                  <a:cubicBezTo>
                    <a:pt x="20761" y="18428"/>
                    <a:pt x="21455" y="16511"/>
                    <a:pt x="21380" y="13721"/>
                  </a:cubicBezTo>
                  <a:cubicBezTo>
                    <a:pt x="21328" y="11457"/>
                    <a:pt x="20746" y="9903"/>
                    <a:pt x="19911" y="8741"/>
                  </a:cubicBezTo>
                  <a:cubicBezTo>
                    <a:pt x="19076" y="7588"/>
                    <a:pt x="18138" y="7135"/>
                    <a:pt x="17161" y="7135"/>
                  </a:cubicBezTo>
                  <a:cubicBezTo>
                    <a:pt x="16872" y="7135"/>
                    <a:pt x="16580" y="7175"/>
                    <a:pt x="16286" y="7247"/>
                  </a:cubicBezTo>
                  <a:cubicBezTo>
                    <a:pt x="16055" y="7307"/>
                    <a:pt x="15816" y="7459"/>
                    <a:pt x="15563" y="7594"/>
                  </a:cubicBezTo>
                  <a:cubicBezTo>
                    <a:pt x="15555" y="7383"/>
                    <a:pt x="15548" y="7262"/>
                    <a:pt x="15540" y="7127"/>
                  </a:cubicBezTo>
                  <a:cubicBezTo>
                    <a:pt x="15451" y="5406"/>
                    <a:pt x="15138" y="3867"/>
                    <a:pt x="14563" y="2585"/>
                  </a:cubicBezTo>
                  <a:cubicBezTo>
                    <a:pt x="14116" y="1588"/>
                    <a:pt x="13526" y="1075"/>
                    <a:pt x="12945" y="548"/>
                  </a:cubicBezTo>
                  <a:cubicBezTo>
                    <a:pt x="12580" y="218"/>
                    <a:pt x="12204" y="0"/>
                    <a:pt x="118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5239;p55"/>
            <p:cNvSpPr/>
            <p:nvPr/>
          </p:nvSpPr>
          <p:spPr>
            <a:xfrm>
              <a:off x="525791" y="285622"/>
              <a:ext cx="344127" cy="34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856" y="0"/>
                  </a:moveTo>
                  <a:cubicBezTo>
                    <a:pt x="545" y="1644"/>
                    <a:pt x="-419" y="4021"/>
                    <a:pt x="184" y="6138"/>
                  </a:cubicBezTo>
                  <a:cubicBezTo>
                    <a:pt x="786" y="8347"/>
                    <a:pt x="2458" y="9490"/>
                    <a:pt x="4657" y="9550"/>
                  </a:cubicBezTo>
                  <a:cubicBezTo>
                    <a:pt x="7489" y="9642"/>
                    <a:pt x="10893" y="9383"/>
                    <a:pt x="12294" y="12506"/>
                  </a:cubicBezTo>
                  <a:cubicBezTo>
                    <a:pt x="13499" y="15171"/>
                    <a:pt x="10471" y="17730"/>
                    <a:pt x="11089" y="20457"/>
                  </a:cubicBezTo>
                  <a:cubicBezTo>
                    <a:pt x="11179" y="20868"/>
                    <a:pt x="11330" y="21249"/>
                    <a:pt x="11540" y="21600"/>
                  </a:cubicBezTo>
                  <a:cubicBezTo>
                    <a:pt x="12836" y="21539"/>
                    <a:pt x="14131" y="21402"/>
                    <a:pt x="15412" y="21112"/>
                  </a:cubicBezTo>
                  <a:cubicBezTo>
                    <a:pt x="16241" y="20929"/>
                    <a:pt x="17159" y="20717"/>
                    <a:pt x="17792" y="20213"/>
                  </a:cubicBezTo>
                  <a:cubicBezTo>
                    <a:pt x="19780" y="18599"/>
                    <a:pt x="21181" y="16664"/>
                    <a:pt x="21030" y="13847"/>
                  </a:cubicBezTo>
                  <a:cubicBezTo>
                    <a:pt x="20924" y="11561"/>
                    <a:pt x="19750" y="9992"/>
                    <a:pt x="18063" y="8819"/>
                  </a:cubicBezTo>
                  <a:cubicBezTo>
                    <a:pt x="16376" y="7655"/>
                    <a:pt x="14483" y="7198"/>
                    <a:pt x="12508" y="7198"/>
                  </a:cubicBezTo>
                  <a:cubicBezTo>
                    <a:pt x="11926" y="7198"/>
                    <a:pt x="11336" y="7238"/>
                    <a:pt x="10743" y="7311"/>
                  </a:cubicBezTo>
                  <a:cubicBezTo>
                    <a:pt x="10276" y="7372"/>
                    <a:pt x="9793" y="7525"/>
                    <a:pt x="9281" y="7662"/>
                  </a:cubicBezTo>
                  <a:cubicBezTo>
                    <a:pt x="9266" y="7448"/>
                    <a:pt x="9251" y="7327"/>
                    <a:pt x="9236" y="7190"/>
                  </a:cubicBezTo>
                  <a:cubicBezTo>
                    <a:pt x="9055" y="5453"/>
                    <a:pt x="8423" y="3899"/>
                    <a:pt x="7263" y="2605"/>
                  </a:cubicBezTo>
                  <a:cubicBezTo>
                    <a:pt x="6359" y="1599"/>
                    <a:pt x="5169" y="1081"/>
                    <a:pt x="3994" y="548"/>
                  </a:cubicBezTo>
                  <a:cubicBezTo>
                    <a:pt x="3316" y="228"/>
                    <a:pt x="2594" y="30"/>
                    <a:pt x="1856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5240;p55"/>
            <p:cNvSpPr/>
            <p:nvPr/>
          </p:nvSpPr>
          <p:spPr>
            <a:xfrm>
              <a:off x="491165" y="467670"/>
              <a:ext cx="28456" cy="29564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5241;p55"/>
            <p:cNvSpPr/>
            <p:nvPr/>
          </p:nvSpPr>
          <p:spPr>
            <a:xfrm>
              <a:off x="569497" y="464716"/>
              <a:ext cx="28456" cy="2931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5242;p55"/>
            <p:cNvSpPr/>
            <p:nvPr/>
          </p:nvSpPr>
          <p:spPr>
            <a:xfrm>
              <a:off x="521610" y="498098"/>
              <a:ext cx="53507" cy="3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9033" y="0"/>
                  </a:moveTo>
                  <a:cubicBezTo>
                    <a:pt x="17902" y="0"/>
                    <a:pt x="16797" y="1101"/>
                    <a:pt x="16848" y="3311"/>
                  </a:cubicBezTo>
                  <a:cubicBezTo>
                    <a:pt x="16848" y="8768"/>
                    <a:pt x="15272" y="14375"/>
                    <a:pt x="11134" y="14968"/>
                  </a:cubicBezTo>
                  <a:cubicBezTo>
                    <a:pt x="10983" y="14977"/>
                    <a:pt x="10832" y="14986"/>
                    <a:pt x="10682" y="14986"/>
                  </a:cubicBezTo>
                  <a:cubicBezTo>
                    <a:pt x="6927" y="14986"/>
                    <a:pt x="4729" y="9746"/>
                    <a:pt x="4446" y="4638"/>
                  </a:cubicBezTo>
                  <a:cubicBezTo>
                    <a:pt x="4346" y="2427"/>
                    <a:pt x="3166" y="1326"/>
                    <a:pt x="2048" y="1326"/>
                  </a:cubicBezTo>
                  <a:cubicBezTo>
                    <a:pt x="924" y="1326"/>
                    <a:pt x="-131" y="2427"/>
                    <a:pt x="13" y="4638"/>
                  </a:cubicBezTo>
                  <a:cubicBezTo>
                    <a:pt x="403" y="13848"/>
                    <a:pt x="4371" y="21600"/>
                    <a:pt x="10952" y="21600"/>
                  </a:cubicBezTo>
                  <a:cubicBezTo>
                    <a:pt x="11014" y="21600"/>
                    <a:pt x="11077" y="21600"/>
                    <a:pt x="11134" y="21600"/>
                  </a:cubicBezTo>
                  <a:cubicBezTo>
                    <a:pt x="17733" y="21600"/>
                    <a:pt x="21469" y="12305"/>
                    <a:pt x="21375" y="3311"/>
                  </a:cubicBezTo>
                  <a:cubicBezTo>
                    <a:pt x="21325" y="1101"/>
                    <a:pt x="20169" y="0"/>
                    <a:pt x="190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5243;p55"/>
            <p:cNvSpPr/>
            <p:nvPr/>
          </p:nvSpPr>
          <p:spPr>
            <a:xfrm>
              <a:off x="457110" y="502153"/>
              <a:ext cx="43851" cy="2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746" y="21600"/>
                    <a:pt x="10800" y="21600"/>
                  </a:cubicBezTo>
                  <a:cubicBezTo>
                    <a:pt x="4854" y="21600"/>
                    <a:pt x="0" y="16822"/>
                    <a:pt x="0" y="10898"/>
                  </a:cubicBezTo>
                  <a:cubicBezTo>
                    <a:pt x="0" y="4778"/>
                    <a:pt x="4854" y="0"/>
                    <a:pt x="10800" y="0"/>
                  </a:cubicBezTo>
                  <a:cubicBezTo>
                    <a:pt x="1674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5244;p55"/>
            <p:cNvSpPr/>
            <p:nvPr/>
          </p:nvSpPr>
          <p:spPr>
            <a:xfrm>
              <a:off x="588157" y="502153"/>
              <a:ext cx="43615" cy="2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836" y="21600"/>
                    <a:pt x="10858" y="21600"/>
                  </a:cubicBezTo>
                  <a:cubicBezTo>
                    <a:pt x="4880" y="21600"/>
                    <a:pt x="0" y="16822"/>
                    <a:pt x="0" y="10898"/>
                  </a:cubicBezTo>
                  <a:cubicBezTo>
                    <a:pt x="0" y="4778"/>
                    <a:pt x="4880" y="0"/>
                    <a:pt x="10858" y="0"/>
                  </a:cubicBezTo>
                  <a:cubicBezTo>
                    <a:pt x="1683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5245;p55"/>
            <p:cNvSpPr/>
            <p:nvPr/>
          </p:nvSpPr>
          <p:spPr>
            <a:xfrm>
              <a:off x="288476" y="662292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5246;p55"/>
            <p:cNvSpPr/>
            <p:nvPr/>
          </p:nvSpPr>
          <p:spPr>
            <a:xfrm>
              <a:off x="376176" y="715006"/>
              <a:ext cx="34927" cy="362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5247;p55"/>
            <p:cNvSpPr/>
            <p:nvPr/>
          </p:nvSpPr>
          <p:spPr>
            <a:xfrm>
              <a:off x="441951" y="666724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5248;p55"/>
            <p:cNvSpPr/>
            <p:nvPr/>
          </p:nvSpPr>
          <p:spPr>
            <a:xfrm>
              <a:off x="503353" y="798275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5249;p55"/>
            <p:cNvSpPr/>
            <p:nvPr/>
          </p:nvSpPr>
          <p:spPr>
            <a:xfrm>
              <a:off x="542771" y="684217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5250;p55"/>
            <p:cNvSpPr/>
            <p:nvPr/>
          </p:nvSpPr>
          <p:spPr>
            <a:xfrm>
              <a:off x="683126" y="666724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5251;p55"/>
            <p:cNvSpPr/>
            <p:nvPr/>
          </p:nvSpPr>
          <p:spPr>
            <a:xfrm>
              <a:off x="617351" y="749992"/>
              <a:ext cx="34927" cy="362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5252;p55"/>
            <p:cNvSpPr/>
            <p:nvPr/>
          </p:nvSpPr>
          <p:spPr>
            <a:xfrm>
              <a:off x="735664" y="745796"/>
              <a:ext cx="35104" cy="3597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5253;p55"/>
            <p:cNvSpPr/>
            <p:nvPr/>
          </p:nvSpPr>
          <p:spPr>
            <a:xfrm>
              <a:off x="380608" y="820199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5254;p55"/>
            <p:cNvSpPr/>
            <p:nvPr/>
          </p:nvSpPr>
          <p:spPr>
            <a:xfrm>
              <a:off x="601897" y="866517"/>
              <a:ext cx="34916" cy="3596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5255;p55"/>
            <p:cNvSpPr/>
            <p:nvPr/>
          </p:nvSpPr>
          <p:spPr>
            <a:xfrm>
              <a:off x="447621" y="936959"/>
              <a:ext cx="34916" cy="35977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5256;p55"/>
            <p:cNvSpPr/>
            <p:nvPr/>
          </p:nvSpPr>
          <p:spPr>
            <a:xfrm>
              <a:off x="584405" y="1007670"/>
              <a:ext cx="34915" cy="36212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71" name="Google Shape;5257;p55"/>
          <p:cNvGrpSpPr/>
          <p:nvPr/>
        </p:nvGrpSpPr>
        <p:grpSpPr>
          <a:xfrm>
            <a:off x="1938901" y="2649366"/>
            <a:ext cx="650648" cy="1298950"/>
            <a:chOff x="0" y="0"/>
            <a:chExt cx="650646" cy="1298949"/>
          </a:xfrm>
        </p:grpSpPr>
        <p:sp>
          <p:nvSpPr>
            <p:cNvPr id="2157" name="Google Shape;5258;p55"/>
            <p:cNvSpPr/>
            <p:nvPr/>
          </p:nvSpPr>
          <p:spPr>
            <a:xfrm>
              <a:off x="148858" y="1161566"/>
              <a:ext cx="313087" cy="13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85" h="21600" fill="norm" stroke="1" extrusionOk="0">
                  <a:moveTo>
                    <a:pt x="8307" y="0"/>
                  </a:moveTo>
                  <a:cubicBezTo>
                    <a:pt x="3320" y="0"/>
                    <a:pt x="-3016" y="4311"/>
                    <a:pt x="1604" y="18509"/>
                  </a:cubicBezTo>
                  <a:cubicBezTo>
                    <a:pt x="2241" y="20644"/>
                    <a:pt x="3725" y="21600"/>
                    <a:pt x="5473" y="21600"/>
                  </a:cubicBezTo>
                  <a:cubicBezTo>
                    <a:pt x="10798" y="21600"/>
                    <a:pt x="18584" y="12735"/>
                    <a:pt x="12415" y="1255"/>
                  </a:cubicBezTo>
                  <a:cubicBezTo>
                    <a:pt x="11512" y="489"/>
                    <a:pt x="9986" y="0"/>
                    <a:pt x="8307" y="0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5259;p55"/>
            <p:cNvSpPr/>
            <p:nvPr/>
          </p:nvSpPr>
          <p:spPr>
            <a:xfrm>
              <a:off x="52414" y="277878"/>
              <a:ext cx="516807" cy="93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9986" y="17743"/>
                  </a:moveTo>
                  <a:cubicBezTo>
                    <a:pt x="10294" y="15177"/>
                    <a:pt x="10638" y="12602"/>
                    <a:pt x="10910" y="10026"/>
                  </a:cubicBezTo>
                  <a:cubicBezTo>
                    <a:pt x="11091" y="8368"/>
                    <a:pt x="11163" y="6708"/>
                    <a:pt x="11308" y="5039"/>
                  </a:cubicBezTo>
                  <a:cubicBezTo>
                    <a:pt x="11326" y="4723"/>
                    <a:pt x="11453" y="4398"/>
                    <a:pt x="11488" y="4072"/>
                  </a:cubicBezTo>
                  <a:cubicBezTo>
                    <a:pt x="11561" y="3593"/>
                    <a:pt x="11488" y="3553"/>
                    <a:pt x="10710" y="3329"/>
                  </a:cubicBezTo>
                  <a:cubicBezTo>
                    <a:pt x="10185" y="3176"/>
                    <a:pt x="9678" y="2983"/>
                    <a:pt x="9171" y="2789"/>
                  </a:cubicBezTo>
                  <a:cubicBezTo>
                    <a:pt x="9081" y="2748"/>
                    <a:pt x="8973" y="2667"/>
                    <a:pt x="8973" y="2596"/>
                  </a:cubicBezTo>
                  <a:cubicBezTo>
                    <a:pt x="8827" y="1863"/>
                    <a:pt x="10403" y="2138"/>
                    <a:pt x="11615" y="2901"/>
                  </a:cubicBezTo>
                  <a:cubicBezTo>
                    <a:pt x="11887" y="1903"/>
                    <a:pt x="11978" y="936"/>
                    <a:pt x="12375" y="0"/>
                  </a:cubicBezTo>
                  <a:cubicBezTo>
                    <a:pt x="12955" y="855"/>
                    <a:pt x="12321" y="1720"/>
                    <a:pt x="12430" y="2637"/>
                  </a:cubicBezTo>
                  <a:cubicBezTo>
                    <a:pt x="12920" y="2484"/>
                    <a:pt x="13317" y="2341"/>
                    <a:pt x="13734" y="2229"/>
                  </a:cubicBezTo>
                  <a:cubicBezTo>
                    <a:pt x="14060" y="2138"/>
                    <a:pt x="14440" y="2107"/>
                    <a:pt x="14694" y="2321"/>
                  </a:cubicBezTo>
                  <a:cubicBezTo>
                    <a:pt x="14947" y="2515"/>
                    <a:pt x="14711" y="2657"/>
                    <a:pt x="14494" y="2800"/>
                  </a:cubicBezTo>
                  <a:cubicBezTo>
                    <a:pt x="14078" y="3054"/>
                    <a:pt x="13661" y="3288"/>
                    <a:pt x="12974" y="3339"/>
                  </a:cubicBezTo>
                  <a:cubicBezTo>
                    <a:pt x="12412" y="3380"/>
                    <a:pt x="12195" y="3583"/>
                    <a:pt x="12123" y="3930"/>
                  </a:cubicBezTo>
                  <a:cubicBezTo>
                    <a:pt x="11851" y="5263"/>
                    <a:pt x="11833" y="6606"/>
                    <a:pt x="11724" y="7940"/>
                  </a:cubicBezTo>
                  <a:cubicBezTo>
                    <a:pt x="11561" y="9731"/>
                    <a:pt x="11217" y="11502"/>
                    <a:pt x="10982" y="13294"/>
                  </a:cubicBezTo>
                  <a:cubicBezTo>
                    <a:pt x="10910" y="13813"/>
                    <a:pt x="10855" y="14332"/>
                    <a:pt x="10964" y="14862"/>
                  </a:cubicBezTo>
                  <a:cubicBezTo>
                    <a:pt x="11398" y="14098"/>
                    <a:pt x="11833" y="13335"/>
                    <a:pt x="12250" y="12561"/>
                  </a:cubicBezTo>
                  <a:cubicBezTo>
                    <a:pt x="13227" y="10820"/>
                    <a:pt x="14621" y="9192"/>
                    <a:pt x="16794" y="7818"/>
                  </a:cubicBezTo>
                  <a:cubicBezTo>
                    <a:pt x="17464" y="7390"/>
                    <a:pt x="18369" y="7044"/>
                    <a:pt x="19274" y="6769"/>
                  </a:cubicBezTo>
                  <a:cubicBezTo>
                    <a:pt x="20415" y="6433"/>
                    <a:pt x="21429" y="6840"/>
                    <a:pt x="21302" y="7563"/>
                  </a:cubicBezTo>
                  <a:cubicBezTo>
                    <a:pt x="21229" y="7981"/>
                    <a:pt x="21012" y="8408"/>
                    <a:pt x="20668" y="8774"/>
                  </a:cubicBezTo>
                  <a:cubicBezTo>
                    <a:pt x="19709" y="9792"/>
                    <a:pt x="18658" y="10790"/>
                    <a:pt x="17608" y="11787"/>
                  </a:cubicBezTo>
                  <a:cubicBezTo>
                    <a:pt x="16612" y="12734"/>
                    <a:pt x="15527" y="13650"/>
                    <a:pt x="14585" y="14607"/>
                  </a:cubicBezTo>
                  <a:cubicBezTo>
                    <a:pt x="13842" y="15360"/>
                    <a:pt x="13245" y="16164"/>
                    <a:pt x="12538" y="17020"/>
                  </a:cubicBezTo>
                  <a:cubicBezTo>
                    <a:pt x="13842" y="16297"/>
                    <a:pt x="15001" y="15635"/>
                    <a:pt x="16214" y="15004"/>
                  </a:cubicBezTo>
                  <a:cubicBezTo>
                    <a:pt x="17174" y="14525"/>
                    <a:pt x="18532" y="13935"/>
                    <a:pt x="19672" y="14332"/>
                  </a:cubicBezTo>
                  <a:cubicBezTo>
                    <a:pt x="20722" y="14790"/>
                    <a:pt x="19818" y="15452"/>
                    <a:pt x="19184" y="15910"/>
                  </a:cubicBezTo>
                  <a:cubicBezTo>
                    <a:pt x="17825" y="16867"/>
                    <a:pt x="16251" y="17702"/>
                    <a:pt x="14657" y="18536"/>
                  </a:cubicBezTo>
                  <a:cubicBezTo>
                    <a:pt x="13172" y="19300"/>
                    <a:pt x="11651" y="20063"/>
                    <a:pt x="10620" y="21071"/>
                  </a:cubicBezTo>
                  <a:cubicBezTo>
                    <a:pt x="10457" y="21234"/>
                    <a:pt x="10113" y="21600"/>
                    <a:pt x="9805" y="21600"/>
                  </a:cubicBezTo>
                  <a:cubicBezTo>
                    <a:pt x="9370" y="21600"/>
                    <a:pt x="9461" y="21295"/>
                    <a:pt x="9388" y="21162"/>
                  </a:cubicBezTo>
                  <a:cubicBezTo>
                    <a:pt x="8556" y="19727"/>
                    <a:pt x="7198" y="18485"/>
                    <a:pt x="5423" y="17355"/>
                  </a:cubicBezTo>
                  <a:cubicBezTo>
                    <a:pt x="3849" y="16358"/>
                    <a:pt x="2346" y="15309"/>
                    <a:pt x="879" y="14251"/>
                  </a:cubicBezTo>
                  <a:cubicBezTo>
                    <a:pt x="480" y="13966"/>
                    <a:pt x="155" y="13589"/>
                    <a:pt x="29" y="13223"/>
                  </a:cubicBezTo>
                  <a:cubicBezTo>
                    <a:pt x="-171" y="12561"/>
                    <a:pt x="680" y="12236"/>
                    <a:pt x="1766" y="12521"/>
                  </a:cubicBezTo>
                  <a:cubicBezTo>
                    <a:pt x="3559" y="12989"/>
                    <a:pt x="5080" y="13630"/>
                    <a:pt x="6311" y="14536"/>
                  </a:cubicBezTo>
                  <a:cubicBezTo>
                    <a:pt x="7324" y="15289"/>
                    <a:pt x="8194" y="16062"/>
                    <a:pt x="8755" y="16959"/>
                  </a:cubicBezTo>
                  <a:cubicBezTo>
                    <a:pt x="8791" y="17029"/>
                    <a:pt x="8881" y="17101"/>
                    <a:pt x="8954" y="17172"/>
                  </a:cubicBezTo>
                  <a:cubicBezTo>
                    <a:pt x="8973" y="17182"/>
                    <a:pt x="9027" y="17182"/>
                    <a:pt x="9117" y="17192"/>
                  </a:cubicBezTo>
                  <a:cubicBezTo>
                    <a:pt x="8303" y="14424"/>
                    <a:pt x="7487" y="11676"/>
                    <a:pt x="6654" y="8846"/>
                  </a:cubicBezTo>
                  <a:cubicBezTo>
                    <a:pt x="6220" y="8836"/>
                    <a:pt x="5767" y="8825"/>
                    <a:pt x="5333" y="8825"/>
                  </a:cubicBezTo>
                  <a:cubicBezTo>
                    <a:pt x="5007" y="8815"/>
                    <a:pt x="4681" y="8836"/>
                    <a:pt x="4356" y="8805"/>
                  </a:cubicBezTo>
                  <a:cubicBezTo>
                    <a:pt x="3939" y="8764"/>
                    <a:pt x="3613" y="8632"/>
                    <a:pt x="3649" y="8357"/>
                  </a:cubicBezTo>
                  <a:cubicBezTo>
                    <a:pt x="3686" y="8062"/>
                    <a:pt x="4102" y="8001"/>
                    <a:pt x="4519" y="8001"/>
                  </a:cubicBezTo>
                  <a:cubicBezTo>
                    <a:pt x="4899" y="8001"/>
                    <a:pt x="5297" y="8062"/>
                    <a:pt x="5696" y="8092"/>
                  </a:cubicBezTo>
                  <a:cubicBezTo>
                    <a:pt x="5894" y="8123"/>
                    <a:pt x="6111" y="8153"/>
                    <a:pt x="6437" y="8194"/>
                  </a:cubicBezTo>
                  <a:cubicBezTo>
                    <a:pt x="6383" y="7136"/>
                    <a:pt x="5387" y="6199"/>
                    <a:pt x="5478" y="5161"/>
                  </a:cubicBezTo>
                  <a:cubicBezTo>
                    <a:pt x="6437" y="5934"/>
                    <a:pt x="6474" y="6881"/>
                    <a:pt x="7090" y="7787"/>
                  </a:cubicBezTo>
                  <a:cubicBezTo>
                    <a:pt x="7433" y="7604"/>
                    <a:pt x="7704" y="7451"/>
                    <a:pt x="7994" y="7308"/>
                  </a:cubicBezTo>
                  <a:cubicBezTo>
                    <a:pt x="8320" y="7136"/>
                    <a:pt x="8737" y="7085"/>
                    <a:pt x="9063" y="7258"/>
                  </a:cubicBezTo>
                  <a:cubicBezTo>
                    <a:pt x="9425" y="7431"/>
                    <a:pt x="9316" y="7685"/>
                    <a:pt x="9044" y="7859"/>
                  </a:cubicBezTo>
                  <a:cubicBezTo>
                    <a:pt x="8791" y="8042"/>
                    <a:pt x="8447" y="8225"/>
                    <a:pt x="8086" y="8337"/>
                  </a:cubicBezTo>
                  <a:cubicBezTo>
                    <a:pt x="7506" y="8510"/>
                    <a:pt x="7343" y="8744"/>
                    <a:pt x="7433" y="9080"/>
                  </a:cubicBezTo>
                  <a:cubicBezTo>
                    <a:pt x="7958" y="10973"/>
                    <a:pt x="8466" y="12856"/>
                    <a:pt x="8990" y="14740"/>
                  </a:cubicBezTo>
                  <a:cubicBezTo>
                    <a:pt x="9280" y="15737"/>
                    <a:pt x="9588" y="16735"/>
                    <a:pt x="9896" y="17732"/>
                  </a:cubicBezTo>
                  <a:cubicBezTo>
                    <a:pt x="9914" y="17743"/>
                    <a:pt x="9950" y="17743"/>
                    <a:pt x="9986" y="17743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5260;p55"/>
            <p:cNvSpPr/>
            <p:nvPr/>
          </p:nvSpPr>
          <p:spPr>
            <a:xfrm>
              <a:off x="459198" y="713147"/>
              <a:ext cx="191449" cy="17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70" fill="norm" stroke="1" extrusionOk="0">
                  <a:moveTo>
                    <a:pt x="0" y="21470"/>
                  </a:moveTo>
                  <a:cubicBezTo>
                    <a:pt x="3148" y="17404"/>
                    <a:pt x="7135" y="14464"/>
                    <a:pt x="11072" y="11470"/>
                  </a:cubicBezTo>
                  <a:cubicBezTo>
                    <a:pt x="13975" y="9331"/>
                    <a:pt x="16681" y="6927"/>
                    <a:pt x="19484" y="4628"/>
                  </a:cubicBezTo>
                  <a:cubicBezTo>
                    <a:pt x="20470" y="3881"/>
                    <a:pt x="21208" y="2919"/>
                    <a:pt x="21405" y="1582"/>
                  </a:cubicBezTo>
                  <a:cubicBezTo>
                    <a:pt x="21600" y="351"/>
                    <a:pt x="21258" y="-130"/>
                    <a:pt x="20074" y="30"/>
                  </a:cubicBezTo>
                  <a:cubicBezTo>
                    <a:pt x="18797" y="300"/>
                    <a:pt x="17516" y="566"/>
                    <a:pt x="16286" y="1047"/>
                  </a:cubicBezTo>
                  <a:cubicBezTo>
                    <a:pt x="11859" y="2919"/>
                    <a:pt x="8268" y="5965"/>
                    <a:pt x="5412" y="9976"/>
                  </a:cubicBezTo>
                  <a:cubicBezTo>
                    <a:pt x="3001" y="13448"/>
                    <a:pt x="1083" y="17244"/>
                    <a:pt x="0" y="2147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5261;p55"/>
            <p:cNvSpPr/>
            <p:nvPr/>
          </p:nvSpPr>
          <p:spPr>
            <a:xfrm>
              <a:off x="0" y="665602"/>
              <a:ext cx="191401" cy="176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34" fill="norm" stroke="1" extrusionOk="0">
                  <a:moveTo>
                    <a:pt x="21451" y="21434"/>
                  </a:moveTo>
                  <a:cubicBezTo>
                    <a:pt x="18303" y="17378"/>
                    <a:pt x="14316" y="14445"/>
                    <a:pt x="10379" y="11461"/>
                  </a:cubicBezTo>
                  <a:cubicBezTo>
                    <a:pt x="7526" y="9327"/>
                    <a:pt x="4770" y="6925"/>
                    <a:pt x="1967" y="4632"/>
                  </a:cubicBezTo>
                  <a:cubicBezTo>
                    <a:pt x="1031" y="3832"/>
                    <a:pt x="294" y="2927"/>
                    <a:pt x="49" y="1593"/>
                  </a:cubicBezTo>
                  <a:cubicBezTo>
                    <a:pt x="-149" y="365"/>
                    <a:pt x="243" y="-166"/>
                    <a:pt x="1377" y="45"/>
                  </a:cubicBezTo>
                  <a:cubicBezTo>
                    <a:pt x="2654" y="259"/>
                    <a:pt x="3985" y="579"/>
                    <a:pt x="5165" y="1059"/>
                  </a:cubicBezTo>
                  <a:cubicBezTo>
                    <a:pt x="9592" y="2873"/>
                    <a:pt x="13233" y="5915"/>
                    <a:pt x="16039" y="9967"/>
                  </a:cubicBezTo>
                  <a:cubicBezTo>
                    <a:pt x="18450" y="13434"/>
                    <a:pt x="20368" y="17167"/>
                    <a:pt x="21451" y="21434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5262;p55"/>
            <p:cNvSpPr/>
            <p:nvPr/>
          </p:nvSpPr>
          <p:spPr>
            <a:xfrm>
              <a:off x="231643" y="50653"/>
              <a:ext cx="258821" cy="27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33" fill="norm" stroke="1" extrusionOk="0">
                  <a:moveTo>
                    <a:pt x="20849" y="11356"/>
                  </a:moveTo>
                  <a:cubicBezTo>
                    <a:pt x="20777" y="11943"/>
                    <a:pt x="20668" y="12496"/>
                    <a:pt x="20559" y="13050"/>
                  </a:cubicBezTo>
                  <a:cubicBezTo>
                    <a:pt x="20487" y="13568"/>
                    <a:pt x="20341" y="14086"/>
                    <a:pt x="20231" y="14604"/>
                  </a:cubicBezTo>
                  <a:cubicBezTo>
                    <a:pt x="19976" y="16229"/>
                    <a:pt x="19285" y="17680"/>
                    <a:pt x="18013" y="18820"/>
                  </a:cubicBezTo>
                  <a:cubicBezTo>
                    <a:pt x="17577" y="19202"/>
                    <a:pt x="17032" y="19477"/>
                    <a:pt x="16631" y="19720"/>
                  </a:cubicBezTo>
                  <a:cubicBezTo>
                    <a:pt x="14559" y="20723"/>
                    <a:pt x="12485" y="21274"/>
                    <a:pt x="10267" y="21413"/>
                  </a:cubicBezTo>
                  <a:cubicBezTo>
                    <a:pt x="8703" y="21517"/>
                    <a:pt x="7285" y="21206"/>
                    <a:pt x="5903" y="20584"/>
                  </a:cubicBezTo>
                  <a:cubicBezTo>
                    <a:pt x="4485" y="19927"/>
                    <a:pt x="3211" y="19133"/>
                    <a:pt x="2158" y="18027"/>
                  </a:cubicBezTo>
                  <a:cubicBezTo>
                    <a:pt x="1249" y="17094"/>
                    <a:pt x="666" y="15952"/>
                    <a:pt x="448" y="14675"/>
                  </a:cubicBezTo>
                  <a:cubicBezTo>
                    <a:pt x="193" y="13118"/>
                    <a:pt x="-60" y="11528"/>
                    <a:pt x="12" y="9939"/>
                  </a:cubicBezTo>
                  <a:cubicBezTo>
                    <a:pt x="84" y="8938"/>
                    <a:pt x="376" y="7899"/>
                    <a:pt x="666" y="6898"/>
                  </a:cubicBezTo>
                  <a:cubicBezTo>
                    <a:pt x="1030" y="5515"/>
                    <a:pt x="1504" y="4133"/>
                    <a:pt x="1975" y="2786"/>
                  </a:cubicBezTo>
                  <a:cubicBezTo>
                    <a:pt x="2267" y="1886"/>
                    <a:pt x="2812" y="1125"/>
                    <a:pt x="3395" y="400"/>
                  </a:cubicBezTo>
                  <a:cubicBezTo>
                    <a:pt x="3794" y="-83"/>
                    <a:pt x="4049" y="-83"/>
                    <a:pt x="4666" y="157"/>
                  </a:cubicBezTo>
                  <a:cubicBezTo>
                    <a:pt x="5940" y="607"/>
                    <a:pt x="6884" y="1472"/>
                    <a:pt x="7868" y="2301"/>
                  </a:cubicBezTo>
                  <a:cubicBezTo>
                    <a:pt x="8121" y="2508"/>
                    <a:pt x="8339" y="2922"/>
                    <a:pt x="8594" y="2922"/>
                  </a:cubicBezTo>
                  <a:cubicBezTo>
                    <a:pt x="8849" y="2958"/>
                    <a:pt x="9104" y="2543"/>
                    <a:pt x="9357" y="2369"/>
                  </a:cubicBezTo>
                  <a:cubicBezTo>
                    <a:pt x="10413" y="1540"/>
                    <a:pt x="11612" y="1368"/>
                    <a:pt x="12921" y="1644"/>
                  </a:cubicBezTo>
                  <a:cubicBezTo>
                    <a:pt x="13503" y="1747"/>
                    <a:pt x="13977" y="2129"/>
                    <a:pt x="14304" y="2647"/>
                  </a:cubicBezTo>
                  <a:cubicBezTo>
                    <a:pt x="14559" y="2993"/>
                    <a:pt x="14812" y="3304"/>
                    <a:pt x="15030" y="3648"/>
                  </a:cubicBezTo>
                  <a:cubicBezTo>
                    <a:pt x="15359" y="3407"/>
                    <a:pt x="15721" y="3233"/>
                    <a:pt x="16048" y="2958"/>
                  </a:cubicBezTo>
                  <a:cubicBezTo>
                    <a:pt x="17213" y="1954"/>
                    <a:pt x="18631" y="1610"/>
                    <a:pt x="20122" y="1540"/>
                  </a:cubicBezTo>
                  <a:cubicBezTo>
                    <a:pt x="20705" y="1507"/>
                    <a:pt x="21322" y="1714"/>
                    <a:pt x="21394" y="2301"/>
                  </a:cubicBezTo>
                  <a:cubicBezTo>
                    <a:pt x="21540" y="3407"/>
                    <a:pt x="21322" y="9213"/>
                    <a:pt x="20849" y="1135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5263;p55"/>
            <p:cNvSpPr/>
            <p:nvPr/>
          </p:nvSpPr>
          <p:spPr>
            <a:xfrm>
              <a:off x="280899" y="64897"/>
              <a:ext cx="152452" cy="26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13202" y="0"/>
                  </a:moveTo>
                  <a:cubicBezTo>
                    <a:pt x="12307" y="0"/>
                    <a:pt x="11400" y="99"/>
                    <a:pt x="10563" y="294"/>
                  </a:cubicBezTo>
                  <a:cubicBezTo>
                    <a:pt x="8551" y="761"/>
                    <a:pt x="6962" y="1553"/>
                    <a:pt x="5927" y="2525"/>
                  </a:cubicBezTo>
                  <a:cubicBezTo>
                    <a:pt x="5682" y="2741"/>
                    <a:pt x="5440" y="2957"/>
                    <a:pt x="5195" y="3139"/>
                  </a:cubicBezTo>
                  <a:cubicBezTo>
                    <a:pt x="4584" y="3607"/>
                    <a:pt x="3915" y="4182"/>
                    <a:pt x="3486" y="4903"/>
                  </a:cubicBezTo>
                  <a:cubicBezTo>
                    <a:pt x="3303" y="5190"/>
                    <a:pt x="3058" y="5480"/>
                    <a:pt x="2817" y="5767"/>
                  </a:cubicBezTo>
                  <a:cubicBezTo>
                    <a:pt x="2389" y="6273"/>
                    <a:pt x="1898" y="6884"/>
                    <a:pt x="1657" y="7568"/>
                  </a:cubicBezTo>
                  <a:cubicBezTo>
                    <a:pt x="925" y="9188"/>
                    <a:pt x="252" y="10808"/>
                    <a:pt x="193" y="12538"/>
                  </a:cubicBezTo>
                  <a:cubicBezTo>
                    <a:pt x="193" y="12791"/>
                    <a:pt x="131" y="13041"/>
                    <a:pt x="69" y="13294"/>
                  </a:cubicBezTo>
                  <a:cubicBezTo>
                    <a:pt x="10" y="13905"/>
                    <a:pt x="-52" y="14519"/>
                    <a:pt x="69" y="15203"/>
                  </a:cubicBezTo>
                  <a:cubicBezTo>
                    <a:pt x="193" y="16212"/>
                    <a:pt x="497" y="17184"/>
                    <a:pt x="863" y="18085"/>
                  </a:cubicBezTo>
                  <a:lnTo>
                    <a:pt x="925" y="18372"/>
                  </a:lnTo>
                  <a:cubicBezTo>
                    <a:pt x="1108" y="18804"/>
                    <a:pt x="1595" y="20136"/>
                    <a:pt x="3732" y="20821"/>
                  </a:cubicBezTo>
                  <a:cubicBezTo>
                    <a:pt x="4829" y="21145"/>
                    <a:pt x="5927" y="21324"/>
                    <a:pt x="6904" y="21432"/>
                  </a:cubicBezTo>
                  <a:cubicBezTo>
                    <a:pt x="7749" y="21554"/>
                    <a:pt x="8578" y="21600"/>
                    <a:pt x="9380" y="21600"/>
                  </a:cubicBezTo>
                  <a:cubicBezTo>
                    <a:pt x="10719" y="21600"/>
                    <a:pt x="11984" y="21474"/>
                    <a:pt x="13124" y="21361"/>
                  </a:cubicBezTo>
                  <a:lnTo>
                    <a:pt x="13981" y="21290"/>
                  </a:lnTo>
                  <a:cubicBezTo>
                    <a:pt x="14775" y="21216"/>
                    <a:pt x="15507" y="21074"/>
                    <a:pt x="16176" y="20858"/>
                  </a:cubicBezTo>
                  <a:cubicBezTo>
                    <a:pt x="17398" y="20460"/>
                    <a:pt x="18313" y="19776"/>
                    <a:pt x="18741" y="18985"/>
                  </a:cubicBezTo>
                  <a:cubicBezTo>
                    <a:pt x="18862" y="18733"/>
                    <a:pt x="18983" y="18517"/>
                    <a:pt x="19107" y="18301"/>
                  </a:cubicBezTo>
                  <a:cubicBezTo>
                    <a:pt x="19473" y="17761"/>
                    <a:pt x="19777" y="17184"/>
                    <a:pt x="19960" y="16536"/>
                  </a:cubicBezTo>
                  <a:cubicBezTo>
                    <a:pt x="20812" y="13223"/>
                    <a:pt x="21548" y="9981"/>
                    <a:pt x="20995" y="6631"/>
                  </a:cubicBezTo>
                  <a:cubicBezTo>
                    <a:pt x="20812" y="5443"/>
                    <a:pt x="20388" y="3858"/>
                    <a:pt x="18983" y="2201"/>
                  </a:cubicBezTo>
                  <a:cubicBezTo>
                    <a:pt x="18372" y="1337"/>
                    <a:pt x="17274" y="689"/>
                    <a:pt x="15873" y="329"/>
                  </a:cubicBezTo>
                  <a:cubicBezTo>
                    <a:pt x="15063" y="108"/>
                    <a:pt x="14140" y="0"/>
                    <a:pt x="132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5264;p55"/>
            <p:cNvSpPr/>
            <p:nvPr/>
          </p:nvSpPr>
          <p:spPr>
            <a:xfrm>
              <a:off x="309841" y="16272"/>
              <a:ext cx="39034" cy="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49" h="21600" fill="norm" stroke="1" extrusionOk="0">
                  <a:moveTo>
                    <a:pt x="7285" y="0"/>
                  </a:moveTo>
                  <a:cubicBezTo>
                    <a:pt x="6142" y="0"/>
                    <a:pt x="4925" y="425"/>
                    <a:pt x="3687" y="1396"/>
                  </a:cubicBezTo>
                  <a:cubicBezTo>
                    <a:pt x="-3393" y="7089"/>
                    <a:pt x="766" y="21600"/>
                    <a:pt x="7391" y="21600"/>
                  </a:cubicBezTo>
                  <a:cubicBezTo>
                    <a:pt x="8534" y="21600"/>
                    <a:pt x="9741" y="21175"/>
                    <a:pt x="10989" y="20204"/>
                  </a:cubicBezTo>
                  <a:cubicBezTo>
                    <a:pt x="18207" y="14511"/>
                    <a:pt x="13953" y="0"/>
                    <a:pt x="7285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5265;p55"/>
            <p:cNvSpPr/>
            <p:nvPr/>
          </p:nvSpPr>
          <p:spPr>
            <a:xfrm>
              <a:off x="416331" y="25011"/>
              <a:ext cx="39021" cy="39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80" h="21600" fill="norm" stroke="1" extrusionOk="0">
                  <a:moveTo>
                    <a:pt x="7409" y="0"/>
                  </a:moveTo>
                  <a:cubicBezTo>
                    <a:pt x="6253" y="0"/>
                    <a:pt x="5022" y="443"/>
                    <a:pt x="3771" y="1435"/>
                  </a:cubicBezTo>
                  <a:cubicBezTo>
                    <a:pt x="-3433" y="7113"/>
                    <a:pt x="758" y="21600"/>
                    <a:pt x="7367" y="21600"/>
                  </a:cubicBezTo>
                  <a:cubicBezTo>
                    <a:pt x="8545" y="21600"/>
                    <a:pt x="9807" y="21142"/>
                    <a:pt x="11080" y="20089"/>
                  </a:cubicBezTo>
                  <a:cubicBezTo>
                    <a:pt x="18167" y="14395"/>
                    <a:pt x="14029" y="0"/>
                    <a:pt x="7409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5266;p55"/>
            <p:cNvSpPr/>
            <p:nvPr/>
          </p:nvSpPr>
          <p:spPr>
            <a:xfrm>
              <a:off x="359445" y="0"/>
              <a:ext cx="39035" cy="3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56" h="21600" fill="norm" stroke="1" extrusionOk="0">
                  <a:moveTo>
                    <a:pt x="7332" y="0"/>
                  </a:moveTo>
                  <a:cubicBezTo>
                    <a:pt x="6167" y="0"/>
                    <a:pt x="4939" y="425"/>
                    <a:pt x="3690" y="1411"/>
                  </a:cubicBezTo>
                  <a:cubicBezTo>
                    <a:pt x="-3394" y="7099"/>
                    <a:pt x="767" y="21600"/>
                    <a:pt x="7395" y="21600"/>
                  </a:cubicBezTo>
                  <a:cubicBezTo>
                    <a:pt x="8539" y="21600"/>
                    <a:pt x="9746" y="21175"/>
                    <a:pt x="10995" y="20204"/>
                  </a:cubicBezTo>
                  <a:cubicBezTo>
                    <a:pt x="18206" y="14319"/>
                    <a:pt x="13971" y="0"/>
                    <a:pt x="7332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5267;p55"/>
            <p:cNvSpPr/>
            <p:nvPr/>
          </p:nvSpPr>
          <p:spPr>
            <a:xfrm>
              <a:off x="18780" y="276494"/>
              <a:ext cx="229862" cy="25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60" fill="norm" stroke="1" extrusionOk="0">
                  <a:moveTo>
                    <a:pt x="20016" y="8005"/>
                  </a:moveTo>
                  <a:cubicBezTo>
                    <a:pt x="20222" y="8489"/>
                    <a:pt x="20383" y="8975"/>
                    <a:pt x="20547" y="9497"/>
                  </a:cubicBezTo>
                  <a:cubicBezTo>
                    <a:pt x="20712" y="9948"/>
                    <a:pt x="20834" y="10432"/>
                    <a:pt x="20998" y="10880"/>
                  </a:cubicBezTo>
                  <a:cubicBezTo>
                    <a:pt x="21488" y="12339"/>
                    <a:pt x="21527" y="13796"/>
                    <a:pt x="20998" y="15217"/>
                  </a:cubicBezTo>
                  <a:cubicBezTo>
                    <a:pt x="20792" y="15701"/>
                    <a:pt x="20467" y="16151"/>
                    <a:pt x="20222" y="16487"/>
                  </a:cubicBezTo>
                  <a:cubicBezTo>
                    <a:pt x="18914" y="18168"/>
                    <a:pt x="17403" y="19401"/>
                    <a:pt x="15566" y="20409"/>
                  </a:cubicBezTo>
                  <a:cubicBezTo>
                    <a:pt x="14300" y="21120"/>
                    <a:pt x="12953" y="21420"/>
                    <a:pt x="11481" y="21456"/>
                  </a:cubicBezTo>
                  <a:cubicBezTo>
                    <a:pt x="9970" y="21494"/>
                    <a:pt x="8501" y="21308"/>
                    <a:pt x="7154" y="20822"/>
                  </a:cubicBezTo>
                  <a:cubicBezTo>
                    <a:pt x="5929" y="20409"/>
                    <a:pt x="4908" y="19701"/>
                    <a:pt x="4132" y="18728"/>
                  </a:cubicBezTo>
                  <a:cubicBezTo>
                    <a:pt x="3233" y="17570"/>
                    <a:pt x="2295" y="16375"/>
                    <a:pt x="1641" y="15028"/>
                  </a:cubicBezTo>
                  <a:cubicBezTo>
                    <a:pt x="1232" y="14170"/>
                    <a:pt x="987" y="13235"/>
                    <a:pt x="784" y="12301"/>
                  </a:cubicBezTo>
                  <a:cubicBezTo>
                    <a:pt x="498" y="10992"/>
                    <a:pt x="294" y="9686"/>
                    <a:pt x="49" y="8377"/>
                  </a:cubicBezTo>
                  <a:cubicBezTo>
                    <a:pt x="-73" y="7554"/>
                    <a:pt x="49" y="6696"/>
                    <a:pt x="211" y="5873"/>
                  </a:cubicBezTo>
                  <a:cubicBezTo>
                    <a:pt x="294" y="5313"/>
                    <a:pt x="539" y="5239"/>
                    <a:pt x="1151" y="5163"/>
                  </a:cubicBezTo>
                  <a:cubicBezTo>
                    <a:pt x="2457" y="5051"/>
                    <a:pt x="3642" y="5387"/>
                    <a:pt x="4827" y="5687"/>
                  </a:cubicBezTo>
                  <a:cubicBezTo>
                    <a:pt x="5153" y="5761"/>
                    <a:pt x="5520" y="5985"/>
                    <a:pt x="5765" y="5911"/>
                  </a:cubicBezTo>
                  <a:cubicBezTo>
                    <a:pt x="5969" y="5835"/>
                    <a:pt x="6052" y="5387"/>
                    <a:pt x="6174" y="5127"/>
                  </a:cubicBezTo>
                  <a:cubicBezTo>
                    <a:pt x="6664" y="4042"/>
                    <a:pt x="7644" y="3444"/>
                    <a:pt x="8868" y="3146"/>
                  </a:cubicBezTo>
                  <a:cubicBezTo>
                    <a:pt x="9441" y="2996"/>
                    <a:pt x="9970" y="3146"/>
                    <a:pt x="10502" y="3408"/>
                  </a:cubicBezTo>
                  <a:cubicBezTo>
                    <a:pt x="10869" y="3594"/>
                    <a:pt x="11236" y="3780"/>
                    <a:pt x="11565" y="3968"/>
                  </a:cubicBezTo>
                  <a:cubicBezTo>
                    <a:pt x="11768" y="3632"/>
                    <a:pt x="11974" y="3332"/>
                    <a:pt x="12135" y="2996"/>
                  </a:cubicBezTo>
                  <a:cubicBezTo>
                    <a:pt x="12667" y="1725"/>
                    <a:pt x="13688" y="867"/>
                    <a:pt x="14954" y="194"/>
                  </a:cubicBezTo>
                  <a:cubicBezTo>
                    <a:pt x="15444" y="-68"/>
                    <a:pt x="16056" y="-106"/>
                    <a:pt x="16382" y="342"/>
                  </a:cubicBezTo>
                  <a:cubicBezTo>
                    <a:pt x="16994" y="1203"/>
                    <a:pt x="19445" y="6059"/>
                    <a:pt x="20016" y="800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5268;p55"/>
            <p:cNvSpPr/>
            <p:nvPr/>
          </p:nvSpPr>
          <p:spPr>
            <a:xfrm>
              <a:off x="72136" y="308576"/>
              <a:ext cx="149979" cy="22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6907" y="0"/>
                  </a:moveTo>
                  <a:cubicBezTo>
                    <a:pt x="6811" y="0"/>
                    <a:pt x="6711" y="0"/>
                    <a:pt x="6615" y="3"/>
                  </a:cubicBezTo>
                  <a:cubicBezTo>
                    <a:pt x="5113" y="46"/>
                    <a:pt x="3548" y="556"/>
                    <a:pt x="2485" y="1408"/>
                  </a:cubicBezTo>
                  <a:cubicBezTo>
                    <a:pt x="1231" y="2343"/>
                    <a:pt x="544" y="3447"/>
                    <a:pt x="356" y="4638"/>
                  </a:cubicBezTo>
                  <a:cubicBezTo>
                    <a:pt x="356" y="4893"/>
                    <a:pt x="292" y="5104"/>
                    <a:pt x="229" y="5359"/>
                  </a:cubicBezTo>
                  <a:cubicBezTo>
                    <a:pt x="105" y="5956"/>
                    <a:pt x="-83" y="6637"/>
                    <a:pt x="41" y="7402"/>
                  </a:cubicBezTo>
                  <a:cubicBezTo>
                    <a:pt x="105" y="7697"/>
                    <a:pt x="105" y="8039"/>
                    <a:pt x="105" y="8337"/>
                  </a:cubicBezTo>
                  <a:cubicBezTo>
                    <a:pt x="169" y="8931"/>
                    <a:pt x="169" y="9612"/>
                    <a:pt x="416" y="10293"/>
                  </a:cubicBezTo>
                  <a:cubicBezTo>
                    <a:pt x="920" y="11907"/>
                    <a:pt x="1483" y="13523"/>
                    <a:pt x="2545" y="15137"/>
                  </a:cubicBezTo>
                  <a:cubicBezTo>
                    <a:pt x="2733" y="15351"/>
                    <a:pt x="2861" y="15563"/>
                    <a:pt x="2984" y="15818"/>
                  </a:cubicBezTo>
                  <a:cubicBezTo>
                    <a:pt x="3360" y="16371"/>
                    <a:pt x="3735" y="16965"/>
                    <a:pt x="4235" y="17562"/>
                  </a:cubicBezTo>
                  <a:cubicBezTo>
                    <a:pt x="5049" y="18410"/>
                    <a:pt x="5928" y="19178"/>
                    <a:pt x="6803" y="19943"/>
                  </a:cubicBezTo>
                  <a:lnTo>
                    <a:pt x="7054" y="20154"/>
                  </a:lnTo>
                  <a:cubicBezTo>
                    <a:pt x="7490" y="20493"/>
                    <a:pt x="8744" y="21557"/>
                    <a:pt x="10873" y="21600"/>
                  </a:cubicBezTo>
                  <a:cubicBezTo>
                    <a:pt x="11935" y="21600"/>
                    <a:pt x="12874" y="21429"/>
                    <a:pt x="13753" y="21302"/>
                  </a:cubicBezTo>
                  <a:cubicBezTo>
                    <a:pt x="15694" y="20963"/>
                    <a:pt x="17195" y="20238"/>
                    <a:pt x="18573" y="19560"/>
                  </a:cubicBezTo>
                  <a:lnTo>
                    <a:pt x="19200" y="19262"/>
                  </a:lnTo>
                  <a:cubicBezTo>
                    <a:pt x="19764" y="19007"/>
                    <a:pt x="20199" y="18665"/>
                    <a:pt x="20574" y="18326"/>
                  </a:cubicBezTo>
                  <a:cubicBezTo>
                    <a:pt x="21265" y="17605"/>
                    <a:pt x="21517" y="16753"/>
                    <a:pt x="21325" y="15904"/>
                  </a:cubicBezTo>
                  <a:cubicBezTo>
                    <a:pt x="21265" y="15690"/>
                    <a:pt x="21201" y="15435"/>
                    <a:pt x="21201" y="15224"/>
                  </a:cubicBezTo>
                  <a:cubicBezTo>
                    <a:pt x="21078" y="14670"/>
                    <a:pt x="20950" y="14033"/>
                    <a:pt x="20638" y="13396"/>
                  </a:cubicBezTo>
                  <a:cubicBezTo>
                    <a:pt x="19137" y="10206"/>
                    <a:pt x="17507" y="7103"/>
                    <a:pt x="14815" y="4299"/>
                  </a:cubicBezTo>
                  <a:cubicBezTo>
                    <a:pt x="13876" y="3276"/>
                    <a:pt x="12498" y="1958"/>
                    <a:pt x="10310" y="854"/>
                  </a:cubicBezTo>
                  <a:cubicBezTo>
                    <a:pt x="9319" y="260"/>
                    <a:pt x="8169" y="0"/>
                    <a:pt x="69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5269;p55"/>
            <p:cNvSpPr/>
            <p:nvPr/>
          </p:nvSpPr>
          <p:spPr>
            <a:xfrm>
              <a:off x="39486" y="292554"/>
              <a:ext cx="33794" cy="3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47" h="21600" fill="norm" stroke="1" extrusionOk="0">
                  <a:moveTo>
                    <a:pt x="7613" y="0"/>
                  </a:moveTo>
                  <a:cubicBezTo>
                    <a:pt x="5364" y="0"/>
                    <a:pt x="3103" y="1394"/>
                    <a:pt x="1470" y="4767"/>
                  </a:cubicBezTo>
                  <a:cubicBezTo>
                    <a:pt x="-2719" y="12964"/>
                    <a:pt x="2808" y="21600"/>
                    <a:pt x="8456" y="21600"/>
                  </a:cubicBezTo>
                  <a:cubicBezTo>
                    <a:pt x="10717" y="21600"/>
                    <a:pt x="13006" y="20206"/>
                    <a:pt x="14692" y="16833"/>
                  </a:cubicBezTo>
                  <a:cubicBezTo>
                    <a:pt x="18881" y="8636"/>
                    <a:pt x="13247" y="0"/>
                    <a:pt x="7613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5270;p55"/>
            <p:cNvSpPr/>
            <p:nvPr/>
          </p:nvSpPr>
          <p:spPr>
            <a:xfrm>
              <a:off x="123535" y="257879"/>
              <a:ext cx="33878" cy="3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7" h="21600" fill="norm" stroke="1" extrusionOk="0">
                  <a:moveTo>
                    <a:pt x="7631" y="0"/>
                  </a:moveTo>
                  <a:cubicBezTo>
                    <a:pt x="5361" y="0"/>
                    <a:pt x="3077" y="1375"/>
                    <a:pt x="1385" y="4704"/>
                  </a:cubicBezTo>
                  <a:cubicBezTo>
                    <a:pt x="-2672" y="13007"/>
                    <a:pt x="2929" y="21600"/>
                    <a:pt x="8612" y="21600"/>
                  </a:cubicBezTo>
                  <a:cubicBezTo>
                    <a:pt x="10895" y="21600"/>
                    <a:pt x="13179" y="20207"/>
                    <a:pt x="14858" y="16896"/>
                  </a:cubicBezTo>
                  <a:cubicBezTo>
                    <a:pt x="18928" y="8593"/>
                    <a:pt x="13313" y="0"/>
                    <a:pt x="7631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5271;p55"/>
            <p:cNvSpPr/>
            <p:nvPr/>
          </p:nvSpPr>
          <p:spPr>
            <a:xfrm>
              <a:off x="70850" y="260961"/>
              <a:ext cx="33879" cy="33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7" h="21600" fill="norm" stroke="1" extrusionOk="0">
                  <a:moveTo>
                    <a:pt x="7631" y="0"/>
                  </a:moveTo>
                  <a:cubicBezTo>
                    <a:pt x="5361" y="0"/>
                    <a:pt x="3077" y="1376"/>
                    <a:pt x="1385" y="4689"/>
                  </a:cubicBezTo>
                  <a:cubicBezTo>
                    <a:pt x="-2672" y="13000"/>
                    <a:pt x="2929" y="21600"/>
                    <a:pt x="8612" y="21600"/>
                  </a:cubicBezTo>
                  <a:cubicBezTo>
                    <a:pt x="10895" y="21600"/>
                    <a:pt x="13179" y="20224"/>
                    <a:pt x="14858" y="16893"/>
                  </a:cubicBezTo>
                  <a:cubicBezTo>
                    <a:pt x="18928" y="8582"/>
                    <a:pt x="13313" y="0"/>
                    <a:pt x="7631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72" name="Google Shape;478;p6"/>
          <p:cNvSpPr/>
          <p:nvPr/>
        </p:nvSpPr>
        <p:spPr>
          <a:xfrm>
            <a:off x="685319" y="457285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3" name="@Maths0120"/>
          <p:cNvSpPr txBox="1"/>
          <p:nvPr/>
        </p:nvSpPr>
        <p:spPr>
          <a:xfrm>
            <a:off x="3886177" y="4503129"/>
            <a:ext cx="1072903" cy="197385"/>
          </a:xfrm>
          <a:prstGeom prst="rect">
            <a:avLst/>
          </a:prstGeom>
          <a:solidFill>
            <a:schemeClr val="accent2">
              <a:lumOff val="1470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rtl="0">
              <a:defRPr/>
            </a:lvl1pPr>
          </a:lstStyle>
          <a:p>
            <a:pPr/>
            <a:r>
              <a:t>@Maths0120</a:t>
            </a:r>
          </a:p>
        </p:txBody>
      </p:sp>
      <p:pic>
        <p:nvPicPr>
          <p:cNvPr id="2174" name="IMG_1753.jpeg" descr="IMG_1753.jpeg"/>
          <p:cNvPicPr>
            <a:picLocks noChangeAspect="1"/>
          </p:cNvPicPr>
          <p:nvPr/>
        </p:nvPicPr>
        <p:blipFill>
          <a:blip r:embed="rId5">
            <a:extLst/>
          </a:blip>
          <a:srcRect l="25189" t="6250" r="25730" b="34480"/>
          <a:stretch>
            <a:fillRect/>
          </a:stretch>
        </p:blipFill>
        <p:spPr>
          <a:xfrm>
            <a:off x="6639913" y="3098553"/>
            <a:ext cx="1426431" cy="1067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fill="norm" stroke="1" extrusionOk="0">
                <a:moveTo>
                  <a:pt x="4368" y="0"/>
                </a:moveTo>
                <a:cubicBezTo>
                  <a:pt x="4107" y="0"/>
                  <a:pt x="4098" y="13"/>
                  <a:pt x="4098" y="201"/>
                </a:cubicBezTo>
                <a:cubicBezTo>
                  <a:pt x="4098" y="309"/>
                  <a:pt x="4120" y="578"/>
                  <a:pt x="4152" y="803"/>
                </a:cubicBezTo>
                <a:cubicBezTo>
                  <a:pt x="4183" y="1027"/>
                  <a:pt x="4274" y="1841"/>
                  <a:pt x="4350" y="2609"/>
                </a:cubicBezTo>
                <a:cubicBezTo>
                  <a:pt x="4575" y="4884"/>
                  <a:pt x="4757" y="6769"/>
                  <a:pt x="4795" y="7224"/>
                </a:cubicBezTo>
                <a:cubicBezTo>
                  <a:pt x="4824" y="7574"/>
                  <a:pt x="4843" y="7638"/>
                  <a:pt x="4915" y="7601"/>
                </a:cubicBezTo>
                <a:cubicBezTo>
                  <a:pt x="5082" y="7518"/>
                  <a:pt x="6362" y="6428"/>
                  <a:pt x="6573" y="6189"/>
                </a:cubicBezTo>
                <a:cubicBezTo>
                  <a:pt x="6784" y="5950"/>
                  <a:pt x="6876" y="5963"/>
                  <a:pt x="6814" y="6221"/>
                </a:cubicBezTo>
                <a:cubicBezTo>
                  <a:pt x="6742" y="6516"/>
                  <a:pt x="6444" y="7272"/>
                  <a:pt x="6399" y="7272"/>
                </a:cubicBezTo>
                <a:cubicBezTo>
                  <a:pt x="6373" y="7272"/>
                  <a:pt x="6111" y="7488"/>
                  <a:pt x="5816" y="7746"/>
                </a:cubicBezTo>
                <a:cubicBezTo>
                  <a:pt x="5522" y="8003"/>
                  <a:pt x="5200" y="8265"/>
                  <a:pt x="5101" y="8332"/>
                </a:cubicBezTo>
                <a:cubicBezTo>
                  <a:pt x="4937" y="8443"/>
                  <a:pt x="4926" y="8475"/>
                  <a:pt x="4951" y="8725"/>
                </a:cubicBezTo>
                <a:cubicBezTo>
                  <a:pt x="5035" y="9557"/>
                  <a:pt x="5142" y="10668"/>
                  <a:pt x="5173" y="11021"/>
                </a:cubicBezTo>
                <a:cubicBezTo>
                  <a:pt x="5225" y="11610"/>
                  <a:pt x="5412" y="12742"/>
                  <a:pt x="5510" y="13060"/>
                </a:cubicBezTo>
                <a:cubicBezTo>
                  <a:pt x="5723" y="13750"/>
                  <a:pt x="6263" y="14348"/>
                  <a:pt x="6868" y="14561"/>
                </a:cubicBezTo>
                <a:cubicBezTo>
                  <a:pt x="7952" y="14941"/>
                  <a:pt x="10066" y="14545"/>
                  <a:pt x="11122" y="13766"/>
                </a:cubicBezTo>
                <a:cubicBezTo>
                  <a:pt x="11311" y="13626"/>
                  <a:pt x="11492" y="13528"/>
                  <a:pt x="11518" y="13549"/>
                </a:cubicBezTo>
                <a:cubicBezTo>
                  <a:pt x="11545" y="13571"/>
                  <a:pt x="11577" y="13768"/>
                  <a:pt x="11590" y="13991"/>
                </a:cubicBezTo>
                <a:cubicBezTo>
                  <a:pt x="11619" y="14446"/>
                  <a:pt x="11726" y="14662"/>
                  <a:pt x="11987" y="14769"/>
                </a:cubicBezTo>
                <a:cubicBezTo>
                  <a:pt x="12387" y="14933"/>
                  <a:pt x="13050" y="14644"/>
                  <a:pt x="13171" y="14256"/>
                </a:cubicBezTo>
                <a:cubicBezTo>
                  <a:pt x="13267" y="13945"/>
                  <a:pt x="13211" y="13230"/>
                  <a:pt x="12840" y="10138"/>
                </a:cubicBezTo>
                <a:cubicBezTo>
                  <a:pt x="12527" y="7520"/>
                  <a:pt x="12328" y="5791"/>
                  <a:pt x="12137" y="4005"/>
                </a:cubicBezTo>
                <a:lnTo>
                  <a:pt x="12047" y="3122"/>
                </a:lnTo>
                <a:lnTo>
                  <a:pt x="11879" y="3122"/>
                </a:lnTo>
                <a:cubicBezTo>
                  <a:pt x="11787" y="3124"/>
                  <a:pt x="11371" y="3190"/>
                  <a:pt x="10954" y="3267"/>
                </a:cubicBezTo>
                <a:cubicBezTo>
                  <a:pt x="10232" y="3400"/>
                  <a:pt x="10167" y="3407"/>
                  <a:pt x="9746" y="3291"/>
                </a:cubicBezTo>
                <a:cubicBezTo>
                  <a:pt x="9502" y="3224"/>
                  <a:pt x="9170" y="3077"/>
                  <a:pt x="9007" y="2970"/>
                </a:cubicBezTo>
                <a:cubicBezTo>
                  <a:pt x="8843" y="2863"/>
                  <a:pt x="8698" y="2797"/>
                  <a:pt x="8682" y="2817"/>
                </a:cubicBezTo>
                <a:cubicBezTo>
                  <a:pt x="8667" y="2838"/>
                  <a:pt x="8785" y="3027"/>
                  <a:pt x="8947" y="3243"/>
                </a:cubicBezTo>
                <a:cubicBezTo>
                  <a:pt x="9226" y="3616"/>
                  <a:pt x="9623" y="3995"/>
                  <a:pt x="10220" y="4447"/>
                </a:cubicBezTo>
                <a:cubicBezTo>
                  <a:pt x="10583" y="4721"/>
                  <a:pt x="10918" y="5132"/>
                  <a:pt x="11008" y="5418"/>
                </a:cubicBezTo>
                <a:cubicBezTo>
                  <a:pt x="11107" y="5736"/>
                  <a:pt x="11102" y="6366"/>
                  <a:pt x="10996" y="6783"/>
                </a:cubicBezTo>
                <a:cubicBezTo>
                  <a:pt x="10848" y="7363"/>
                  <a:pt x="10477" y="7727"/>
                  <a:pt x="8736" y="9006"/>
                </a:cubicBezTo>
                <a:cubicBezTo>
                  <a:pt x="7745" y="9734"/>
                  <a:pt x="7621" y="9794"/>
                  <a:pt x="7294" y="9753"/>
                </a:cubicBezTo>
                <a:cubicBezTo>
                  <a:pt x="6750" y="9683"/>
                  <a:pt x="6400" y="9066"/>
                  <a:pt x="6387" y="8147"/>
                </a:cubicBezTo>
                <a:cubicBezTo>
                  <a:pt x="6379" y="7555"/>
                  <a:pt x="6476" y="7439"/>
                  <a:pt x="6525" y="7979"/>
                </a:cubicBezTo>
                <a:cubicBezTo>
                  <a:pt x="6544" y="8182"/>
                  <a:pt x="6576" y="8418"/>
                  <a:pt x="6597" y="8508"/>
                </a:cubicBezTo>
                <a:cubicBezTo>
                  <a:pt x="6673" y="8828"/>
                  <a:pt x="7066" y="8965"/>
                  <a:pt x="7535" y="8829"/>
                </a:cubicBezTo>
                <a:cubicBezTo>
                  <a:pt x="7700" y="8782"/>
                  <a:pt x="7701" y="8776"/>
                  <a:pt x="7685" y="8300"/>
                </a:cubicBezTo>
                <a:cubicBezTo>
                  <a:pt x="7663" y="7636"/>
                  <a:pt x="7570" y="6543"/>
                  <a:pt x="7475" y="5787"/>
                </a:cubicBezTo>
                <a:cubicBezTo>
                  <a:pt x="7430" y="5437"/>
                  <a:pt x="7370" y="4931"/>
                  <a:pt x="7342" y="4656"/>
                </a:cubicBezTo>
                <a:cubicBezTo>
                  <a:pt x="7135" y="2615"/>
                  <a:pt x="6967" y="1335"/>
                  <a:pt x="6886" y="1196"/>
                </a:cubicBezTo>
                <a:cubicBezTo>
                  <a:pt x="6856" y="1145"/>
                  <a:pt x="6609" y="956"/>
                  <a:pt x="6333" y="779"/>
                </a:cubicBezTo>
                <a:cubicBezTo>
                  <a:pt x="5535" y="267"/>
                  <a:pt x="4856" y="0"/>
                  <a:pt x="4368" y="0"/>
                </a:cubicBezTo>
                <a:close/>
                <a:moveTo>
                  <a:pt x="3551" y="201"/>
                </a:moveTo>
                <a:cubicBezTo>
                  <a:pt x="3495" y="124"/>
                  <a:pt x="3057" y="357"/>
                  <a:pt x="2632" y="690"/>
                </a:cubicBezTo>
                <a:cubicBezTo>
                  <a:pt x="2445" y="836"/>
                  <a:pt x="2257" y="955"/>
                  <a:pt x="2217" y="955"/>
                </a:cubicBezTo>
                <a:cubicBezTo>
                  <a:pt x="2177" y="955"/>
                  <a:pt x="2068" y="1034"/>
                  <a:pt x="1977" y="1132"/>
                </a:cubicBezTo>
                <a:lnTo>
                  <a:pt x="1815" y="1308"/>
                </a:lnTo>
                <a:lnTo>
                  <a:pt x="2271" y="1910"/>
                </a:lnTo>
                <a:lnTo>
                  <a:pt x="2728" y="2512"/>
                </a:lnTo>
                <a:lnTo>
                  <a:pt x="2662" y="2769"/>
                </a:lnTo>
                <a:cubicBezTo>
                  <a:pt x="2583" y="3088"/>
                  <a:pt x="2218" y="3594"/>
                  <a:pt x="1935" y="3773"/>
                </a:cubicBezTo>
                <a:cubicBezTo>
                  <a:pt x="1791" y="3864"/>
                  <a:pt x="1664" y="4042"/>
                  <a:pt x="1514" y="4359"/>
                </a:cubicBezTo>
                <a:cubicBezTo>
                  <a:pt x="1231" y="4957"/>
                  <a:pt x="1059" y="5083"/>
                  <a:pt x="469" y="5137"/>
                </a:cubicBezTo>
                <a:lnTo>
                  <a:pt x="0" y="5177"/>
                </a:lnTo>
                <a:lnTo>
                  <a:pt x="0" y="5908"/>
                </a:lnTo>
                <a:cubicBezTo>
                  <a:pt x="0" y="6482"/>
                  <a:pt x="19" y="6646"/>
                  <a:pt x="84" y="6686"/>
                </a:cubicBezTo>
                <a:cubicBezTo>
                  <a:pt x="567" y="6988"/>
                  <a:pt x="704" y="7105"/>
                  <a:pt x="769" y="7272"/>
                </a:cubicBezTo>
                <a:cubicBezTo>
                  <a:pt x="811" y="7379"/>
                  <a:pt x="885" y="7512"/>
                  <a:pt x="937" y="7569"/>
                </a:cubicBezTo>
                <a:cubicBezTo>
                  <a:pt x="990" y="7627"/>
                  <a:pt x="1160" y="7873"/>
                  <a:pt x="1310" y="8115"/>
                </a:cubicBezTo>
                <a:cubicBezTo>
                  <a:pt x="1460" y="8358"/>
                  <a:pt x="1705" y="8735"/>
                  <a:pt x="1857" y="8950"/>
                </a:cubicBezTo>
                <a:cubicBezTo>
                  <a:pt x="2048" y="9221"/>
                  <a:pt x="2161" y="9328"/>
                  <a:pt x="2223" y="9295"/>
                </a:cubicBezTo>
                <a:cubicBezTo>
                  <a:pt x="2272" y="9269"/>
                  <a:pt x="2447" y="9177"/>
                  <a:pt x="2614" y="9094"/>
                </a:cubicBezTo>
                <a:cubicBezTo>
                  <a:pt x="2780" y="9012"/>
                  <a:pt x="2939" y="8913"/>
                  <a:pt x="2968" y="8878"/>
                </a:cubicBezTo>
                <a:cubicBezTo>
                  <a:pt x="2997" y="8842"/>
                  <a:pt x="3051" y="8813"/>
                  <a:pt x="3088" y="8813"/>
                </a:cubicBezTo>
                <a:cubicBezTo>
                  <a:pt x="3126" y="8813"/>
                  <a:pt x="3421" y="8647"/>
                  <a:pt x="3743" y="8436"/>
                </a:cubicBezTo>
                <a:lnTo>
                  <a:pt x="4326" y="8051"/>
                </a:lnTo>
                <a:lnTo>
                  <a:pt x="4302" y="7714"/>
                </a:lnTo>
                <a:cubicBezTo>
                  <a:pt x="4244" y="7051"/>
                  <a:pt x="4102" y="5612"/>
                  <a:pt x="4044" y="5073"/>
                </a:cubicBezTo>
                <a:cubicBezTo>
                  <a:pt x="4011" y="4770"/>
                  <a:pt x="3933" y="3974"/>
                  <a:pt x="3875" y="3307"/>
                </a:cubicBezTo>
                <a:cubicBezTo>
                  <a:pt x="3695" y="1227"/>
                  <a:pt x="3595" y="261"/>
                  <a:pt x="3551" y="201"/>
                </a:cubicBezTo>
                <a:close/>
                <a:moveTo>
                  <a:pt x="7535" y="1710"/>
                </a:moveTo>
                <a:cubicBezTo>
                  <a:pt x="7527" y="1721"/>
                  <a:pt x="7590" y="2291"/>
                  <a:pt x="7679" y="2978"/>
                </a:cubicBezTo>
                <a:cubicBezTo>
                  <a:pt x="8038" y="5768"/>
                  <a:pt x="8128" y="7232"/>
                  <a:pt x="7985" y="8139"/>
                </a:cubicBezTo>
                <a:cubicBezTo>
                  <a:pt x="7946" y="8392"/>
                  <a:pt x="7929" y="8597"/>
                  <a:pt x="7955" y="8597"/>
                </a:cubicBezTo>
                <a:cubicBezTo>
                  <a:pt x="8041" y="8597"/>
                  <a:pt x="9010" y="7922"/>
                  <a:pt x="9626" y="7433"/>
                </a:cubicBezTo>
                <a:cubicBezTo>
                  <a:pt x="10393" y="6823"/>
                  <a:pt x="10809" y="6410"/>
                  <a:pt x="10809" y="6253"/>
                </a:cubicBezTo>
                <a:cubicBezTo>
                  <a:pt x="10809" y="6054"/>
                  <a:pt x="10435" y="5635"/>
                  <a:pt x="9788" y="5105"/>
                </a:cubicBezTo>
                <a:cubicBezTo>
                  <a:pt x="9035" y="4488"/>
                  <a:pt x="9053" y="4504"/>
                  <a:pt x="8532" y="3748"/>
                </a:cubicBezTo>
                <a:lnTo>
                  <a:pt x="8099" y="3122"/>
                </a:lnTo>
                <a:lnTo>
                  <a:pt x="8130" y="2705"/>
                </a:lnTo>
                <a:lnTo>
                  <a:pt x="8154" y="2288"/>
                </a:lnTo>
                <a:lnTo>
                  <a:pt x="7853" y="1991"/>
                </a:lnTo>
                <a:cubicBezTo>
                  <a:pt x="7685" y="1825"/>
                  <a:pt x="7542" y="1699"/>
                  <a:pt x="7535" y="1710"/>
                </a:cubicBezTo>
                <a:close/>
                <a:moveTo>
                  <a:pt x="13417" y="3676"/>
                </a:moveTo>
                <a:lnTo>
                  <a:pt x="13014" y="3684"/>
                </a:lnTo>
                <a:lnTo>
                  <a:pt x="12618" y="3692"/>
                </a:lnTo>
                <a:lnTo>
                  <a:pt x="12648" y="3885"/>
                </a:lnTo>
                <a:cubicBezTo>
                  <a:pt x="12694" y="4186"/>
                  <a:pt x="12939" y="6235"/>
                  <a:pt x="12978" y="6646"/>
                </a:cubicBezTo>
                <a:cubicBezTo>
                  <a:pt x="12998" y="6848"/>
                  <a:pt x="13148" y="8126"/>
                  <a:pt x="13315" y="9480"/>
                </a:cubicBezTo>
                <a:cubicBezTo>
                  <a:pt x="13564" y="11499"/>
                  <a:pt x="13619" y="12117"/>
                  <a:pt x="13627" y="12931"/>
                </a:cubicBezTo>
                <a:cubicBezTo>
                  <a:pt x="13635" y="13720"/>
                  <a:pt x="13622" y="14004"/>
                  <a:pt x="13543" y="14304"/>
                </a:cubicBezTo>
                <a:cubicBezTo>
                  <a:pt x="13415" y="14796"/>
                  <a:pt x="13138" y="15302"/>
                  <a:pt x="12846" y="15588"/>
                </a:cubicBezTo>
                <a:cubicBezTo>
                  <a:pt x="12648" y="15782"/>
                  <a:pt x="12553" y="15824"/>
                  <a:pt x="12215" y="15853"/>
                </a:cubicBezTo>
                <a:cubicBezTo>
                  <a:pt x="11820" y="15887"/>
                  <a:pt x="11814" y="15887"/>
                  <a:pt x="11626" y="15636"/>
                </a:cubicBezTo>
                <a:cubicBezTo>
                  <a:pt x="11452" y="15403"/>
                  <a:pt x="11302" y="14962"/>
                  <a:pt x="11302" y="14673"/>
                </a:cubicBezTo>
                <a:cubicBezTo>
                  <a:pt x="11302" y="14567"/>
                  <a:pt x="11282" y="14561"/>
                  <a:pt x="11122" y="14681"/>
                </a:cubicBezTo>
                <a:cubicBezTo>
                  <a:pt x="10455" y="15179"/>
                  <a:pt x="9269" y="15634"/>
                  <a:pt x="8376" y="15724"/>
                </a:cubicBezTo>
                <a:cubicBezTo>
                  <a:pt x="7342" y="15829"/>
                  <a:pt x="6669" y="15723"/>
                  <a:pt x="6147" y="15379"/>
                </a:cubicBezTo>
                <a:cubicBezTo>
                  <a:pt x="5927" y="15235"/>
                  <a:pt x="5649" y="14987"/>
                  <a:pt x="5528" y="14825"/>
                </a:cubicBezTo>
                <a:cubicBezTo>
                  <a:pt x="5288" y="14506"/>
                  <a:pt x="5275" y="14534"/>
                  <a:pt x="5384" y="15138"/>
                </a:cubicBezTo>
                <a:cubicBezTo>
                  <a:pt x="5570" y="16172"/>
                  <a:pt x="5870" y="16755"/>
                  <a:pt x="6369" y="17049"/>
                </a:cubicBezTo>
                <a:cubicBezTo>
                  <a:pt x="7282" y="17587"/>
                  <a:pt x="7191" y="17555"/>
                  <a:pt x="8063" y="17635"/>
                </a:cubicBezTo>
                <a:cubicBezTo>
                  <a:pt x="9251" y="17744"/>
                  <a:pt x="11236" y="17674"/>
                  <a:pt x="11933" y="17498"/>
                </a:cubicBezTo>
                <a:cubicBezTo>
                  <a:pt x="12865" y="17263"/>
                  <a:pt x="14309" y="16719"/>
                  <a:pt x="14931" y="16375"/>
                </a:cubicBezTo>
                <a:cubicBezTo>
                  <a:pt x="15718" y="15938"/>
                  <a:pt x="16510" y="15222"/>
                  <a:pt x="16385" y="15058"/>
                </a:cubicBezTo>
                <a:cubicBezTo>
                  <a:pt x="16329" y="14984"/>
                  <a:pt x="15724" y="14722"/>
                  <a:pt x="14985" y="14440"/>
                </a:cubicBezTo>
                <a:cubicBezTo>
                  <a:pt x="14698" y="14331"/>
                  <a:pt x="14433" y="14197"/>
                  <a:pt x="14396" y="14151"/>
                </a:cubicBezTo>
                <a:cubicBezTo>
                  <a:pt x="14317" y="14052"/>
                  <a:pt x="14430" y="13305"/>
                  <a:pt x="14553" y="13108"/>
                </a:cubicBezTo>
                <a:cubicBezTo>
                  <a:pt x="14593" y="13043"/>
                  <a:pt x="14890" y="12811"/>
                  <a:pt x="15214" y="12594"/>
                </a:cubicBezTo>
                <a:lnTo>
                  <a:pt x="15802" y="12201"/>
                </a:lnTo>
                <a:lnTo>
                  <a:pt x="15772" y="11486"/>
                </a:lnTo>
                <a:lnTo>
                  <a:pt x="15748" y="10764"/>
                </a:lnTo>
                <a:lnTo>
                  <a:pt x="15965" y="10170"/>
                </a:lnTo>
                <a:cubicBezTo>
                  <a:pt x="16085" y="9841"/>
                  <a:pt x="16214" y="9547"/>
                  <a:pt x="16247" y="9520"/>
                </a:cubicBezTo>
                <a:cubicBezTo>
                  <a:pt x="16280" y="9492"/>
                  <a:pt x="16307" y="9266"/>
                  <a:pt x="16307" y="9022"/>
                </a:cubicBezTo>
                <a:cubicBezTo>
                  <a:pt x="16307" y="8588"/>
                  <a:pt x="16295" y="8557"/>
                  <a:pt x="15868" y="7714"/>
                </a:cubicBezTo>
                <a:cubicBezTo>
                  <a:pt x="15475" y="6936"/>
                  <a:pt x="15433" y="6816"/>
                  <a:pt x="15418" y="6462"/>
                </a:cubicBezTo>
                <a:lnTo>
                  <a:pt x="15400" y="6060"/>
                </a:lnTo>
                <a:lnTo>
                  <a:pt x="14775" y="5394"/>
                </a:lnTo>
                <a:cubicBezTo>
                  <a:pt x="14430" y="5024"/>
                  <a:pt x="13984" y="4485"/>
                  <a:pt x="13784" y="4198"/>
                </a:cubicBezTo>
                <a:lnTo>
                  <a:pt x="13417" y="3676"/>
                </a:lnTo>
                <a:close/>
                <a:moveTo>
                  <a:pt x="4302" y="8942"/>
                </a:moveTo>
                <a:cubicBezTo>
                  <a:pt x="4249" y="8951"/>
                  <a:pt x="4167" y="8989"/>
                  <a:pt x="4032" y="9062"/>
                </a:cubicBezTo>
                <a:cubicBezTo>
                  <a:pt x="3860" y="9156"/>
                  <a:pt x="3687" y="9264"/>
                  <a:pt x="3647" y="9303"/>
                </a:cubicBezTo>
                <a:cubicBezTo>
                  <a:pt x="3513" y="9435"/>
                  <a:pt x="3298" y="9538"/>
                  <a:pt x="3076" y="9584"/>
                </a:cubicBezTo>
                <a:cubicBezTo>
                  <a:pt x="2458" y="9712"/>
                  <a:pt x="2387" y="9851"/>
                  <a:pt x="2674" y="10330"/>
                </a:cubicBezTo>
                <a:cubicBezTo>
                  <a:pt x="2768" y="10488"/>
                  <a:pt x="2863" y="10683"/>
                  <a:pt x="2890" y="10764"/>
                </a:cubicBezTo>
                <a:cubicBezTo>
                  <a:pt x="3023" y="11163"/>
                  <a:pt x="3373" y="11759"/>
                  <a:pt x="3473" y="11759"/>
                </a:cubicBezTo>
                <a:cubicBezTo>
                  <a:pt x="3517" y="11759"/>
                  <a:pt x="3564" y="11804"/>
                  <a:pt x="3581" y="11864"/>
                </a:cubicBezTo>
                <a:cubicBezTo>
                  <a:pt x="3598" y="11923"/>
                  <a:pt x="3667" y="11997"/>
                  <a:pt x="3731" y="12024"/>
                </a:cubicBezTo>
                <a:cubicBezTo>
                  <a:pt x="3907" y="12099"/>
                  <a:pt x="4355" y="12528"/>
                  <a:pt x="4603" y="12859"/>
                </a:cubicBezTo>
                <a:cubicBezTo>
                  <a:pt x="4723" y="13020"/>
                  <a:pt x="4833" y="13156"/>
                  <a:pt x="4843" y="13156"/>
                </a:cubicBezTo>
                <a:cubicBezTo>
                  <a:pt x="4860" y="13156"/>
                  <a:pt x="4829" y="12731"/>
                  <a:pt x="4795" y="12474"/>
                </a:cubicBezTo>
                <a:cubicBezTo>
                  <a:pt x="4785" y="12404"/>
                  <a:pt x="4762" y="12325"/>
                  <a:pt x="4741" y="12297"/>
                </a:cubicBezTo>
                <a:cubicBezTo>
                  <a:pt x="4720" y="12269"/>
                  <a:pt x="4699" y="12049"/>
                  <a:pt x="4699" y="11807"/>
                </a:cubicBezTo>
                <a:cubicBezTo>
                  <a:pt x="4699" y="11566"/>
                  <a:pt x="4679" y="11247"/>
                  <a:pt x="4651" y="11101"/>
                </a:cubicBezTo>
                <a:cubicBezTo>
                  <a:pt x="4622" y="10955"/>
                  <a:pt x="4567" y="10446"/>
                  <a:pt x="4530" y="9969"/>
                </a:cubicBezTo>
                <a:cubicBezTo>
                  <a:pt x="4493" y="9493"/>
                  <a:pt x="4437" y="9057"/>
                  <a:pt x="4404" y="8998"/>
                </a:cubicBezTo>
                <a:cubicBezTo>
                  <a:pt x="4379" y="8952"/>
                  <a:pt x="4355" y="8933"/>
                  <a:pt x="4302" y="8942"/>
                </a:cubicBezTo>
                <a:close/>
                <a:moveTo>
                  <a:pt x="16710" y="10074"/>
                </a:moveTo>
                <a:cubicBezTo>
                  <a:pt x="16617" y="10049"/>
                  <a:pt x="16515" y="10078"/>
                  <a:pt x="16403" y="10146"/>
                </a:cubicBezTo>
                <a:cubicBezTo>
                  <a:pt x="16242" y="10244"/>
                  <a:pt x="16031" y="10647"/>
                  <a:pt x="16031" y="10860"/>
                </a:cubicBezTo>
                <a:cubicBezTo>
                  <a:pt x="16031" y="11078"/>
                  <a:pt x="16179" y="11374"/>
                  <a:pt x="16355" y="11502"/>
                </a:cubicBezTo>
                <a:cubicBezTo>
                  <a:pt x="16572" y="11660"/>
                  <a:pt x="16774" y="11633"/>
                  <a:pt x="16962" y="11422"/>
                </a:cubicBezTo>
                <a:cubicBezTo>
                  <a:pt x="17108" y="11258"/>
                  <a:pt x="17130" y="11180"/>
                  <a:pt x="17130" y="10876"/>
                </a:cubicBezTo>
                <a:cubicBezTo>
                  <a:pt x="17130" y="10588"/>
                  <a:pt x="17104" y="10477"/>
                  <a:pt x="16974" y="10290"/>
                </a:cubicBezTo>
                <a:cubicBezTo>
                  <a:pt x="16890" y="10170"/>
                  <a:pt x="16802" y="10098"/>
                  <a:pt x="16710" y="10074"/>
                </a:cubicBezTo>
                <a:close/>
                <a:moveTo>
                  <a:pt x="17569" y="10804"/>
                </a:moveTo>
                <a:cubicBezTo>
                  <a:pt x="17516" y="10804"/>
                  <a:pt x="17299" y="11620"/>
                  <a:pt x="17299" y="11815"/>
                </a:cubicBezTo>
                <a:cubicBezTo>
                  <a:pt x="17299" y="11926"/>
                  <a:pt x="17342" y="11984"/>
                  <a:pt x="17449" y="12016"/>
                </a:cubicBezTo>
                <a:cubicBezTo>
                  <a:pt x="17532" y="12041"/>
                  <a:pt x="17676" y="12088"/>
                  <a:pt x="17767" y="12120"/>
                </a:cubicBezTo>
                <a:cubicBezTo>
                  <a:pt x="17971" y="12194"/>
                  <a:pt x="18276" y="12211"/>
                  <a:pt x="18440" y="12153"/>
                </a:cubicBezTo>
                <a:cubicBezTo>
                  <a:pt x="18707" y="12057"/>
                  <a:pt x="18531" y="11660"/>
                  <a:pt x="17995" y="11157"/>
                </a:cubicBezTo>
                <a:cubicBezTo>
                  <a:pt x="17784" y="10959"/>
                  <a:pt x="17590" y="10804"/>
                  <a:pt x="17569" y="10804"/>
                </a:cubicBezTo>
                <a:close/>
                <a:moveTo>
                  <a:pt x="18753" y="11061"/>
                </a:moveTo>
                <a:lnTo>
                  <a:pt x="18807" y="11406"/>
                </a:lnTo>
                <a:cubicBezTo>
                  <a:pt x="18901" y="12023"/>
                  <a:pt x="18586" y="12902"/>
                  <a:pt x="18188" y="13124"/>
                </a:cubicBezTo>
                <a:cubicBezTo>
                  <a:pt x="17970" y="13245"/>
                  <a:pt x="17660" y="13187"/>
                  <a:pt x="17058" y="12915"/>
                </a:cubicBezTo>
                <a:cubicBezTo>
                  <a:pt x="16850" y="12821"/>
                  <a:pt x="16650" y="12780"/>
                  <a:pt x="16505" y="12803"/>
                </a:cubicBezTo>
                <a:cubicBezTo>
                  <a:pt x="16235" y="12846"/>
                  <a:pt x="15284" y="13435"/>
                  <a:pt x="15352" y="13517"/>
                </a:cubicBezTo>
                <a:cubicBezTo>
                  <a:pt x="15378" y="13549"/>
                  <a:pt x="15573" y="13629"/>
                  <a:pt x="15784" y="13702"/>
                </a:cubicBezTo>
                <a:cubicBezTo>
                  <a:pt x="16220" y="13851"/>
                  <a:pt x="16608" y="14104"/>
                  <a:pt x="16722" y="14304"/>
                </a:cubicBezTo>
                <a:cubicBezTo>
                  <a:pt x="16844" y="14520"/>
                  <a:pt x="16817" y="15044"/>
                  <a:pt x="16662" y="15468"/>
                </a:cubicBezTo>
                <a:cubicBezTo>
                  <a:pt x="16511" y="15879"/>
                  <a:pt x="16111" y="16444"/>
                  <a:pt x="15808" y="16680"/>
                </a:cubicBezTo>
                <a:cubicBezTo>
                  <a:pt x="15514" y="16909"/>
                  <a:pt x="14430" y="17604"/>
                  <a:pt x="14216" y="17699"/>
                </a:cubicBezTo>
                <a:cubicBezTo>
                  <a:pt x="13624" y="17962"/>
                  <a:pt x="13330" y="18076"/>
                  <a:pt x="13255" y="18076"/>
                </a:cubicBezTo>
                <a:cubicBezTo>
                  <a:pt x="13103" y="18076"/>
                  <a:pt x="13168" y="18197"/>
                  <a:pt x="13459" y="18470"/>
                </a:cubicBezTo>
                <a:cubicBezTo>
                  <a:pt x="13616" y="18617"/>
                  <a:pt x="13758" y="18734"/>
                  <a:pt x="13778" y="18734"/>
                </a:cubicBezTo>
                <a:cubicBezTo>
                  <a:pt x="13797" y="18734"/>
                  <a:pt x="13892" y="18605"/>
                  <a:pt x="13988" y="18445"/>
                </a:cubicBezTo>
                <a:cubicBezTo>
                  <a:pt x="14186" y="18116"/>
                  <a:pt x="14264" y="18108"/>
                  <a:pt x="14583" y="18397"/>
                </a:cubicBezTo>
                <a:cubicBezTo>
                  <a:pt x="14697" y="18501"/>
                  <a:pt x="14821" y="18590"/>
                  <a:pt x="14853" y="18590"/>
                </a:cubicBezTo>
                <a:cubicBezTo>
                  <a:pt x="14885" y="18590"/>
                  <a:pt x="14995" y="18468"/>
                  <a:pt x="15099" y="18325"/>
                </a:cubicBezTo>
                <a:cubicBezTo>
                  <a:pt x="15441" y="17854"/>
                  <a:pt x="15830" y="17601"/>
                  <a:pt x="16644" y="17306"/>
                </a:cubicBezTo>
                <a:cubicBezTo>
                  <a:pt x="17866" y="16862"/>
                  <a:pt x="18506" y="16536"/>
                  <a:pt x="19606" y="15813"/>
                </a:cubicBezTo>
                <a:cubicBezTo>
                  <a:pt x="20629" y="15140"/>
                  <a:pt x="21144" y="14749"/>
                  <a:pt x="21294" y="14528"/>
                </a:cubicBezTo>
                <a:cubicBezTo>
                  <a:pt x="21429" y="14330"/>
                  <a:pt x="21585" y="13086"/>
                  <a:pt x="21595" y="12096"/>
                </a:cubicBezTo>
                <a:cubicBezTo>
                  <a:pt x="21600" y="11553"/>
                  <a:pt x="21584" y="11416"/>
                  <a:pt x="21492" y="11254"/>
                </a:cubicBezTo>
                <a:lnTo>
                  <a:pt x="21384" y="11061"/>
                </a:lnTo>
                <a:lnTo>
                  <a:pt x="20068" y="11061"/>
                </a:lnTo>
                <a:lnTo>
                  <a:pt x="18753" y="11061"/>
                </a:lnTo>
                <a:close/>
                <a:moveTo>
                  <a:pt x="13032" y="18197"/>
                </a:moveTo>
                <a:lnTo>
                  <a:pt x="12738" y="18253"/>
                </a:lnTo>
                <a:cubicBezTo>
                  <a:pt x="12576" y="18282"/>
                  <a:pt x="12238" y="18370"/>
                  <a:pt x="11993" y="18445"/>
                </a:cubicBezTo>
                <a:cubicBezTo>
                  <a:pt x="11302" y="18660"/>
                  <a:pt x="10046" y="18761"/>
                  <a:pt x="8869" y="18702"/>
                </a:cubicBezTo>
                <a:lnTo>
                  <a:pt x="7835" y="18654"/>
                </a:lnTo>
                <a:lnTo>
                  <a:pt x="7901" y="18863"/>
                </a:lnTo>
                <a:cubicBezTo>
                  <a:pt x="8021" y="19232"/>
                  <a:pt x="8226" y="19629"/>
                  <a:pt x="8724" y="20476"/>
                </a:cubicBezTo>
                <a:cubicBezTo>
                  <a:pt x="8993" y="20933"/>
                  <a:pt x="9211" y="21334"/>
                  <a:pt x="9211" y="21367"/>
                </a:cubicBezTo>
                <a:cubicBezTo>
                  <a:pt x="9211" y="21400"/>
                  <a:pt x="9241" y="21463"/>
                  <a:pt x="9277" y="21512"/>
                </a:cubicBezTo>
                <a:cubicBezTo>
                  <a:pt x="9315" y="21562"/>
                  <a:pt x="9501" y="21600"/>
                  <a:pt x="9710" y="21600"/>
                </a:cubicBezTo>
                <a:lnTo>
                  <a:pt x="10070" y="21600"/>
                </a:lnTo>
                <a:lnTo>
                  <a:pt x="10545" y="21054"/>
                </a:lnTo>
                <a:cubicBezTo>
                  <a:pt x="10807" y="20753"/>
                  <a:pt x="11078" y="20472"/>
                  <a:pt x="11140" y="20428"/>
                </a:cubicBezTo>
                <a:cubicBezTo>
                  <a:pt x="11202" y="20384"/>
                  <a:pt x="11771" y="20293"/>
                  <a:pt x="12408" y="20227"/>
                </a:cubicBezTo>
                <a:cubicBezTo>
                  <a:pt x="13494" y="20116"/>
                  <a:pt x="13581" y="20118"/>
                  <a:pt x="13826" y="20235"/>
                </a:cubicBezTo>
                <a:cubicBezTo>
                  <a:pt x="14125" y="20379"/>
                  <a:pt x="14230" y="20349"/>
                  <a:pt x="14318" y="20091"/>
                </a:cubicBezTo>
                <a:cubicBezTo>
                  <a:pt x="14431" y="19762"/>
                  <a:pt x="14397" y="19525"/>
                  <a:pt x="14204" y="19320"/>
                </a:cubicBezTo>
                <a:cubicBezTo>
                  <a:pt x="14013" y="19117"/>
                  <a:pt x="13772" y="18927"/>
                  <a:pt x="13753" y="18967"/>
                </a:cubicBezTo>
                <a:cubicBezTo>
                  <a:pt x="13622" y="19250"/>
                  <a:pt x="13423" y="19545"/>
                  <a:pt x="13357" y="19545"/>
                </a:cubicBezTo>
                <a:cubicBezTo>
                  <a:pt x="13268" y="19545"/>
                  <a:pt x="13008" y="19330"/>
                  <a:pt x="12798" y="19080"/>
                </a:cubicBezTo>
                <a:cubicBezTo>
                  <a:pt x="12663" y="18918"/>
                  <a:pt x="12653" y="18983"/>
                  <a:pt x="12936" y="18397"/>
                </a:cubicBezTo>
                <a:lnTo>
                  <a:pt x="13032" y="18197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36;p24"/>
          <p:cNvSpPr txBox="1"/>
          <p:nvPr>
            <p:ph type="title"/>
          </p:nvPr>
        </p:nvSpPr>
        <p:spPr>
          <a:xfrm>
            <a:off x="1838551" y="1498965"/>
            <a:ext cx="3304801" cy="194673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algn="r" rtl="0">
              <a:lnSpc>
                <a:spcPct val="100000"/>
              </a:lnSpc>
              <a:defRPr b="0" sz="450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الخير ياوطني </a:t>
            </a:r>
          </a:p>
          <a:p>
            <a:pPr algn="r" rtl="0">
              <a:lnSpc>
                <a:spcPct val="100000"/>
              </a:lnSpc>
              <a:defRPr b="0" sz="4500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المجد والعلياء</a:t>
            </a:r>
          </a:p>
        </p:txBody>
      </p:sp>
      <p:grpSp>
        <p:nvGrpSpPr>
          <p:cNvPr id="1752" name="Google Shape;1046;p38"/>
          <p:cNvGrpSpPr/>
          <p:nvPr/>
        </p:nvGrpSpPr>
        <p:grpSpPr>
          <a:xfrm>
            <a:off x="5922729" y="1707479"/>
            <a:ext cx="2339232" cy="1955972"/>
            <a:chOff x="0" y="0"/>
            <a:chExt cx="2339231" cy="1955971"/>
          </a:xfrm>
        </p:grpSpPr>
        <p:grpSp>
          <p:nvGrpSpPr>
            <p:cNvPr id="1750" name="Google Shape;1047;p38"/>
            <p:cNvGrpSpPr/>
            <p:nvPr/>
          </p:nvGrpSpPr>
          <p:grpSpPr>
            <a:xfrm>
              <a:off x="0" y="-1"/>
              <a:ext cx="2339232" cy="1955972"/>
              <a:chOff x="0" y="0"/>
              <a:chExt cx="2339231" cy="1955971"/>
            </a:xfrm>
          </p:grpSpPr>
          <p:grpSp>
            <p:nvGrpSpPr>
              <p:cNvPr id="1746" name="Google Shape;1048;p38"/>
              <p:cNvGrpSpPr/>
              <p:nvPr/>
            </p:nvGrpSpPr>
            <p:grpSpPr>
              <a:xfrm>
                <a:off x="778783" y="1633916"/>
                <a:ext cx="785726" cy="322055"/>
                <a:chOff x="0" y="0"/>
                <a:chExt cx="785724" cy="322054"/>
              </a:xfrm>
            </p:grpSpPr>
            <p:sp>
              <p:nvSpPr>
                <p:cNvPr id="1743" name="Google Shape;1049;p38"/>
                <p:cNvSpPr/>
                <p:nvPr/>
              </p:nvSpPr>
              <p:spPr>
                <a:xfrm rot="10800000">
                  <a:off x="0" y="304408"/>
                  <a:ext cx="781693" cy="17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694" y="0"/>
                      </a:lnTo>
                      <a:lnTo>
                        <a:pt x="20906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07887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44" name="Google Shape;1050;p38"/>
                <p:cNvSpPr/>
                <p:nvPr/>
              </p:nvSpPr>
              <p:spPr>
                <a:xfrm>
                  <a:off x="75405" y="-1"/>
                  <a:ext cx="630925" cy="2519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301" y="0"/>
                      </a:lnTo>
                      <a:lnTo>
                        <a:pt x="20299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45" name="Google Shape;1051;p38"/>
                <p:cNvSpPr/>
                <p:nvPr/>
              </p:nvSpPr>
              <p:spPr>
                <a:xfrm>
                  <a:off x="4032" y="251356"/>
                  <a:ext cx="781693" cy="5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5" y="0"/>
                      </a:lnTo>
                      <a:lnTo>
                        <a:pt x="19435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1749" name="Google Shape;1052;p38"/>
              <p:cNvGrpSpPr/>
              <p:nvPr/>
            </p:nvGrpSpPr>
            <p:grpSpPr>
              <a:xfrm>
                <a:off x="0" y="-1"/>
                <a:ext cx="2339232" cy="1633916"/>
                <a:chOff x="0" y="0"/>
                <a:chExt cx="2339231" cy="1633915"/>
              </a:xfrm>
            </p:grpSpPr>
            <p:sp>
              <p:nvSpPr>
                <p:cNvPr id="1747" name="Google Shape;1053;p38"/>
                <p:cNvSpPr/>
                <p:nvPr/>
              </p:nvSpPr>
              <p:spPr>
                <a:xfrm>
                  <a:off x="5" y="-1"/>
                  <a:ext cx="2339227" cy="1633865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>
                  <a:solidFill>
                    <a:srgbClr val="393536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48" name="Google Shape;1054;p38"/>
                <p:cNvSpPr/>
                <p:nvPr/>
              </p:nvSpPr>
              <p:spPr>
                <a:xfrm rot="10800000">
                  <a:off x="0" y="1452512"/>
                  <a:ext cx="2339226" cy="181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8" y="0"/>
                      </a:moveTo>
                      <a:lnTo>
                        <a:pt x="21272" y="0"/>
                      </a:lnTo>
                      <a:cubicBezTo>
                        <a:pt x="21453" y="0"/>
                        <a:pt x="21600" y="1893"/>
                        <a:pt x="21600" y="422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227"/>
                      </a:lnTo>
                      <a:cubicBezTo>
                        <a:pt x="0" y="1893"/>
                        <a:pt x="147" y="0"/>
                        <a:pt x="3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C6CFD6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1751" name="Google Shape;1055;p38"/>
            <p:cNvSpPr/>
            <p:nvPr/>
          </p:nvSpPr>
          <p:spPr>
            <a:xfrm>
              <a:off x="1111710" y="32896"/>
              <a:ext cx="57873" cy="57916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1753" name="النشيد الوطني بدون موسيقى.mp4" descr="النشيد الوطني بدون موسيقى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922729" y="1777600"/>
            <a:ext cx="2339232" cy="1315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4" name="IMG_0575.png" descr="IMG_057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1886" y="-1409666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9" name="Google Shape;1146;p44"/>
          <p:cNvGrpSpPr/>
          <p:nvPr/>
        </p:nvGrpSpPr>
        <p:grpSpPr>
          <a:xfrm>
            <a:off x="11177360" y="1129803"/>
            <a:ext cx="582726" cy="599694"/>
            <a:chOff x="64" y="0"/>
            <a:chExt cx="582724" cy="599693"/>
          </a:xfrm>
        </p:grpSpPr>
        <p:sp>
          <p:nvSpPr>
            <p:cNvPr id="1755" name="Google Shape;1147;p44"/>
            <p:cNvSpPr/>
            <p:nvPr/>
          </p:nvSpPr>
          <p:spPr>
            <a:xfrm>
              <a:off x="103314" y="-1"/>
              <a:ext cx="51626" cy="10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4" y="0"/>
                  </a:moveTo>
                  <a:cubicBezTo>
                    <a:pt x="4788" y="0"/>
                    <a:pt x="0" y="2394"/>
                    <a:pt x="0" y="5514"/>
                  </a:cubicBezTo>
                  <a:lnTo>
                    <a:pt x="0" y="16072"/>
                  </a:lnTo>
                  <a:cubicBezTo>
                    <a:pt x="0" y="19193"/>
                    <a:pt x="4788" y="21600"/>
                    <a:pt x="10544" y="21600"/>
                  </a:cubicBezTo>
                  <a:cubicBezTo>
                    <a:pt x="16785" y="21600"/>
                    <a:pt x="21600" y="19193"/>
                    <a:pt x="21600" y="16072"/>
                  </a:cubicBezTo>
                  <a:lnTo>
                    <a:pt x="21600" y="5514"/>
                  </a:lnTo>
                  <a:cubicBezTo>
                    <a:pt x="21600" y="2394"/>
                    <a:pt x="16785" y="0"/>
                    <a:pt x="10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756" name="Google Shape;1148;p44"/>
            <p:cNvSpPr/>
            <p:nvPr/>
          </p:nvSpPr>
          <p:spPr>
            <a:xfrm>
              <a:off x="64" y="211742"/>
              <a:ext cx="582726" cy="38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3" y="2964"/>
                  </a:moveTo>
                  <a:lnTo>
                    <a:pt x="6973" y="6847"/>
                  </a:lnTo>
                  <a:lnTo>
                    <a:pt x="1914" y="6847"/>
                  </a:lnTo>
                  <a:lnTo>
                    <a:pt x="1914" y="2964"/>
                  </a:lnTo>
                  <a:close/>
                  <a:moveTo>
                    <a:pt x="13352" y="2964"/>
                  </a:moveTo>
                  <a:lnTo>
                    <a:pt x="13352" y="6847"/>
                  </a:lnTo>
                  <a:lnTo>
                    <a:pt x="8248" y="6847"/>
                  </a:lnTo>
                  <a:lnTo>
                    <a:pt x="8248" y="2964"/>
                  </a:lnTo>
                  <a:close/>
                  <a:moveTo>
                    <a:pt x="19686" y="2964"/>
                  </a:moveTo>
                  <a:lnTo>
                    <a:pt x="19686" y="6847"/>
                  </a:lnTo>
                  <a:lnTo>
                    <a:pt x="14584" y="6847"/>
                  </a:lnTo>
                  <a:lnTo>
                    <a:pt x="14584" y="2964"/>
                  </a:lnTo>
                  <a:close/>
                  <a:moveTo>
                    <a:pt x="6973" y="8825"/>
                  </a:moveTo>
                  <a:lnTo>
                    <a:pt x="6973" y="12775"/>
                  </a:lnTo>
                  <a:lnTo>
                    <a:pt x="1914" y="12775"/>
                  </a:lnTo>
                  <a:lnTo>
                    <a:pt x="1914" y="8825"/>
                  </a:lnTo>
                  <a:close/>
                  <a:moveTo>
                    <a:pt x="13352" y="8825"/>
                  </a:moveTo>
                  <a:lnTo>
                    <a:pt x="13352" y="12775"/>
                  </a:lnTo>
                  <a:lnTo>
                    <a:pt x="8248" y="12775"/>
                  </a:lnTo>
                  <a:lnTo>
                    <a:pt x="8248" y="8825"/>
                  </a:lnTo>
                  <a:close/>
                  <a:moveTo>
                    <a:pt x="19686" y="8825"/>
                  </a:moveTo>
                  <a:lnTo>
                    <a:pt x="19686" y="12775"/>
                  </a:lnTo>
                  <a:lnTo>
                    <a:pt x="14584" y="12775"/>
                  </a:lnTo>
                  <a:lnTo>
                    <a:pt x="14584" y="8825"/>
                  </a:lnTo>
                  <a:close/>
                  <a:moveTo>
                    <a:pt x="6973" y="14687"/>
                  </a:moveTo>
                  <a:lnTo>
                    <a:pt x="6973" y="18636"/>
                  </a:lnTo>
                  <a:lnTo>
                    <a:pt x="1914" y="18636"/>
                  </a:lnTo>
                  <a:lnTo>
                    <a:pt x="1914" y="14687"/>
                  </a:lnTo>
                  <a:close/>
                  <a:moveTo>
                    <a:pt x="13352" y="14687"/>
                  </a:moveTo>
                  <a:lnTo>
                    <a:pt x="13352" y="18636"/>
                  </a:lnTo>
                  <a:lnTo>
                    <a:pt x="8248" y="18636"/>
                  </a:lnTo>
                  <a:lnTo>
                    <a:pt x="8248" y="14687"/>
                  </a:lnTo>
                  <a:close/>
                  <a:moveTo>
                    <a:pt x="19686" y="14687"/>
                  </a:moveTo>
                  <a:lnTo>
                    <a:pt x="19686" y="18636"/>
                  </a:lnTo>
                  <a:lnTo>
                    <a:pt x="14584" y="18636"/>
                  </a:lnTo>
                  <a:lnTo>
                    <a:pt x="14584" y="14687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757" name="Google Shape;1149;p44"/>
            <p:cNvSpPr/>
            <p:nvPr/>
          </p:nvSpPr>
          <p:spPr>
            <a:xfrm>
              <a:off x="427914" y="-1"/>
              <a:ext cx="51626" cy="10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6" y="0"/>
                  </a:moveTo>
                  <a:cubicBezTo>
                    <a:pt x="4815" y="0"/>
                    <a:pt x="0" y="2394"/>
                    <a:pt x="0" y="5514"/>
                  </a:cubicBezTo>
                  <a:lnTo>
                    <a:pt x="0" y="16072"/>
                  </a:lnTo>
                  <a:cubicBezTo>
                    <a:pt x="0" y="19193"/>
                    <a:pt x="4815" y="21600"/>
                    <a:pt x="11056" y="21600"/>
                  </a:cubicBezTo>
                  <a:cubicBezTo>
                    <a:pt x="17296" y="21600"/>
                    <a:pt x="21600" y="19193"/>
                    <a:pt x="21600" y="16072"/>
                  </a:cubicBezTo>
                  <a:lnTo>
                    <a:pt x="21600" y="5514"/>
                  </a:lnTo>
                  <a:cubicBezTo>
                    <a:pt x="21600" y="2394"/>
                    <a:pt x="17296" y="0"/>
                    <a:pt x="110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758" name="Google Shape;1150;p44"/>
            <p:cNvSpPr/>
            <p:nvPr/>
          </p:nvSpPr>
          <p:spPr>
            <a:xfrm>
              <a:off x="64" y="53233"/>
              <a:ext cx="582726" cy="123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048" y="0"/>
                  </a:lnTo>
                  <a:lnTo>
                    <a:pt x="19048" y="4562"/>
                  </a:lnTo>
                  <a:cubicBezTo>
                    <a:pt x="19048" y="10800"/>
                    <a:pt x="18071" y="15362"/>
                    <a:pt x="16839" y="15362"/>
                  </a:cubicBezTo>
                  <a:cubicBezTo>
                    <a:pt x="15604" y="15362"/>
                    <a:pt x="14584" y="10800"/>
                    <a:pt x="14584" y="4562"/>
                  </a:cubicBezTo>
                  <a:lnTo>
                    <a:pt x="14584" y="0"/>
                  </a:lnTo>
                  <a:lnTo>
                    <a:pt x="6973" y="0"/>
                  </a:lnTo>
                  <a:lnTo>
                    <a:pt x="6973" y="4562"/>
                  </a:lnTo>
                  <a:cubicBezTo>
                    <a:pt x="6973" y="10800"/>
                    <a:pt x="6039" y="15362"/>
                    <a:pt x="4761" y="15362"/>
                  </a:cubicBezTo>
                  <a:cubicBezTo>
                    <a:pt x="3529" y="15362"/>
                    <a:pt x="2552" y="10800"/>
                    <a:pt x="2552" y="4562"/>
                  </a:cubicBezTo>
                  <a:lnTo>
                    <a:pt x="255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</p:grpSp>
      <p:sp>
        <p:nvSpPr>
          <p:cNvPr id="1760" name="Google Shape;306;p4"/>
          <p:cNvSpPr/>
          <p:nvPr/>
        </p:nvSpPr>
        <p:spPr>
          <a:xfrm>
            <a:off x="533190" y="238684"/>
            <a:ext cx="794685" cy="686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761" name="IMG_1753.jpeg" descr="IMG_1753.jpeg"/>
          <p:cNvPicPr>
            <a:picLocks noChangeAspect="1"/>
          </p:cNvPicPr>
          <p:nvPr/>
        </p:nvPicPr>
        <p:blipFill>
          <a:blip r:embed="rId6">
            <a:extLst/>
          </a:blip>
          <a:srcRect l="25187" t="6250" r="25728" b="34474"/>
          <a:stretch>
            <a:fillRect/>
          </a:stretch>
        </p:blipFill>
        <p:spPr>
          <a:xfrm>
            <a:off x="840387" y="3149319"/>
            <a:ext cx="2164250" cy="1620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372" y="0"/>
                </a:moveTo>
                <a:cubicBezTo>
                  <a:pt x="4111" y="0"/>
                  <a:pt x="4099" y="8"/>
                  <a:pt x="4099" y="196"/>
                </a:cubicBezTo>
                <a:cubicBezTo>
                  <a:pt x="4099" y="304"/>
                  <a:pt x="4123" y="579"/>
                  <a:pt x="4154" y="804"/>
                </a:cubicBezTo>
                <a:cubicBezTo>
                  <a:pt x="4186" y="1029"/>
                  <a:pt x="4273" y="1840"/>
                  <a:pt x="4348" y="2608"/>
                </a:cubicBezTo>
                <a:cubicBezTo>
                  <a:pt x="4573" y="4883"/>
                  <a:pt x="4754" y="6766"/>
                  <a:pt x="4792" y="7221"/>
                </a:cubicBezTo>
                <a:cubicBezTo>
                  <a:pt x="4821" y="7571"/>
                  <a:pt x="4846" y="7638"/>
                  <a:pt x="4918" y="7602"/>
                </a:cubicBezTo>
                <a:cubicBezTo>
                  <a:pt x="5086" y="7518"/>
                  <a:pt x="6363" y="6429"/>
                  <a:pt x="6574" y="6190"/>
                </a:cubicBezTo>
                <a:cubicBezTo>
                  <a:pt x="6784" y="5951"/>
                  <a:pt x="6878" y="5963"/>
                  <a:pt x="6815" y="6221"/>
                </a:cubicBezTo>
                <a:cubicBezTo>
                  <a:pt x="6743" y="6517"/>
                  <a:pt x="6444" y="7274"/>
                  <a:pt x="6400" y="7274"/>
                </a:cubicBezTo>
                <a:cubicBezTo>
                  <a:pt x="6373" y="7274"/>
                  <a:pt x="6108" y="7482"/>
                  <a:pt x="5813" y="7740"/>
                </a:cubicBezTo>
                <a:cubicBezTo>
                  <a:pt x="5519" y="7997"/>
                  <a:pt x="5199" y="8265"/>
                  <a:pt x="5101" y="8332"/>
                </a:cubicBezTo>
                <a:cubicBezTo>
                  <a:pt x="4937" y="8444"/>
                  <a:pt x="4925" y="8479"/>
                  <a:pt x="4950" y="8729"/>
                </a:cubicBezTo>
                <a:cubicBezTo>
                  <a:pt x="5034" y="9561"/>
                  <a:pt x="5141" y="10666"/>
                  <a:pt x="5172" y="11020"/>
                </a:cubicBezTo>
                <a:cubicBezTo>
                  <a:pt x="5223" y="11608"/>
                  <a:pt x="5411" y="12744"/>
                  <a:pt x="5509" y="13062"/>
                </a:cubicBezTo>
                <a:cubicBezTo>
                  <a:pt x="5722" y="13751"/>
                  <a:pt x="6262" y="14347"/>
                  <a:pt x="6867" y="14559"/>
                </a:cubicBezTo>
                <a:cubicBezTo>
                  <a:pt x="7951" y="14939"/>
                  <a:pt x="10069" y="14545"/>
                  <a:pt x="11124" y="13765"/>
                </a:cubicBezTo>
                <a:cubicBezTo>
                  <a:pt x="11313" y="13625"/>
                  <a:pt x="11490" y="13527"/>
                  <a:pt x="11516" y="13548"/>
                </a:cubicBezTo>
                <a:cubicBezTo>
                  <a:pt x="11542" y="13570"/>
                  <a:pt x="11574" y="13770"/>
                  <a:pt x="11587" y="13993"/>
                </a:cubicBezTo>
                <a:cubicBezTo>
                  <a:pt x="11616" y="14448"/>
                  <a:pt x="11723" y="14658"/>
                  <a:pt x="11983" y="14765"/>
                </a:cubicBezTo>
                <a:cubicBezTo>
                  <a:pt x="12383" y="14929"/>
                  <a:pt x="13051" y="14641"/>
                  <a:pt x="13171" y="14252"/>
                </a:cubicBezTo>
                <a:cubicBezTo>
                  <a:pt x="13268" y="13941"/>
                  <a:pt x="13209" y="13228"/>
                  <a:pt x="12839" y="10136"/>
                </a:cubicBezTo>
                <a:cubicBezTo>
                  <a:pt x="12525" y="7519"/>
                  <a:pt x="12328" y="5790"/>
                  <a:pt x="12138" y="4005"/>
                </a:cubicBezTo>
                <a:lnTo>
                  <a:pt x="12043" y="3121"/>
                </a:lnTo>
                <a:lnTo>
                  <a:pt x="11876" y="3127"/>
                </a:lnTo>
                <a:cubicBezTo>
                  <a:pt x="11785" y="3128"/>
                  <a:pt x="11368" y="3192"/>
                  <a:pt x="10950" y="3269"/>
                </a:cubicBezTo>
                <a:cubicBezTo>
                  <a:pt x="10228" y="3403"/>
                  <a:pt x="10171" y="3401"/>
                  <a:pt x="9750" y="3285"/>
                </a:cubicBezTo>
                <a:cubicBezTo>
                  <a:pt x="9506" y="3218"/>
                  <a:pt x="9173" y="3080"/>
                  <a:pt x="9009" y="2973"/>
                </a:cubicBezTo>
                <a:cubicBezTo>
                  <a:pt x="8846" y="2866"/>
                  <a:pt x="8696" y="2794"/>
                  <a:pt x="8681" y="2814"/>
                </a:cubicBezTo>
                <a:cubicBezTo>
                  <a:pt x="8665" y="2835"/>
                  <a:pt x="8788" y="3027"/>
                  <a:pt x="8950" y="3243"/>
                </a:cubicBezTo>
                <a:cubicBezTo>
                  <a:pt x="9229" y="3616"/>
                  <a:pt x="9624" y="3992"/>
                  <a:pt x="10221" y="4444"/>
                </a:cubicBezTo>
                <a:cubicBezTo>
                  <a:pt x="10584" y="4718"/>
                  <a:pt x="10919" y="5131"/>
                  <a:pt x="11009" y="5417"/>
                </a:cubicBezTo>
                <a:cubicBezTo>
                  <a:pt x="11109" y="5735"/>
                  <a:pt x="11100" y="6360"/>
                  <a:pt x="10993" y="6777"/>
                </a:cubicBezTo>
                <a:cubicBezTo>
                  <a:pt x="10845" y="7357"/>
                  <a:pt x="10477" y="7725"/>
                  <a:pt x="8736" y="9004"/>
                </a:cubicBezTo>
                <a:cubicBezTo>
                  <a:pt x="7745" y="9732"/>
                  <a:pt x="7617" y="9797"/>
                  <a:pt x="7291" y="9755"/>
                </a:cubicBezTo>
                <a:cubicBezTo>
                  <a:pt x="6747" y="9685"/>
                  <a:pt x="6401" y="9071"/>
                  <a:pt x="6388" y="8152"/>
                </a:cubicBezTo>
                <a:cubicBezTo>
                  <a:pt x="6379" y="7560"/>
                  <a:pt x="6473" y="7433"/>
                  <a:pt x="6522" y="7972"/>
                </a:cubicBezTo>
                <a:cubicBezTo>
                  <a:pt x="6541" y="8176"/>
                  <a:pt x="6576" y="8417"/>
                  <a:pt x="6598" y="8507"/>
                </a:cubicBezTo>
                <a:cubicBezTo>
                  <a:pt x="6673" y="8826"/>
                  <a:pt x="7067" y="8959"/>
                  <a:pt x="7536" y="8824"/>
                </a:cubicBezTo>
                <a:cubicBezTo>
                  <a:pt x="7701" y="8777"/>
                  <a:pt x="7699" y="8776"/>
                  <a:pt x="7683" y="8300"/>
                </a:cubicBezTo>
                <a:cubicBezTo>
                  <a:pt x="7660" y="7636"/>
                  <a:pt x="7572" y="6548"/>
                  <a:pt x="7477" y="5793"/>
                </a:cubicBezTo>
                <a:cubicBezTo>
                  <a:pt x="7432" y="5442"/>
                  <a:pt x="7374" y="4926"/>
                  <a:pt x="7346" y="4650"/>
                </a:cubicBezTo>
                <a:cubicBezTo>
                  <a:pt x="7139" y="2610"/>
                  <a:pt x="6967" y="1334"/>
                  <a:pt x="6887" y="1196"/>
                </a:cubicBezTo>
                <a:cubicBezTo>
                  <a:pt x="6857" y="1145"/>
                  <a:pt x="6608" y="955"/>
                  <a:pt x="6332" y="778"/>
                </a:cubicBezTo>
                <a:cubicBezTo>
                  <a:pt x="5535" y="266"/>
                  <a:pt x="4860" y="0"/>
                  <a:pt x="4372" y="0"/>
                </a:cubicBezTo>
                <a:close/>
                <a:moveTo>
                  <a:pt x="3552" y="201"/>
                </a:moveTo>
                <a:cubicBezTo>
                  <a:pt x="3497" y="124"/>
                  <a:pt x="3055" y="355"/>
                  <a:pt x="2630" y="688"/>
                </a:cubicBezTo>
                <a:cubicBezTo>
                  <a:pt x="2443" y="834"/>
                  <a:pt x="2258" y="957"/>
                  <a:pt x="2218" y="958"/>
                </a:cubicBezTo>
                <a:cubicBezTo>
                  <a:pt x="2177" y="958"/>
                  <a:pt x="2071" y="1034"/>
                  <a:pt x="1980" y="1132"/>
                </a:cubicBezTo>
                <a:lnTo>
                  <a:pt x="1814" y="1312"/>
                </a:lnTo>
                <a:lnTo>
                  <a:pt x="2273" y="1910"/>
                </a:lnTo>
                <a:lnTo>
                  <a:pt x="2729" y="2513"/>
                </a:lnTo>
                <a:lnTo>
                  <a:pt x="2661" y="2772"/>
                </a:lnTo>
                <a:cubicBezTo>
                  <a:pt x="2583" y="3091"/>
                  <a:pt x="2219" y="3593"/>
                  <a:pt x="1937" y="3772"/>
                </a:cubicBezTo>
                <a:cubicBezTo>
                  <a:pt x="1792" y="3863"/>
                  <a:pt x="1666" y="4043"/>
                  <a:pt x="1517" y="4359"/>
                </a:cubicBezTo>
                <a:cubicBezTo>
                  <a:pt x="1234" y="4957"/>
                  <a:pt x="1062" y="5083"/>
                  <a:pt x="471" y="5137"/>
                </a:cubicBezTo>
                <a:lnTo>
                  <a:pt x="0" y="5179"/>
                </a:lnTo>
                <a:lnTo>
                  <a:pt x="0" y="5904"/>
                </a:lnTo>
                <a:cubicBezTo>
                  <a:pt x="0" y="6478"/>
                  <a:pt x="18" y="6646"/>
                  <a:pt x="83" y="6687"/>
                </a:cubicBezTo>
                <a:cubicBezTo>
                  <a:pt x="566" y="6989"/>
                  <a:pt x="704" y="7107"/>
                  <a:pt x="768" y="7274"/>
                </a:cubicBezTo>
                <a:cubicBezTo>
                  <a:pt x="810" y="7381"/>
                  <a:pt x="886" y="7513"/>
                  <a:pt x="939" y="7570"/>
                </a:cubicBezTo>
                <a:cubicBezTo>
                  <a:pt x="991" y="7628"/>
                  <a:pt x="1157" y="7878"/>
                  <a:pt x="1307" y="8120"/>
                </a:cubicBezTo>
                <a:cubicBezTo>
                  <a:pt x="1457" y="8363"/>
                  <a:pt x="1706" y="8737"/>
                  <a:pt x="1857" y="8951"/>
                </a:cubicBezTo>
                <a:cubicBezTo>
                  <a:pt x="2049" y="9222"/>
                  <a:pt x="2160" y="9322"/>
                  <a:pt x="2222" y="9290"/>
                </a:cubicBezTo>
                <a:cubicBezTo>
                  <a:pt x="2271" y="9264"/>
                  <a:pt x="2447" y="9176"/>
                  <a:pt x="2614" y="9094"/>
                </a:cubicBezTo>
                <a:cubicBezTo>
                  <a:pt x="2780" y="9012"/>
                  <a:pt x="2937" y="8918"/>
                  <a:pt x="2966" y="8882"/>
                </a:cubicBezTo>
                <a:cubicBezTo>
                  <a:pt x="2995" y="8847"/>
                  <a:pt x="3051" y="8819"/>
                  <a:pt x="3089" y="8819"/>
                </a:cubicBezTo>
                <a:cubicBezTo>
                  <a:pt x="3127" y="8819"/>
                  <a:pt x="3420" y="8643"/>
                  <a:pt x="3742" y="8433"/>
                </a:cubicBezTo>
                <a:lnTo>
                  <a:pt x="4328" y="8052"/>
                </a:lnTo>
                <a:lnTo>
                  <a:pt x="4301" y="7718"/>
                </a:lnTo>
                <a:cubicBezTo>
                  <a:pt x="4243" y="7056"/>
                  <a:pt x="4102" y="5607"/>
                  <a:pt x="4043" y="5068"/>
                </a:cubicBezTo>
                <a:cubicBezTo>
                  <a:pt x="4010" y="4765"/>
                  <a:pt x="3935" y="3973"/>
                  <a:pt x="3877" y="3306"/>
                </a:cubicBezTo>
                <a:cubicBezTo>
                  <a:pt x="3696" y="1226"/>
                  <a:pt x="3596" y="262"/>
                  <a:pt x="3552" y="201"/>
                </a:cubicBezTo>
                <a:close/>
                <a:moveTo>
                  <a:pt x="7532" y="1709"/>
                </a:moveTo>
                <a:cubicBezTo>
                  <a:pt x="7525" y="1720"/>
                  <a:pt x="7590" y="2286"/>
                  <a:pt x="7679" y="2973"/>
                </a:cubicBezTo>
                <a:cubicBezTo>
                  <a:pt x="8038" y="5763"/>
                  <a:pt x="8126" y="7230"/>
                  <a:pt x="7984" y="8136"/>
                </a:cubicBezTo>
                <a:cubicBezTo>
                  <a:pt x="7944" y="8389"/>
                  <a:pt x="7930" y="8597"/>
                  <a:pt x="7956" y="8597"/>
                </a:cubicBezTo>
                <a:cubicBezTo>
                  <a:pt x="8041" y="8597"/>
                  <a:pt x="9008" y="7922"/>
                  <a:pt x="9623" y="7433"/>
                </a:cubicBezTo>
                <a:cubicBezTo>
                  <a:pt x="10391" y="6823"/>
                  <a:pt x="10807" y="6410"/>
                  <a:pt x="10807" y="6253"/>
                </a:cubicBezTo>
                <a:cubicBezTo>
                  <a:pt x="10807" y="6054"/>
                  <a:pt x="10437" y="5635"/>
                  <a:pt x="9789" y="5105"/>
                </a:cubicBezTo>
                <a:cubicBezTo>
                  <a:pt x="9037" y="4489"/>
                  <a:pt x="9051" y="4501"/>
                  <a:pt x="8530" y="3745"/>
                </a:cubicBezTo>
                <a:lnTo>
                  <a:pt x="8098" y="3121"/>
                </a:lnTo>
                <a:lnTo>
                  <a:pt x="8126" y="2709"/>
                </a:lnTo>
                <a:lnTo>
                  <a:pt x="8154" y="2291"/>
                </a:lnTo>
                <a:lnTo>
                  <a:pt x="7849" y="1989"/>
                </a:lnTo>
                <a:cubicBezTo>
                  <a:pt x="7681" y="1823"/>
                  <a:pt x="7540" y="1698"/>
                  <a:pt x="7532" y="1709"/>
                </a:cubicBezTo>
                <a:close/>
                <a:moveTo>
                  <a:pt x="13417" y="3671"/>
                </a:moveTo>
                <a:lnTo>
                  <a:pt x="13017" y="3682"/>
                </a:lnTo>
                <a:lnTo>
                  <a:pt x="12617" y="3687"/>
                </a:lnTo>
                <a:lnTo>
                  <a:pt x="12645" y="3883"/>
                </a:lnTo>
                <a:cubicBezTo>
                  <a:pt x="12690" y="4184"/>
                  <a:pt x="12938" y="6239"/>
                  <a:pt x="12977" y="6650"/>
                </a:cubicBezTo>
                <a:cubicBezTo>
                  <a:pt x="12997" y="6852"/>
                  <a:pt x="13151" y="8121"/>
                  <a:pt x="13318" y="9475"/>
                </a:cubicBezTo>
                <a:cubicBezTo>
                  <a:pt x="13567" y="11494"/>
                  <a:pt x="13623" y="12116"/>
                  <a:pt x="13631" y="12929"/>
                </a:cubicBezTo>
                <a:cubicBezTo>
                  <a:pt x="13639" y="13718"/>
                  <a:pt x="13618" y="14000"/>
                  <a:pt x="13540" y="14299"/>
                </a:cubicBezTo>
                <a:cubicBezTo>
                  <a:pt x="13411" y="14792"/>
                  <a:pt x="13138" y="15304"/>
                  <a:pt x="12847" y="15590"/>
                </a:cubicBezTo>
                <a:cubicBezTo>
                  <a:pt x="12649" y="15785"/>
                  <a:pt x="12551" y="15826"/>
                  <a:pt x="12213" y="15855"/>
                </a:cubicBezTo>
                <a:cubicBezTo>
                  <a:pt x="11818" y="15889"/>
                  <a:pt x="11811" y="15883"/>
                  <a:pt x="11623" y="15633"/>
                </a:cubicBezTo>
                <a:cubicBezTo>
                  <a:pt x="11449" y="15400"/>
                  <a:pt x="11302" y="14959"/>
                  <a:pt x="11302" y="14670"/>
                </a:cubicBezTo>
                <a:cubicBezTo>
                  <a:pt x="11302" y="14563"/>
                  <a:pt x="11284" y="14561"/>
                  <a:pt x="11124" y="14680"/>
                </a:cubicBezTo>
                <a:cubicBezTo>
                  <a:pt x="10457" y="15179"/>
                  <a:pt x="9269" y="15632"/>
                  <a:pt x="8376" y="15723"/>
                </a:cubicBezTo>
                <a:cubicBezTo>
                  <a:pt x="7342" y="15828"/>
                  <a:pt x="6668" y="15722"/>
                  <a:pt x="6146" y="15379"/>
                </a:cubicBezTo>
                <a:cubicBezTo>
                  <a:pt x="5927" y="15234"/>
                  <a:pt x="5649" y="14985"/>
                  <a:pt x="5528" y="14823"/>
                </a:cubicBezTo>
                <a:cubicBezTo>
                  <a:pt x="5289" y="14503"/>
                  <a:pt x="5277" y="14531"/>
                  <a:pt x="5386" y="15135"/>
                </a:cubicBezTo>
                <a:cubicBezTo>
                  <a:pt x="5572" y="16168"/>
                  <a:pt x="5869" y="16751"/>
                  <a:pt x="6368" y="17045"/>
                </a:cubicBezTo>
                <a:cubicBezTo>
                  <a:pt x="7280" y="17583"/>
                  <a:pt x="7191" y="17552"/>
                  <a:pt x="8063" y="17632"/>
                </a:cubicBezTo>
                <a:cubicBezTo>
                  <a:pt x="9251" y="17741"/>
                  <a:pt x="11239" y="17670"/>
                  <a:pt x="11936" y="17495"/>
                </a:cubicBezTo>
                <a:cubicBezTo>
                  <a:pt x="12868" y="17260"/>
                  <a:pt x="14308" y="16723"/>
                  <a:pt x="14930" y="16379"/>
                </a:cubicBezTo>
                <a:cubicBezTo>
                  <a:pt x="15717" y="15942"/>
                  <a:pt x="16508" y="15225"/>
                  <a:pt x="16383" y="15061"/>
                </a:cubicBezTo>
                <a:cubicBezTo>
                  <a:pt x="16326" y="14987"/>
                  <a:pt x="15724" y="14719"/>
                  <a:pt x="14985" y="14437"/>
                </a:cubicBezTo>
                <a:cubicBezTo>
                  <a:pt x="14698" y="14327"/>
                  <a:pt x="14436" y="14198"/>
                  <a:pt x="14399" y="14151"/>
                </a:cubicBezTo>
                <a:cubicBezTo>
                  <a:pt x="14320" y="14052"/>
                  <a:pt x="14427" y="13307"/>
                  <a:pt x="14550" y="13109"/>
                </a:cubicBezTo>
                <a:cubicBezTo>
                  <a:pt x="14590" y="13044"/>
                  <a:pt x="14887" y="12813"/>
                  <a:pt x="15211" y="12596"/>
                </a:cubicBezTo>
                <a:lnTo>
                  <a:pt x="15801" y="12199"/>
                </a:lnTo>
                <a:lnTo>
                  <a:pt x="15773" y="11480"/>
                </a:lnTo>
                <a:lnTo>
                  <a:pt x="15745" y="10766"/>
                </a:lnTo>
                <a:lnTo>
                  <a:pt x="15967" y="10168"/>
                </a:lnTo>
                <a:cubicBezTo>
                  <a:pt x="16088" y="9839"/>
                  <a:pt x="16211" y="9544"/>
                  <a:pt x="16244" y="9517"/>
                </a:cubicBezTo>
                <a:cubicBezTo>
                  <a:pt x="16277" y="9490"/>
                  <a:pt x="16308" y="9270"/>
                  <a:pt x="16308" y="9025"/>
                </a:cubicBezTo>
                <a:cubicBezTo>
                  <a:pt x="16308" y="8591"/>
                  <a:pt x="16295" y="8562"/>
                  <a:pt x="15868" y="7718"/>
                </a:cubicBezTo>
                <a:cubicBezTo>
                  <a:pt x="15475" y="6941"/>
                  <a:pt x="15432" y="6814"/>
                  <a:pt x="15417" y="6459"/>
                </a:cubicBezTo>
                <a:lnTo>
                  <a:pt x="15401" y="6063"/>
                </a:lnTo>
                <a:lnTo>
                  <a:pt x="14771" y="5391"/>
                </a:lnTo>
                <a:cubicBezTo>
                  <a:pt x="14427" y="5020"/>
                  <a:pt x="13982" y="4482"/>
                  <a:pt x="13781" y="4195"/>
                </a:cubicBezTo>
                <a:lnTo>
                  <a:pt x="13417" y="3671"/>
                </a:lnTo>
                <a:close/>
                <a:moveTo>
                  <a:pt x="4301" y="8940"/>
                </a:moveTo>
                <a:cubicBezTo>
                  <a:pt x="4248" y="8949"/>
                  <a:pt x="4166" y="8989"/>
                  <a:pt x="4031" y="9062"/>
                </a:cubicBezTo>
                <a:cubicBezTo>
                  <a:pt x="3860" y="9156"/>
                  <a:pt x="3687" y="9261"/>
                  <a:pt x="3647" y="9300"/>
                </a:cubicBezTo>
                <a:cubicBezTo>
                  <a:pt x="3513" y="9432"/>
                  <a:pt x="3303" y="9540"/>
                  <a:pt x="3081" y="9586"/>
                </a:cubicBezTo>
                <a:cubicBezTo>
                  <a:pt x="2462" y="9714"/>
                  <a:pt x="2386" y="9853"/>
                  <a:pt x="2673" y="10332"/>
                </a:cubicBezTo>
                <a:cubicBezTo>
                  <a:pt x="2767" y="10489"/>
                  <a:pt x="2868" y="10685"/>
                  <a:pt x="2895" y="10766"/>
                </a:cubicBezTo>
                <a:cubicBezTo>
                  <a:pt x="3028" y="11165"/>
                  <a:pt x="3373" y="11755"/>
                  <a:pt x="3473" y="11755"/>
                </a:cubicBezTo>
                <a:cubicBezTo>
                  <a:pt x="3517" y="11755"/>
                  <a:pt x="3563" y="11802"/>
                  <a:pt x="3580" y="11861"/>
                </a:cubicBezTo>
                <a:cubicBezTo>
                  <a:pt x="3597" y="11920"/>
                  <a:pt x="3666" y="11992"/>
                  <a:pt x="3730" y="12019"/>
                </a:cubicBezTo>
                <a:cubicBezTo>
                  <a:pt x="3907" y="12094"/>
                  <a:pt x="4358" y="12524"/>
                  <a:pt x="4606" y="12855"/>
                </a:cubicBezTo>
                <a:cubicBezTo>
                  <a:pt x="4726" y="13016"/>
                  <a:pt x="4834" y="13152"/>
                  <a:pt x="4843" y="13152"/>
                </a:cubicBezTo>
                <a:cubicBezTo>
                  <a:pt x="4860" y="13152"/>
                  <a:pt x="4830" y="12732"/>
                  <a:pt x="4796" y="12474"/>
                </a:cubicBezTo>
                <a:cubicBezTo>
                  <a:pt x="4786" y="12405"/>
                  <a:pt x="4761" y="12323"/>
                  <a:pt x="4740" y="12294"/>
                </a:cubicBezTo>
                <a:cubicBezTo>
                  <a:pt x="4719" y="12266"/>
                  <a:pt x="4701" y="12049"/>
                  <a:pt x="4701" y="11808"/>
                </a:cubicBezTo>
                <a:cubicBezTo>
                  <a:pt x="4701" y="11567"/>
                  <a:pt x="4678" y="11250"/>
                  <a:pt x="4649" y="11104"/>
                </a:cubicBezTo>
                <a:cubicBezTo>
                  <a:pt x="4621" y="10958"/>
                  <a:pt x="4567" y="10448"/>
                  <a:pt x="4530" y="9972"/>
                </a:cubicBezTo>
                <a:cubicBezTo>
                  <a:pt x="4493" y="9496"/>
                  <a:pt x="4436" y="9058"/>
                  <a:pt x="4404" y="8999"/>
                </a:cubicBezTo>
                <a:cubicBezTo>
                  <a:pt x="4378" y="8952"/>
                  <a:pt x="4354" y="8932"/>
                  <a:pt x="4301" y="8940"/>
                </a:cubicBezTo>
                <a:close/>
                <a:moveTo>
                  <a:pt x="16708" y="10078"/>
                </a:moveTo>
                <a:cubicBezTo>
                  <a:pt x="16615" y="10053"/>
                  <a:pt x="16515" y="10073"/>
                  <a:pt x="16403" y="10141"/>
                </a:cubicBezTo>
                <a:cubicBezTo>
                  <a:pt x="16241" y="10240"/>
                  <a:pt x="16031" y="10647"/>
                  <a:pt x="16031" y="10861"/>
                </a:cubicBezTo>
                <a:cubicBezTo>
                  <a:pt x="16031" y="11079"/>
                  <a:pt x="16179" y="11368"/>
                  <a:pt x="16355" y="11496"/>
                </a:cubicBezTo>
                <a:cubicBezTo>
                  <a:pt x="16572" y="11653"/>
                  <a:pt x="16774" y="11627"/>
                  <a:pt x="16961" y="11416"/>
                </a:cubicBezTo>
                <a:cubicBezTo>
                  <a:pt x="17107" y="11253"/>
                  <a:pt x="17132" y="11181"/>
                  <a:pt x="17132" y="10877"/>
                </a:cubicBezTo>
                <a:cubicBezTo>
                  <a:pt x="17132" y="10589"/>
                  <a:pt x="17103" y="10481"/>
                  <a:pt x="16973" y="10295"/>
                </a:cubicBezTo>
                <a:cubicBezTo>
                  <a:pt x="16889" y="10174"/>
                  <a:pt x="16801" y="10103"/>
                  <a:pt x="16708" y="10078"/>
                </a:cubicBezTo>
                <a:close/>
                <a:moveTo>
                  <a:pt x="17571" y="10797"/>
                </a:moveTo>
                <a:cubicBezTo>
                  <a:pt x="17518" y="10797"/>
                  <a:pt x="17298" y="11623"/>
                  <a:pt x="17298" y="11818"/>
                </a:cubicBezTo>
                <a:cubicBezTo>
                  <a:pt x="17298" y="11929"/>
                  <a:pt x="17341" y="11987"/>
                  <a:pt x="17448" y="12019"/>
                </a:cubicBezTo>
                <a:cubicBezTo>
                  <a:pt x="17532" y="12045"/>
                  <a:pt x="17674" y="12093"/>
                  <a:pt x="17765" y="12125"/>
                </a:cubicBezTo>
                <a:cubicBezTo>
                  <a:pt x="17969" y="12198"/>
                  <a:pt x="18274" y="12211"/>
                  <a:pt x="18438" y="12152"/>
                </a:cubicBezTo>
                <a:cubicBezTo>
                  <a:pt x="18705" y="12056"/>
                  <a:pt x="18526" y="11665"/>
                  <a:pt x="17991" y="11162"/>
                </a:cubicBezTo>
                <a:cubicBezTo>
                  <a:pt x="17780" y="10964"/>
                  <a:pt x="17593" y="10797"/>
                  <a:pt x="17571" y="10797"/>
                </a:cubicBezTo>
                <a:close/>
                <a:moveTo>
                  <a:pt x="18751" y="11057"/>
                </a:moveTo>
                <a:lnTo>
                  <a:pt x="18807" y="11406"/>
                </a:lnTo>
                <a:cubicBezTo>
                  <a:pt x="18901" y="12023"/>
                  <a:pt x="18583" y="12898"/>
                  <a:pt x="18185" y="13120"/>
                </a:cubicBezTo>
                <a:cubicBezTo>
                  <a:pt x="17967" y="13241"/>
                  <a:pt x="17658" y="13185"/>
                  <a:pt x="17056" y="12913"/>
                </a:cubicBezTo>
                <a:cubicBezTo>
                  <a:pt x="16849" y="12820"/>
                  <a:pt x="16651" y="12779"/>
                  <a:pt x="16506" y="12802"/>
                </a:cubicBezTo>
                <a:cubicBezTo>
                  <a:pt x="16235" y="12846"/>
                  <a:pt x="15282" y="13435"/>
                  <a:pt x="15349" y="13517"/>
                </a:cubicBezTo>
                <a:cubicBezTo>
                  <a:pt x="15376" y="13548"/>
                  <a:pt x="15573" y="13629"/>
                  <a:pt x="15785" y="13702"/>
                </a:cubicBezTo>
                <a:cubicBezTo>
                  <a:pt x="16221" y="13851"/>
                  <a:pt x="16606" y="14099"/>
                  <a:pt x="16720" y="14299"/>
                </a:cubicBezTo>
                <a:cubicBezTo>
                  <a:pt x="16842" y="14516"/>
                  <a:pt x="16819" y="15040"/>
                  <a:pt x="16664" y="15463"/>
                </a:cubicBezTo>
                <a:cubicBezTo>
                  <a:pt x="16514" y="15874"/>
                  <a:pt x="16111" y="16445"/>
                  <a:pt x="15809" y="16680"/>
                </a:cubicBezTo>
                <a:cubicBezTo>
                  <a:pt x="15514" y="16909"/>
                  <a:pt x="14431" y="17601"/>
                  <a:pt x="14217" y="17696"/>
                </a:cubicBezTo>
                <a:cubicBezTo>
                  <a:pt x="13625" y="17958"/>
                  <a:pt x="13330" y="18071"/>
                  <a:pt x="13255" y="18071"/>
                </a:cubicBezTo>
                <a:cubicBezTo>
                  <a:pt x="13103" y="18071"/>
                  <a:pt x="13166" y="18196"/>
                  <a:pt x="13457" y="18468"/>
                </a:cubicBezTo>
                <a:cubicBezTo>
                  <a:pt x="13614" y="18615"/>
                  <a:pt x="13758" y="18733"/>
                  <a:pt x="13777" y="18733"/>
                </a:cubicBezTo>
                <a:cubicBezTo>
                  <a:pt x="13796" y="18733"/>
                  <a:pt x="13891" y="18606"/>
                  <a:pt x="13987" y="18447"/>
                </a:cubicBezTo>
                <a:cubicBezTo>
                  <a:pt x="14185" y="18118"/>
                  <a:pt x="14266" y="18110"/>
                  <a:pt x="14585" y="18399"/>
                </a:cubicBezTo>
                <a:cubicBezTo>
                  <a:pt x="14699" y="18503"/>
                  <a:pt x="14818" y="18590"/>
                  <a:pt x="14850" y="18590"/>
                </a:cubicBezTo>
                <a:cubicBezTo>
                  <a:pt x="14883" y="18590"/>
                  <a:pt x="14996" y="18469"/>
                  <a:pt x="15100" y="18325"/>
                </a:cubicBezTo>
                <a:cubicBezTo>
                  <a:pt x="15442" y="17854"/>
                  <a:pt x="15827" y="17600"/>
                  <a:pt x="16640" y="17304"/>
                </a:cubicBezTo>
                <a:cubicBezTo>
                  <a:pt x="17863" y="16860"/>
                  <a:pt x="18507" y="16536"/>
                  <a:pt x="19607" y="15812"/>
                </a:cubicBezTo>
                <a:cubicBezTo>
                  <a:pt x="20630" y="15139"/>
                  <a:pt x="21147" y="14747"/>
                  <a:pt x="21298" y="14527"/>
                </a:cubicBezTo>
                <a:cubicBezTo>
                  <a:pt x="21433" y="14329"/>
                  <a:pt x="21585" y="13088"/>
                  <a:pt x="21595" y="12099"/>
                </a:cubicBezTo>
                <a:cubicBezTo>
                  <a:pt x="21600" y="11555"/>
                  <a:pt x="21583" y="11415"/>
                  <a:pt x="21492" y="11252"/>
                </a:cubicBezTo>
                <a:lnTo>
                  <a:pt x="21381" y="11057"/>
                </a:lnTo>
                <a:lnTo>
                  <a:pt x="20066" y="11057"/>
                </a:lnTo>
                <a:lnTo>
                  <a:pt x="18751" y="11057"/>
                </a:lnTo>
                <a:close/>
                <a:moveTo>
                  <a:pt x="13029" y="18198"/>
                </a:moveTo>
                <a:lnTo>
                  <a:pt x="12736" y="18251"/>
                </a:lnTo>
                <a:cubicBezTo>
                  <a:pt x="12573" y="18280"/>
                  <a:pt x="12240" y="18366"/>
                  <a:pt x="11995" y="18442"/>
                </a:cubicBezTo>
                <a:cubicBezTo>
                  <a:pt x="11304" y="18656"/>
                  <a:pt x="10044" y="18759"/>
                  <a:pt x="8867" y="18701"/>
                </a:cubicBezTo>
                <a:lnTo>
                  <a:pt x="7837" y="18648"/>
                </a:lnTo>
                <a:lnTo>
                  <a:pt x="7904" y="18860"/>
                </a:lnTo>
                <a:cubicBezTo>
                  <a:pt x="8025" y="19229"/>
                  <a:pt x="8226" y="19626"/>
                  <a:pt x="8724" y="20473"/>
                </a:cubicBezTo>
                <a:cubicBezTo>
                  <a:pt x="8993" y="20930"/>
                  <a:pt x="9211" y="21329"/>
                  <a:pt x="9211" y="21362"/>
                </a:cubicBezTo>
                <a:cubicBezTo>
                  <a:pt x="9211" y="21395"/>
                  <a:pt x="9242" y="21462"/>
                  <a:pt x="9279" y="21510"/>
                </a:cubicBezTo>
                <a:cubicBezTo>
                  <a:pt x="9317" y="21561"/>
                  <a:pt x="9497" y="21600"/>
                  <a:pt x="9706" y="21600"/>
                </a:cubicBezTo>
                <a:lnTo>
                  <a:pt x="10071" y="21600"/>
                </a:lnTo>
                <a:lnTo>
                  <a:pt x="10546" y="21050"/>
                </a:lnTo>
                <a:cubicBezTo>
                  <a:pt x="10808" y="20749"/>
                  <a:pt x="11074" y="20470"/>
                  <a:pt x="11136" y="20426"/>
                </a:cubicBezTo>
                <a:cubicBezTo>
                  <a:pt x="11198" y="20381"/>
                  <a:pt x="11770" y="20290"/>
                  <a:pt x="12407" y="20225"/>
                </a:cubicBezTo>
                <a:cubicBezTo>
                  <a:pt x="13493" y="20113"/>
                  <a:pt x="13580" y="20112"/>
                  <a:pt x="13825" y="20230"/>
                </a:cubicBezTo>
                <a:cubicBezTo>
                  <a:pt x="14125" y="20374"/>
                  <a:pt x="14232" y="20345"/>
                  <a:pt x="14320" y="20087"/>
                </a:cubicBezTo>
                <a:cubicBezTo>
                  <a:pt x="14432" y="19758"/>
                  <a:pt x="14394" y="19520"/>
                  <a:pt x="14201" y="19315"/>
                </a:cubicBezTo>
                <a:cubicBezTo>
                  <a:pt x="14010" y="19111"/>
                  <a:pt x="13776" y="18926"/>
                  <a:pt x="13757" y="18965"/>
                </a:cubicBezTo>
                <a:cubicBezTo>
                  <a:pt x="13626" y="19248"/>
                  <a:pt x="13423" y="19542"/>
                  <a:pt x="13358" y="19542"/>
                </a:cubicBezTo>
                <a:cubicBezTo>
                  <a:pt x="13268" y="19542"/>
                  <a:pt x="13009" y="19327"/>
                  <a:pt x="12799" y="19077"/>
                </a:cubicBezTo>
                <a:cubicBezTo>
                  <a:pt x="12664" y="18915"/>
                  <a:pt x="12655" y="18979"/>
                  <a:pt x="12938" y="18394"/>
                </a:cubicBezTo>
                <a:lnTo>
                  <a:pt x="13029" y="18198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8" fill="hold"/>
                                        <p:tgtEl>
                                          <p:spTgt spid="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5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5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4238;p45"/>
          <p:cNvSpPr/>
          <p:nvPr/>
        </p:nvSpPr>
        <p:spPr>
          <a:xfrm rot="599">
            <a:off x="2741048" y="1019953"/>
            <a:ext cx="3442348" cy="63874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>
                <a:lumOff val="-9411"/>
              </a:schemeClr>
            </a:solidFill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1769" name="Google Shape;4240;p45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764" name="Google Shape;4241;p45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765" name="Google Shape;4242;p45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766" name="Google Shape;4243;p45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767" name="Google Shape;4244;p45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768" name="Google Shape;4245;p45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770" name="Google Shape;4246;p45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771" name="Google Shape;4247;p45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772" name="Google Shape;4248;p45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773" name="Google Shape;4249;p45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774" name="Google Shape;4250;p45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775" name="Google Shape;4251;p45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1776" name="Google Shape;4253;p45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7" name="Google Shape;4254;p45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781" name="Google Shape;4255;p45"/>
          <p:cNvGrpSpPr/>
          <p:nvPr/>
        </p:nvGrpSpPr>
        <p:grpSpPr>
          <a:xfrm>
            <a:off x="7248600" y="1758622"/>
            <a:ext cx="683985" cy="721349"/>
            <a:chOff x="0" y="0"/>
            <a:chExt cx="683983" cy="721348"/>
          </a:xfrm>
        </p:grpSpPr>
        <p:sp>
          <p:nvSpPr>
            <p:cNvPr id="1778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12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1782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16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1813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37" name="Google Shape;4294;p45"/>
          <p:cNvGrpSpPr/>
          <p:nvPr/>
        </p:nvGrpSpPr>
        <p:grpSpPr>
          <a:xfrm>
            <a:off x="7340456" y="3946798"/>
            <a:ext cx="678810" cy="760832"/>
            <a:chOff x="0" y="0"/>
            <a:chExt cx="678809" cy="760831"/>
          </a:xfrm>
        </p:grpSpPr>
        <p:sp>
          <p:nvSpPr>
            <p:cNvPr id="1817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41" name="Google Shape;4315;p45"/>
          <p:cNvGrpSpPr/>
          <p:nvPr/>
        </p:nvGrpSpPr>
        <p:grpSpPr>
          <a:xfrm>
            <a:off x="1597803" y="715245"/>
            <a:ext cx="439113" cy="456514"/>
            <a:chOff x="0" y="0"/>
            <a:chExt cx="439111" cy="456512"/>
          </a:xfrm>
        </p:grpSpPr>
        <p:sp>
          <p:nvSpPr>
            <p:cNvPr id="1838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45" name="Google Shape;4319;p45"/>
          <p:cNvGrpSpPr/>
          <p:nvPr/>
        </p:nvGrpSpPr>
        <p:grpSpPr>
          <a:xfrm>
            <a:off x="1338666" y="1974163"/>
            <a:ext cx="335551" cy="333860"/>
            <a:chOff x="0" y="0"/>
            <a:chExt cx="335550" cy="333858"/>
          </a:xfrm>
        </p:grpSpPr>
        <p:sp>
          <p:nvSpPr>
            <p:cNvPr id="1842" name="Google Shape;4320;p45"/>
            <p:cNvSpPr/>
            <p:nvPr/>
          </p:nvSpPr>
          <p:spPr>
            <a:xfrm>
              <a:off x="0" y="0"/>
              <a:ext cx="335551" cy="33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21600" fill="norm" stroke="1" extrusionOk="0">
                  <a:moveTo>
                    <a:pt x="13272" y="0"/>
                  </a:moveTo>
                  <a:cubicBezTo>
                    <a:pt x="9508" y="0"/>
                    <a:pt x="9048" y="6462"/>
                    <a:pt x="9048" y="6462"/>
                  </a:cubicBezTo>
                  <a:cubicBezTo>
                    <a:pt x="9048" y="6462"/>
                    <a:pt x="7489" y="134"/>
                    <a:pt x="4990" y="134"/>
                  </a:cubicBezTo>
                  <a:cubicBezTo>
                    <a:pt x="4607" y="134"/>
                    <a:pt x="4203" y="283"/>
                    <a:pt x="3777" y="626"/>
                  </a:cubicBezTo>
                  <a:cubicBezTo>
                    <a:pt x="580" y="3224"/>
                    <a:pt x="5692" y="9870"/>
                    <a:pt x="5692" y="9870"/>
                  </a:cubicBezTo>
                  <a:cubicBezTo>
                    <a:pt x="5692" y="9870"/>
                    <a:pt x="3473" y="8956"/>
                    <a:pt x="1805" y="8956"/>
                  </a:cubicBezTo>
                  <a:cubicBezTo>
                    <a:pt x="786" y="8956"/>
                    <a:pt x="-26" y="9297"/>
                    <a:pt x="1" y="10397"/>
                  </a:cubicBezTo>
                  <a:cubicBezTo>
                    <a:pt x="70" y="13296"/>
                    <a:pt x="4779" y="13937"/>
                    <a:pt x="4779" y="13937"/>
                  </a:cubicBezTo>
                  <a:cubicBezTo>
                    <a:pt x="3426" y="14182"/>
                    <a:pt x="1142" y="19622"/>
                    <a:pt x="3918" y="20225"/>
                  </a:cubicBezTo>
                  <a:cubicBezTo>
                    <a:pt x="4118" y="20269"/>
                    <a:pt x="4312" y="20290"/>
                    <a:pt x="4499" y="20290"/>
                  </a:cubicBezTo>
                  <a:cubicBezTo>
                    <a:pt x="6920" y="20290"/>
                    <a:pt x="8327" y="16837"/>
                    <a:pt x="8328" y="16836"/>
                  </a:cubicBezTo>
                  <a:cubicBezTo>
                    <a:pt x="8328" y="16837"/>
                    <a:pt x="8047" y="21525"/>
                    <a:pt x="10822" y="21600"/>
                  </a:cubicBezTo>
                  <a:cubicBezTo>
                    <a:pt x="10847" y="21600"/>
                    <a:pt x="10871" y="21600"/>
                    <a:pt x="10893" y="21600"/>
                  </a:cubicBezTo>
                  <a:cubicBezTo>
                    <a:pt x="13582" y="21600"/>
                    <a:pt x="12667" y="17363"/>
                    <a:pt x="12667" y="17363"/>
                  </a:cubicBezTo>
                  <a:cubicBezTo>
                    <a:pt x="12667" y="17363"/>
                    <a:pt x="15600" y="19889"/>
                    <a:pt x="17586" y="19889"/>
                  </a:cubicBezTo>
                  <a:cubicBezTo>
                    <a:pt x="18333" y="19889"/>
                    <a:pt x="18946" y="19532"/>
                    <a:pt x="19220" y="18550"/>
                  </a:cubicBezTo>
                  <a:cubicBezTo>
                    <a:pt x="20222" y="14972"/>
                    <a:pt x="15443" y="12525"/>
                    <a:pt x="15443" y="12525"/>
                  </a:cubicBezTo>
                  <a:cubicBezTo>
                    <a:pt x="15443" y="12525"/>
                    <a:pt x="21574" y="11696"/>
                    <a:pt x="19993" y="8289"/>
                  </a:cubicBezTo>
                  <a:cubicBezTo>
                    <a:pt x="19472" y="7153"/>
                    <a:pt x="18595" y="6774"/>
                    <a:pt x="17658" y="6774"/>
                  </a:cubicBezTo>
                  <a:cubicBezTo>
                    <a:pt x="15784" y="6774"/>
                    <a:pt x="13668" y="8289"/>
                    <a:pt x="13668" y="8289"/>
                  </a:cubicBezTo>
                  <a:cubicBezTo>
                    <a:pt x="13668" y="8289"/>
                    <a:pt x="17797" y="476"/>
                    <a:pt x="13668" y="24"/>
                  </a:cubicBezTo>
                  <a:cubicBezTo>
                    <a:pt x="13532" y="8"/>
                    <a:pt x="13400" y="0"/>
                    <a:pt x="132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4321;p45"/>
            <p:cNvSpPr/>
            <p:nvPr/>
          </p:nvSpPr>
          <p:spPr>
            <a:xfrm>
              <a:off x="58717" y="75440"/>
              <a:ext cx="228392" cy="22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11696" y="0"/>
                  </a:moveTo>
                  <a:cubicBezTo>
                    <a:pt x="8693" y="0"/>
                    <a:pt x="9686" y="8735"/>
                    <a:pt x="9686" y="8735"/>
                  </a:cubicBezTo>
                  <a:cubicBezTo>
                    <a:pt x="9686" y="8735"/>
                    <a:pt x="5719" y="1104"/>
                    <a:pt x="4522" y="1104"/>
                  </a:cubicBezTo>
                  <a:cubicBezTo>
                    <a:pt x="4283" y="1104"/>
                    <a:pt x="4154" y="1410"/>
                    <a:pt x="4189" y="2141"/>
                  </a:cubicBezTo>
                  <a:cubicBezTo>
                    <a:pt x="4378" y="6537"/>
                    <a:pt x="7942" y="9653"/>
                    <a:pt x="7942" y="9653"/>
                  </a:cubicBezTo>
                  <a:cubicBezTo>
                    <a:pt x="7942" y="9653"/>
                    <a:pt x="4480" y="8785"/>
                    <a:pt x="2127" y="8785"/>
                  </a:cubicBezTo>
                  <a:cubicBezTo>
                    <a:pt x="783" y="8785"/>
                    <a:pt x="-200" y="9069"/>
                    <a:pt x="35" y="9959"/>
                  </a:cubicBezTo>
                  <a:cubicBezTo>
                    <a:pt x="705" y="12380"/>
                    <a:pt x="7272" y="12491"/>
                    <a:pt x="7272" y="12491"/>
                  </a:cubicBezTo>
                  <a:cubicBezTo>
                    <a:pt x="7272" y="12491"/>
                    <a:pt x="329" y="19028"/>
                    <a:pt x="2205" y="19696"/>
                  </a:cubicBezTo>
                  <a:cubicBezTo>
                    <a:pt x="2302" y="19733"/>
                    <a:pt x="2405" y="19748"/>
                    <a:pt x="2515" y="19748"/>
                  </a:cubicBezTo>
                  <a:cubicBezTo>
                    <a:pt x="4568" y="19748"/>
                    <a:pt x="8961" y="13939"/>
                    <a:pt x="8961" y="13937"/>
                  </a:cubicBezTo>
                  <a:cubicBezTo>
                    <a:pt x="8961" y="13939"/>
                    <a:pt x="8881" y="20893"/>
                    <a:pt x="11320" y="21561"/>
                  </a:cubicBezTo>
                  <a:cubicBezTo>
                    <a:pt x="11413" y="21587"/>
                    <a:pt x="11500" y="21600"/>
                    <a:pt x="11584" y="21600"/>
                  </a:cubicBezTo>
                  <a:cubicBezTo>
                    <a:pt x="13690" y="21600"/>
                    <a:pt x="12821" y="13465"/>
                    <a:pt x="12821" y="13465"/>
                  </a:cubicBezTo>
                  <a:cubicBezTo>
                    <a:pt x="12823" y="13465"/>
                    <a:pt x="18065" y="17116"/>
                    <a:pt x="20174" y="17116"/>
                  </a:cubicBezTo>
                  <a:cubicBezTo>
                    <a:pt x="20642" y="17116"/>
                    <a:pt x="20956" y="16936"/>
                    <a:pt x="21024" y="16497"/>
                  </a:cubicBezTo>
                  <a:cubicBezTo>
                    <a:pt x="21400" y="14049"/>
                    <a:pt x="12071" y="10433"/>
                    <a:pt x="12071" y="10433"/>
                  </a:cubicBezTo>
                  <a:cubicBezTo>
                    <a:pt x="12071" y="10433"/>
                    <a:pt x="21293" y="9569"/>
                    <a:pt x="20060" y="6621"/>
                  </a:cubicBezTo>
                  <a:cubicBezTo>
                    <a:pt x="19743" y="5852"/>
                    <a:pt x="19007" y="5569"/>
                    <a:pt x="18096" y="5569"/>
                  </a:cubicBezTo>
                  <a:cubicBezTo>
                    <a:pt x="15545" y="5569"/>
                    <a:pt x="11615" y="7790"/>
                    <a:pt x="11615" y="7790"/>
                  </a:cubicBezTo>
                  <a:cubicBezTo>
                    <a:pt x="11615" y="7790"/>
                    <a:pt x="14697" y="0"/>
                    <a:pt x="116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4322;p45"/>
            <p:cNvSpPr/>
            <p:nvPr/>
          </p:nvSpPr>
          <p:spPr>
            <a:xfrm>
              <a:off x="120517" y="136544"/>
              <a:ext cx="87167" cy="9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5" h="21600" fill="norm" stroke="1" extrusionOk="0">
                  <a:moveTo>
                    <a:pt x="13359" y="0"/>
                  </a:moveTo>
                  <a:cubicBezTo>
                    <a:pt x="11567" y="0"/>
                    <a:pt x="9578" y="673"/>
                    <a:pt x="7769" y="1510"/>
                  </a:cubicBezTo>
                  <a:cubicBezTo>
                    <a:pt x="3590" y="3477"/>
                    <a:pt x="519" y="7412"/>
                    <a:pt x="63" y="12135"/>
                  </a:cubicBezTo>
                  <a:cubicBezTo>
                    <a:pt x="-331" y="16005"/>
                    <a:pt x="975" y="20203"/>
                    <a:pt x="7701" y="21381"/>
                  </a:cubicBezTo>
                  <a:cubicBezTo>
                    <a:pt x="8555" y="21532"/>
                    <a:pt x="9357" y="21600"/>
                    <a:pt x="10105" y="21600"/>
                  </a:cubicBezTo>
                  <a:cubicBezTo>
                    <a:pt x="21269" y="21600"/>
                    <a:pt x="21021" y="6001"/>
                    <a:pt x="17103" y="1575"/>
                  </a:cubicBezTo>
                  <a:cubicBezTo>
                    <a:pt x="16114" y="434"/>
                    <a:pt x="14801" y="0"/>
                    <a:pt x="133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46" name="Google Shape;4323;p45"/>
          <p:cNvSpPr txBox="1"/>
          <p:nvPr/>
        </p:nvSpPr>
        <p:spPr>
          <a:xfrm>
            <a:off x="3217972" y="1076533"/>
            <a:ext cx="2488501" cy="57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قوانين الصف</a:t>
            </a:r>
          </a:p>
        </p:txBody>
      </p:sp>
      <p:sp>
        <p:nvSpPr>
          <p:cNvPr id="1847" name="Google Shape;4324;p45"/>
          <p:cNvSpPr/>
          <p:nvPr/>
        </p:nvSpPr>
        <p:spPr>
          <a:xfrm rot="2153969">
            <a:off x="3914938" y="576304"/>
            <a:ext cx="1088222" cy="94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48" name="Google Shape;4329;p45"/>
          <p:cNvSpPr txBox="1"/>
          <p:nvPr/>
        </p:nvSpPr>
        <p:spPr>
          <a:xfrm>
            <a:off x="3370350" y="4252438"/>
            <a:ext cx="24033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pic>
        <p:nvPicPr>
          <p:cNvPr id="1849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9113" y="-1476534"/>
            <a:ext cx="4106374" cy="4122865"/>
          </a:xfrm>
          <a:prstGeom prst="rect">
            <a:avLst/>
          </a:prstGeom>
          <a:ln w="12700">
            <a:miter lim="400000"/>
          </a:ln>
        </p:spPr>
      </p:pic>
      <p:sp>
        <p:nvSpPr>
          <p:cNvPr id="1850" name="الاحترام والتقدير بين الجميع…"/>
          <p:cNvSpPr txBox="1"/>
          <p:nvPr/>
        </p:nvSpPr>
        <p:spPr>
          <a:xfrm>
            <a:off x="2577525" y="1931987"/>
            <a:ext cx="3988950" cy="1279526"/>
          </a:xfrm>
          <a:prstGeom prst="rect">
            <a:avLst/>
          </a:prstGeom>
          <a:solidFill>
            <a:srgbClr val="F7FADB"/>
          </a:solidFill>
          <a:ln>
            <a:solidFill>
              <a:srgbClr val="B67176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defRPr sz="20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الاحترام والتقدير بين الجميع</a:t>
            </a:r>
          </a:p>
          <a:p>
            <a:pPr algn="r" rtl="0">
              <a:defRPr sz="20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الاقتداء بأخلاقيات الرسول صلى الله عليه وسلم </a:t>
            </a:r>
          </a:p>
          <a:p>
            <a:pPr algn="r" rtl="0">
              <a:defRPr sz="20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الاصغاء والانتباه لمعلمتك وزميلاتك </a:t>
            </a:r>
          </a:p>
          <a:p>
            <a:pPr algn="r" rtl="0">
              <a:defRPr sz="20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الاجتهاد في حل الأنشطة </a:t>
            </a:r>
          </a:p>
          <a:p>
            <a:pPr algn="r" rtl="0">
              <a:defRPr sz="20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إحضار الادوات المدرسية والكتاب المدرسي يوميًا </a:t>
            </a:r>
          </a:p>
        </p:txBody>
      </p:sp>
      <p:pic>
        <p:nvPicPr>
          <p:cNvPr id="1851" name="IMG_1753.jpeg" descr="IMG_1753.jpeg"/>
          <p:cNvPicPr>
            <a:picLocks noChangeAspect="1"/>
          </p:cNvPicPr>
          <p:nvPr/>
        </p:nvPicPr>
        <p:blipFill>
          <a:blip r:embed="rId5">
            <a:extLst/>
          </a:blip>
          <a:srcRect l="25187" t="6250" r="25732" b="34468"/>
          <a:stretch>
            <a:fillRect/>
          </a:stretch>
        </p:blipFill>
        <p:spPr>
          <a:xfrm>
            <a:off x="3191761" y="3366431"/>
            <a:ext cx="1879278" cy="1407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374" y="0"/>
                </a:moveTo>
                <a:cubicBezTo>
                  <a:pt x="4113" y="0"/>
                  <a:pt x="4095" y="7"/>
                  <a:pt x="4095" y="195"/>
                </a:cubicBezTo>
                <a:cubicBezTo>
                  <a:pt x="4095" y="304"/>
                  <a:pt x="4123" y="579"/>
                  <a:pt x="4155" y="804"/>
                </a:cubicBezTo>
                <a:cubicBezTo>
                  <a:pt x="4186" y="1029"/>
                  <a:pt x="4275" y="1839"/>
                  <a:pt x="4351" y="2607"/>
                </a:cubicBezTo>
                <a:cubicBezTo>
                  <a:pt x="4575" y="4882"/>
                  <a:pt x="4755" y="6763"/>
                  <a:pt x="4793" y="7218"/>
                </a:cubicBezTo>
                <a:cubicBezTo>
                  <a:pt x="4822" y="7568"/>
                  <a:pt x="4844" y="7638"/>
                  <a:pt x="4916" y="7602"/>
                </a:cubicBezTo>
                <a:cubicBezTo>
                  <a:pt x="5084" y="7518"/>
                  <a:pt x="6361" y="6428"/>
                  <a:pt x="6572" y="6189"/>
                </a:cubicBezTo>
                <a:cubicBezTo>
                  <a:pt x="6782" y="5950"/>
                  <a:pt x="6876" y="5961"/>
                  <a:pt x="6814" y="6219"/>
                </a:cubicBezTo>
                <a:cubicBezTo>
                  <a:pt x="6742" y="6515"/>
                  <a:pt x="6443" y="7273"/>
                  <a:pt x="6399" y="7273"/>
                </a:cubicBezTo>
                <a:cubicBezTo>
                  <a:pt x="6372" y="7273"/>
                  <a:pt x="6109" y="7485"/>
                  <a:pt x="5815" y="7742"/>
                </a:cubicBezTo>
                <a:cubicBezTo>
                  <a:pt x="5520" y="7999"/>
                  <a:pt x="5197" y="8266"/>
                  <a:pt x="5099" y="8333"/>
                </a:cubicBezTo>
                <a:cubicBezTo>
                  <a:pt x="4935" y="8445"/>
                  <a:pt x="4923" y="8473"/>
                  <a:pt x="4948" y="8723"/>
                </a:cubicBezTo>
                <a:cubicBezTo>
                  <a:pt x="5032" y="9554"/>
                  <a:pt x="5141" y="10666"/>
                  <a:pt x="5172" y="11019"/>
                </a:cubicBezTo>
                <a:cubicBezTo>
                  <a:pt x="5223" y="11608"/>
                  <a:pt x="5411" y="12743"/>
                  <a:pt x="5509" y="13060"/>
                </a:cubicBezTo>
                <a:cubicBezTo>
                  <a:pt x="5722" y="13750"/>
                  <a:pt x="6264" y="14346"/>
                  <a:pt x="6868" y="14558"/>
                </a:cubicBezTo>
                <a:cubicBezTo>
                  <a:pt x="7953" y="14939"/>
                  <a:pt x="10068" y="14540"/>
                  <a:pt x="11123" y="13760"/>
                </a:cubicBezTo>
                <a:cubicBezTo>
                  <a:pt x="11313" y="13621"/>
                  <a:pt x="11489" y="13526"/>
                  <a:pt x="11516" y="13547"/>
                </a:cubicBezTo>
                <a:cubicBezTo>
                  <a:pt x="11542" y="13569"/>
                  <a:pt x="11575" y="13770"/>
                  <a:pt x="11589" y="13992"/>
                </a:cubicBezTo>
                <a:cubicBezTo>
                  <a:pt x="11617" y="14447"/>
                  <a:pt x="11725" y="14659"/>
                  <a:pt x="11985" y="14765"/>
                </a:cubicBezTo>
                <a:cubicBezTo>
                  <a:pt x="12385" y="14929"/>
                  <a:pt x="13051" y="14643"/>
                  <a:pt x="13171" y="14254"/>
                </a:cubicBezTo>
                <a:cubicBezTo>
                  <a:pt x="13268" y="13943"/>
                  <a:pt x="13213" y="13228"/>
                  <a:pt x="12843" y="10136"/>
                </a:cubicBezTo>
                <a:cubicBezTo>
                  <a:pt x="12529" y="7519"/>
                  <a:pt x="12331" y="5787"/>
                  <a:pt x="12140" y="4002"/>
                </a:cubicBezTo>
                <a:lnTo>
                  <a:pt x="12045" y="3125"/>
                </a:lnTo>
                <a:lnTo>
                  <a:pt x="11880" y="3125"/>
                </a:lnTo>
                <a:cubicBezTo>
                  <a:pt x="11789" y="3127"/>
                  <a:pt x="11368" y="3194"/>
                  <a:pt x="10950" y="3271"/>
                </a:cubicBezTo>
                <a:cubicBezTo>
                  <a:pt x="10229" y="3405"/>
                  <a:pt x="10171" y="3406"/>
                  <a:pt x="9751" y="3289"/>
                </a:cubicBezTo>
                <a:cubicBezTo>
                  <a:pt x="9507" y="3222"/>
                  <a:pt x="9171" y="3079"/>
                  <a:pt x="9007" y="2973"/>
                </a:cubicBezTo>
                <a:cubicBezTo>
                  <a:pt x="8844" y="2866"/>
                  <a:pt x="8699" y="2794"/>
                  <a:pt x="8683" y="2814"/>
                </a:cubicBezTo>
                <a:cubicBezTo>
                  <a:pt x="8668" y="2835"/>
                  <a:pt x="8786" y="3031"/>
                  <a:pt x="8948" y="3247"/>
                </a:cubicBezTo>
                <a:cubicBezTo>
                  <a:pt x="9227" y="3619"/>
                  <a:pt x="9628" y="3989"/>
                  <a:pt x="10225" y="4441"/>
                </a:cubicBezTo>
                <a:cubicBezTo>
                  <a:pt x="10588" y="4715"/>
                  <a:pt x="10920" y="5129"/>
                  <a:pt x="11009" y="5415"/>
                </a:cubicBezTo>
                <a:cubicBezTo>
                  <a:pt x="11109" y="5733"/>
                  <a:pt x="11102" y="6363"/>
                  <a:pt x="10996" y="6780"/>
                </a:cubicBezTo>
                <a:cubicBezTo>
                  <a:pt x="10848" y="7360"/>
                  <a:pt x="10474" y="7724"/>
                  <a:pt x="8734" y="9003"/>
                </a:cubicBezTo>
                <a:cubicBezTo>
                  <a:pt x="7742" y="9731"/>
                  <a:pt x="7619" y="9794"/>
                  <a:pt x="7292" y="9752"/>
                </a:cubicBezTo>
                <a:cubicBezTo>
                  <a:pt x="6748" y="9682"/>
                  <a:pt x="6403" y="9068"/>
                  <a:pt x="6389" y="8150"/>
                </a:cubicBezTo>
                <a:cubicBezTo>
                  <a:pt x="6381" y="7558"/>
                  <a:pt x="6472" y="7434"/>
                  <a:pt x="6522" y="7974"/>
                </a:cubicBezTo>
                <a:cubicBezTo>
                  <a:pt x="6540" y="8177"/>
                  <a:pt x="6573" y="8414"/>
                  <a:pt x="6595" y="8504"/>
                </a:cubicBezTo>
                <a:cubicBezTo>
                  <a:pt x="6671" y="8823"/>
                  <a:pt x="7065" y="8962"/>
                  <a:pt x="7534" y="8826"/>
                </a:cubicBezTo>
                <a:cubicBezTo>
                  <a:pt x="7699" y="8779"/>
                  <a:pt x="7701" y="8778"/>
                  <a:pt x="7685" y="8303"/>
                </a:cubicBezTo>
                <a:cubicBezTo>
                  <a:pt x="7662" y="7639"/>
                  <a:pt x="7570" y="6548"/>
                  <a:pt x="7475" y="5793"/>
                </a:cubicBezTo>
                <a:cubicBezTo>
                  <a:pt x="7431" y="5442"/>
                  <a:pt x="7371" y="4929"/>
                  <a:pt x="7343" y="4654"/>
                </a:cubicBezTo>
                <a:cubicBezTo>
                  <a:pt x="7135" y="2614"/>
                  <a:pt x="6967" y="1333"/>
                  <a:pt x="6887" y="1194"/>
                </a:cubicBezTo>
                <a:cubicBezTo>
                  <a:pt x="6857" y="1143"/>
                  <a:pt x="6606" y="957"/>
                  <a:pt x="6330" y="780"/>
                </a:cubicBezTo>
                <a:cubicBezTo>
                  <a:pt x="5533" y="268"/>
                  <a:pt x="4861" y="0"/>
                  <a:pt x="4374" y="0"/>
                </a:cubicBezTo>
                <a:close/>
                <a:moveTo>
                  <a:pt x="3553" y="201"/>
                </a:moveTo>
                <a:cubicBezTo>
                  <a:pt x="3497" y="124"/>
                  <a:pt x="3057" y="355"/>
                  <a:pt x="2631" y="688"/>
                </a:cubicBezTo>
                <a:cubicBezTo>
                  <a:pt x="2445" y="834"/>
                  <a:pt x="2257" y="956"/>
                  <a:pt x="2216" y="956"/>
                </a:cubicBezTo>
                <a:cubicBezTo>
                  <a:pt x="2176" y="957"/>
                  <a:pt x="2070" y="1035"/>
                  <a:pt x="1979" y="1133"/>
                </a:cubicBezTo>
                <a:lnTo>
                  <a:pt x="1815" y="1310"/>
                </a:lnTo>
                <a:lnTo>
                  <a:pt x="2271" y="1913"/>
                </a:lnTo>
                <a:lnTo>
                  <a:pt x="2727" y="2510"/>
                </a:lnTo>
                <a:lnTo>
                  <a:pt x="2663" y="2772"/>
                </a:lnTo>
                <a:cubicBezTo>
                  <a:pt x="2585" y="3090"/>
                  <a:pt x="2221" y="3592"/>
                  <a:pt x="1938" y="3771"/>
                </a:cubicBezTo>
                <a:cubicBezTo>
                  <a:pt x="1794" y="3862"/>
                  <a:pt x="1664" y="4039"/>
                  <a:pt x="1514" y="4355"/>
                </a:cubicBezTo>
                <a:cubicBezTo>
                  <a:pt x="1231" y="4953"/>
                  <a:pt x="1060" y="5081"/>
                  <a:pt x="470" y="5135"/>
                </a:cubicBezTo>
                <a:lnTo>
                  <a:pt x="0" y="5178"/>
                </a:lnTo>
                <a:lnTo>
                  <a:pt x="0" y="5909"/>
                </a:lnTo>
                <a:cubicBezTo>
                  <a:pt x="0" y="6483"/>
                  <a:pt x="17" y="6641"/>
                  <a:pt x="82" y="6682"/>
                </a:cubicBezTo>
                <a:cubicBezTo>
                  <a:pt x="565" y="6984"/>
                  <a:pt x="706" y="7106"/>
                  <a:pt x="771" y="7273"/>
                </a:cubicBezTo>
                <a:cubicBezTo>
                  <a:pt x="812" y="7380"/>
                  <a:pt x="887" y="7514"/>
                  <a:pt x="939" y="7572"/>
                </a:cubicBezTo>
                <a:cubicBezTo>
                  <a:pt x="992" y="7629"/>
                  <a:pt x="1159" y="7877"/>
                  <a:pt x="1309" y="8120"/>
                </a:cubicBezTo>
                <a:cubicBezTo>
                  <a:pt x="1459" y="8362"/>
                  <a:pt x="1705" y="8734"/>
                  <a:pt x="1856" y="8948"/>
                </a:cubicBezTo>
                <a:cubicBezTo>
                  <a:pt x="2048" y="9219"/>
                  <a:pt x="2159" y="9322"/>
                  <a:pt x="2221" y="9289"/>
                </a:cubicBezTo>
                <a:cubicBezTo>
                  <a:pt x="2270" y="9263"/>
                  <a:pt x="2447" y="9177"/>
                  <a:pt x="2613" y="9094"/>
                </a:cubicBezTo>
                <a:cubicBezTo>
                  <a:pt x="2780" y="9012"/>
                  <a:pt x="2940" y="8917"/>
                  <a:pt x="2969" y="8881"/>
                </a:cubicBezTo>
                <a:cubicBezTo>
                  <a:pt x="2998" y="8846"/>
                  <a:pt x="3050" y="8814"/>
                  <a:pt x="3088" y="8814"/>
                </a:cubicBezTo>
                <a:cubicBezTo>
                  <a:pt x="3125" y="8814"/>
                  <a:pt x="3422" y="8641"/>
                  <a:pt x="3744" y="8430"/>
                </a:cubicBezTo>
                <a:lnTo>
                  <a:pt x="4328" y="8053"/>
                </a:lnTo>
                <a:lnTo>
                  <a:pt x="4301" y="7718"/>
                </a:lnTo>
                <a:cubicBezTo>
                  <a:pt x="4243" y="7055"/>
                  <a:pt x="4104" y="5607"/>
                  <a:pt x="4045" y="5068"/>
                </a:cubicBezTo>
                <a:cubicBezTo>
                  <a:pt x="4012" y="4765"/>
                  <a:pt x="3935" y="3974"/>
                  <a:pt x="3877" y="3308"/>
                </a:cubicBezTo>
                <a:cubicBezTo>
                  <a:pt x="3696" y="1228"/>
                  <a:pt x="3597" y="262"/>
                  <a:pt x="3553" y="201"/>
                </a:cubicBezTo>
                <a:close/>
                <a:moveTo>
                  <a:pt x="7534" y="1706"/>
                </a:moveTo>
                <a:cubicBezTo>
                  <a:pt x="7527" y="1716"/>
                  <a:pt x="7592" y="2286"/>
                  <a:pt x="7680" y="2973"/>
                </a:cubicBezTo>
                <a:cubicBezTo>
                  <a:pt x="8040" y="5762"/>
                  <a:pt x="8123" y="7231"/>
                  <a:pt x="7981" y="8138"/>
                </a:cubicBezTo>
                <a:cubicBezTo>
                  <a:pt x="7941" y="8391"/>
                  <a:pt x="7932" y="8595"/>
                  <a:pt x="7958" y="8595"/>
                </a:cubicBezTo>
                <a:cubicBezTo>
                  <a:pt x="8044" y="8595"/>
                  <a:pt x="9008" y="7920"/>
                  <a:pt x="9623" y="7431"/>
                </a:cubicBezTo>
                <a:cubicBezTo>
                  <a:pt x="10391" y="6821"/>
                  <a:pt x="10809" y="6407"/>
                  <a:pt x="10809" y="6250"/>
                </a:cubicBezTo>
                <a:cubicBezTo>
                  <a:pt x="10809" y="6051"/>
                  <a:pt x="10439" y="5635"/>
                  <a:pt x="9792" y="5105"/>
                </a:cubicBezTo>
                <a:cubicBezTo>
                  <a:pt x="9039" y="4488"/>
                  <a:pt x="9049" y="4502"/>
                  <a:pt x="8528" y="3746"/>
                </a:cubicBezTo>
                <a:lnTo>
                  <a:pt x="8100" y="3125"/>
                </a:lnTo>
                <a:lnTo>
                  <a:pt x="8127" y="2705"/>
                </a:lnTo>
                <a:lnTo>
                  <a:pt x="8154" y="2290"/>
                </a:lnTo>
                <a:lnTo>
                  <a:pt x="7853" y="1992"/>
                </a:lnTo>
                <a:cubicBezTo>
                  <a:pt x="7686" y="1826"/>
                  <a:pt x="7542" y="1695"/>
                  <a:pt x="7534" y="1706"/>
                </a:cubicBezTo>
                <a:close/>
                <a:moveTo>
                  <a:pt x="13417" y="3673"/>
                </a:moveTo>
                <a:lnTo>
                  <a:pt x="13016" y="3679"/>
                </a:lnTo>
                <a:lnTo>
                  <a:pt x="12615" y="3691"/>
                </a:lnTo>
                <a:lnTo>
                  <a:pt x="12647" y="3880"/>
                </a:lnTo>
                <a:cubicBezTo>
                  <a:pt x="12692" y="4181"/>
                  <a:pt x="12940" y="6235"/>
                  <a:pt x="12980" y="6646"/>
                </a:cubicBezTo>
                <a:cubicBezTo>
                  <a:pt x="12999" y="6848"/>
                  <a:pt x="13150" y="8125"/>
                  <a:pt x="13317" y="9478"/>
                </a:cubicBezTo>
                <a:cubicBezTo>
                  <a:pt x="13566" y="11497"/>
                  <a:pt x="13624" y="12118"/>
                  <a:pt x="13632" y="12932"/>
                </a:cubicBezTo>
                <a:cubicBezTo>
                  <a:pt x="13639" y="13721"/>
                  <a:pt x="13619" y="13997"/>
                  <a:pt x="13541" y="14296"/>
                </a:cubicBezTo>
                <a:cubicBezTo>
                  <a:pt x="13412" y="14789"/>
                  <a:pt x="13139" y="15302"/>
                  <a:pt x="12847" y="15588"/>
                </a:cubicBezTo>
                <a:cubicBezTo>
                  <a:pt x="12650" y="15782"/>
                  <a:pt x="12551" y="15821"/>
                  <a:pt x="12213" y="15850"/>
                </a:cubicBezTo>
                <a:cubicBezTo>
                  <a:pt x="11818" y="15884"/>
                  <a:pt x="11813" y="15881"/>
                  <a:pt x="11625" y="15630"/>
                </a:cubicBezTo>
                <a:cubicBezTo>
                  <a:pt x="11451" y="15398"/>
                  <a:pt x="11301" y="14957"/>
                  <a:pt x="11301" y="14668"/>
                </a:cubicBezTo>
                <a:cubicBezTo>
                  <a:pt x="11301" y="14562"/>
                  <a:pt x="11283" y="14561"/>
                  <a:pt x="11123" y="14680"/>
                </a:cubicBezTo>
                <a:cubicBezTo>
                  <a:pt x="10457" y="15179"/>
                  <a:pt x="9271" y="15631"/>
                  <a:pt x="8378" y="15722"/>
                </a:cubicBezTo>
                <a:cubicBezTo>
                  <a:pt x="7344" y="15827"/>
                  <a:pt x="6670" y="15718"/>
                  <a:pt x="6148" y="15375"/>
                </a:cubicBezTo>
                <a:cubicBezTo>
                  <a:pt x="5928" y="15230"/>
                  <a:pt x="5648" y="14982"/>
                  <a:pt x="5527" y="14820"/>
                </a:cubicBezTo>
                <a:cubicBezTo>
                  <a:pt x="5288" y="14501"/>
                  <a:pt x="5277" y="14527"/>
                  <a:pt x="5386" y="15131"/>
                </a:cubicBezTo>
                <a:cubicBezTo>
                  <a:pt x="5572" y="16164"/>
                  <a:pt x="5873" y="16750"/>
                  <a:pt x="6371" y="17044"/>
                </a:cubicBezTo>
                <a:cubicBezTo>
                  <a:pt x="7284" y="17582"/>
                  <a:pt x="7191" y="17548"/>
                  <a:pt x="8063" y="17628"/>
                </a:cubicBezTo>
                <a:cubicBezTo>
                  <a:pt x="9251" y="17737"/>
                  <a:pt x="11238" y="17670"/>
                  <a:pt x="11935" y="17494"/>
                </a:cubicBezTo>
                <a:cubicBezTo>
                  <a:pt x="12867" y="17260"/>
                  <a:pt x="14310" y="16718"/>
                  <a:pt x="14932" y="16374"/>
                </a:cubicBezTo>
                <a:cubicBezTo>
                  <a:pt x="15719" y="15937"/>
                  <a:pt x="16507" y="15222"/>
                  <a:pt x="16382" y="15058"/>
                </a:cubicBezTo>
                <a:cubicBezTo>
                  <a:pt x="16325" y="14984"/>
                  <a:pt x="15725" y="14718"/>
                  <a:pt x="14986" y="14437"/>
                </a:cubicBezTo>
                <a:cubicBezTo>
                  <a:pt x="14699" y="14327"/>
                  <a:pt x="14435" y="14197"/>
                  <a:pt x="14398" y="14150"/>
                </a:cubicBezTo>
                <a:cubicBezTo>
                  <a:pt x="14319" y="14051"/>
                  <a:pt x="14430" y="13306"/>
                  <a:pt x="14553" y="13109"/>
                </a:cubicBezTo>
                <a:cubicBezTo>
                  <a:pt x="14593" y="13044"/>
                  <a:pt x="14890" y="12814"/>
                  <a:pt x="15214" y="12597"/>
                </a:cubicBezTo>
                <a:lnTo>
                  <a:pt x="15803" y="12201"/>
                </a:lnTo>
                <a:lnTo>
                  <a:pt x="15775" y="11482"/>
                </a:lnTo>
                <a:lnTo>
                  <a:pt x="15748" y="10763"/>
                </a:lnTo>
                <a:lnTo>
                  <a:pt x="15967" y="10166"/>
                </a:lnTo>
                <a:cubicBezTo>
                  <a:pt x="16088" y="9838"/>
                  <a:pt x="16216" y="9542"/>
                  <a:pt x="16250" y="9515"/>
                </a:cubicBezTo>
                <a:cubicBezTo>
                  <a:pt x="16283" y="9487"/>
                  <a:pt x="16309" y="9266"/>
                  <a:pt x="16309" y="9021"/>
                </a:cubicBezTo>
                <a:cubicBezTo>
                  <a:pt x="16309" y="8588"/>
                  <a:pt x="16297" y="8561"/>
                  <a:pt x="15871" y="7718"/>
                </a:cubicBezTo>
                <a:cubicBezTo>
                  <a:pt x="15478" y="6940"/>
                  <a:pt x="15430" y="6811"/>
                  <a:pt x="15415" y="6457"/>
                </a:cubicBezTo>
                <a:lnTo>
                  <a:pt x="15401" y="6061"/>
                </a:lnTo>
                <a:lnTo>
                  <a:pt x="14772" y="5391"/>
                </a:lnTo>
                <a:cubicBezTo>
                  <a:pt x="14427" y="5021"/>
                  <a:pt x="13983" y="4484"/>
                  <a:pt x="13782" y="4197"/>
                </a:cubicBezTo>
                <a:lnTo>
                  <a:pt x="13417" y="3673"/>
                </a:lnTo>
                <a:close/>
                <a:moveTo>
                  <a:pt x="4301" y="8936"/>
                </a:moveTo>
                <a:cubicBezTo>
                  <a:pt x="4248" y="8945"/>
                  <a:pt x="4166" y="8984"/>
                  <a:pt x="4032" y="9058"/>
                </a:cubicBezTo>
                <a:cubicBezTo>
                  <a:pt x="3860" y="9151"/>
                  <a:pt x="3689" y="9262"/>
                  <a:pt x="3649" y="9302"/>
                </a:cubicBezTo>
                <a:cubicBezTo>
                  <a:pt x="3514" y="9434"/>
                  <a:pt x="3300" y="9542"/>
                  <a:pt x="3078" y="9588"/>
                </a:cubicBezTo>
                <a:cubicBezTo>
                  <a:pt x="2460" y="9716"/>
                  <a:pt x="2386" y="9852"/>
                  <a:pt x="2673" y="10331"/>
                </a:cubicBezTo>
                <a:cubicBezTo>
                  <a:pt x="2767" y="10488"/>
                  <a:pt x="2865" y="10683"/>
                  <a:pt x="2891" y="10763"/>
                </a:cubicBezTo>
                <a:cubicBezTo>
                  <a:pt x="3025" y="11163"/>
                  <a:pt x="3371" y="11756"/>
                  <a:pt x="3471" y="11756"/>
                </a:cubicBezTo>
                <a:cubicBezTo>
                  <a:pt x="3514" y="11756"/>
                  <a:pt x="3563" y="11801"/>
                  <a:pt x="3580" y="11860"/>
                </a:cubicBezTo>
                <a:cubicBezTo>
                  <a:pt x="3597" y="11919"/>
                  <a:pt x="3666" y="11991"/>
                  <a:pt x="3731" y="12018"/>
                </a:cubicBezTo>
                <a:cubicBezTo>
                  <a:pt x="3907" y="12093"/>
                  <a:pt x="4358" y="12528"/>
                  <a:pt x="4606" y="12859"/>
                </a:cubicBezTo>
                <a:cubicBezTo>
                  <a:pt x="4727" y="13020"/>
                  <a:pt x="4834" y="13151"/>
                  <a:pt x="4843" y="13151"/>
                </a:cubicBezTo>
                <a:cubicBezTo>
                  <a:pt x="4860" y="13151"/>
                  <a:pt x="4832" y="12732"/>
                  <a:pt x="4798" y="12475"/>
                </a:cubicBezTo>
                <a:cubicBezTo>
                  <a:pt x="4788" y="12406"/>
                  <a:pt x="4764" y="12320"/>
                  <a:pt x="4743" y="12292"/>
                </a:cubicBezTo>
                <a:cubicBezTo>
                  <a:pt x="4722" y="12264"/>
                  <a:pt x="4702" y="12046"/>
                  <a:pt x="4702" y="11805"/>
                </a:cubicBezTo>
                <a:cubicBezTo>
                  <a:pt x="4702" y="11564"/>
                  <a:pt x="4680" y="11245"/>
                  <a:pt x="4652" y="11098"/>
                </a:cubicBezTo>
                <a:cubicBezTo>
                  <a:pt x="4623" y="10952"/>
                  <a:pt x="4570" y="10448"/>
                  <a:pt x="4533" y="9972"/>
                </a:cubicBezTo>
                <a:cubicBezTo>
                  <a:pt x="4496" y="9495"/>
                  <a:pt x="4438" y="9056"/>
                  <a:pt x="4406" y="8997"/>
                </a:cubicBezTo>
                <a:cubicBezTo>
                  <a:pt x="4380" y="8951"/>
                  <a:pt x="4354" y="8927"/>
                  <a:pt x="4301" y="8936"/>
                </a:cubicBezTo>
                <a:close/>
                <a:moveTo>
                  <a:pt x="16710" y="10075"/>
                </a:moveTo>
                <a:cubicBezTo>
                  <a:pt x="16617" y="10050"/>
                  <a:pt x="16517" y="10074"/>
                  <a:pt x="16405" y="10142"/>
                </a:cubicBezTo>
                <a:cubicBezTo>
                  <a:pt x="16243" y="10240"/>
                  <a:pt x="16031" y="10647"/>
                  <a:pt x="16031" y="10861"/>
                </a:cubicBezTo>
                <a:cubicBezTo>
                  <a:pt x="16031" y="11079"/>
                  <a:pt x="16183" y="11366"/>
                  <a:pt x="16359" y="11494"/>
                </a:cubicBezTo>
                <a:cubicBezTo>
                  <a:pt x="16576" y="11652"/>
                  <a:pt x="16778" y="11626"/>
                  <a:pt x="16966" y="11415"/>
                </a:cubicBezTo>
                <a:cubicBezTo>
                  <a:pt x="17111" y="11251"/>
                  <a:pt x="17134" y="11177"/>
                  <a:pt x="17134" y="10873"/>
                </a:cubicBezTo>
                <a:cubicBezTo>
                  <a:pt x="17134" y="10585"/>
                  <a:pt x="17105" y="10481"/>
                  <a:pt x="16975" y="10294"/>
                </a:cubicBezTo>
                <a:cubicBezTo>
                  <a:pt x="16890" y="10174"/>
                  <a:pt x="16803" y="10100"/>
                  <a:pt x="16710" y="10075"/>
                </a:cubicBezTo>
                <a:close/>
                <a:moveTo>
                  <a:pt x="17572" y="10800"/>
                </a:moveTo>
                <a:cubicBezTo>
                  <a:pt x="17519" y="10800"/>
                  <a:pt x="17298" y="11621"/>
                  <a:pt x="17298" y="11817"/>
                </a:cubicBezTo>
                <a:cubicBezTo>
                  <a:pt x="17298" y="11928"/>
                  <a:pt x="17342" y="11986"/>
                  <a:pt x="17449" y="12018"/>
                </a:cubicBezTo>
                <a:cubicBezTo>
                  <a:pt x="17532" y="12043"/>
                  <a:pt x="17673" y="12089"/>
                  <a:pt x="17764" y="12122"/>
                </a:cubicBezTo>
                <a:cubicBezTo>
                  <a:pt x="17968" y="12195"/>
                  <a:pt x="18274" y="12205"/>
                  <a:pt x="18439" y="12146"/>
                </a:cubicBezTo>
                <a:cubicBezTo>
                  <a:pt x="18705" y="12051"/>
                  <a:pt x="18532" y="11662"/>
                  <a:pt x="17996" y="11159"/>
                </a:cubicBezTo>
                <a:cubicBezTo>
                  <a:pt x="17785" y="10961"/>
                  <a:pt x="17594" y="10800"/>
                  <a:pt x="17572" y="10800"/>
                </a:cubicBezTo>
                <a:close/>
                <a:moveTo>
                  <a:pt x="18753" y="11056"/>
                </a:moveTo>
                <a:lnTo>
                  <a:pt x="18808" y="11403"/>
                </a:lnTo>
                <a:cubicBezTo>
                  <a:pt x="18902" y="12020"/>
                  <a:pt x="18586" y="12899"/>
                  <a:pt x="18188" y="13121"/>
                </a:cubicBezTo>
                <a:cubicBezTo>
                  <a:pt x="17970" y="13242"/>
                  <a:pt x="17658" y="13185"/>
                  <a:pt x="17057" y="12914"/>
                </a:cubicBezTo>
                <a:cubicBezTo>
                  <a:pt x="16849" y="12820"/>
                  <a:pt x="16650" y="12781"/>
                  <a:pt x="16505" y="12804"/>
                </a:cubicBezTo>
                <a:cubicBezTo>
                  <a:pt x="16234" y="12847"/>
                  <a:pt x="15283" y="13429"/>
                  <a:pt x="15351" y="13511"/>
                </a:cubicBezTo>
                <a:cubicBezTo>
                  <a:pt x="15377" y="13542"/>
                  <a:pt x="15573" y="13633"/>
                  <a:pt x="15784" y="13706"/>
                </a:cubicBezTo>
                <a:cubicBezTo>
                  <a:pt x="16220" y="13855"/>
                  <a:pt x="16610" y="14102"/>
                  <a:pt x="16724" y="14303"/>
                </a:cubicBezTo>
                <a:cubicBezTo>
                  <a:pt x="16847" y="14519"/>
                  <a:pt x="16820" y="15036"/>
                  <a:pt x="16665" y="15460"/>
                </a:cubicBezTo>
                <a:cubicBezTo>
                  <a:pt x="16514" y="15871"/>
                  <a:pt x="16114" y="16443"/>
                  <a:pt x="15812" y="16678"/>
                </a:cubicBezTo>
                <a:cubicBezTo>
                  <a:pt x="15517" y="16907"/>
                  <a:pt x="14430" y="17600"/>
                  <a:pt x="14215" y="17695"/>
                </a:cubicBezTo>
                <a:cubicBezTo>
                  <a:pt x="13623" y="17958"/>
                  <a:pt x="13333" y="18073"/>
                  <a:pt x="13258" y="18073"/>
                </a:cubicBezTo>
                <a:cubicBezTo>
                  <a:pt x="13106" y="18073"/>
                  <a:pt x="13167" y="18191"/>
                  <a:pt x="13458" y="18463"/>
                </a:cubicBezTo>
                <a:cubicBezTo>
                  <a:pt x="13616" y="18610"/>
                  <a:pt x="13759" y="18731"/>
                  <a:pt x="13778" y="18731"/>
                </a:cubicBezTo>
                <a:cubicBezTo>
                  <a:pt x="13797" y="18731"/>
                  <a:pt x="13892" y="18604"/>
                  <a:pt x="13987" y="18445"/>
                </a:cubicBezTo>
                <a:cubicBezTo>
                  <a:pt x="14185" y="18116"/>
                  <a:pt x="14266" y="18107"/>
                  <a:pt x="14585" y="18396"/>
                </a:cubicBezTo>
                <a:cubicBezTo>
                  <a:pt x="14699" y="18500"/>
                  <a:pt x="14822" y="18585"/>
                  <a:pt x="14854" y="18585"/>
                </a:cubicBezTo>
                <a:cubicBezTo>
                  <a:pt x="14886" y="18585"/>
                  <a:pt x="14996" y="18466"/>
                  <a:pt x="15100" y="18323"/>
                </a:cubicBezTo>
                <a:cubicBezTo>
                  <a:pt x="15442" y="17852"/>
                  <a:pt x="15828" y="17595"/>
                  <a:pt x="16642" y="17299"/>
                </a:cubicBezTo>
                <a:cubicBezTo>
                  <a:pt x="17864" y="16856"/>
                  <a:pt x="18506" y="16536"/>
                  <a:pt x="19606" y="15813"/>
                </a:cubicBezTo>
                <a:cubicBezTo>
                  <a:pt x="20629" y="15140"/>
                  <a:pt x="21148" y="14748"/>
                  <a:pt x="21298" y="14528"/>
                </a:cubicBezTo>
                <a:cubicBezTo>
                  <a:pt x="21433" y="14330"/>
                  <a:pt x="21585" y="13087"/>
                  <a:pt x="21595" y="12097"/>
                </a:cubicBezTo>
                <a:cubicBezTo>
                  <a:pt x="21600" y="11554"/>
                  <a:pt x="21581" y="11413"/>
                  <a:pt x="21490" y="11251"/>
                </a:cubicBezTo>
                <a:lnTo>
                  <a:pt x="21380" y="11056"/>
                </a:lnTo>
                <a:lnTo>
                  <a:pt x="20067" y="11056"/>
                </a:lnTo>
                <a:lnTo>
                  <a:pt x="18753" y="11056"/>
                </a:lnTo>
                <a:close/>
                <a:moveTo>
                  <a:pt x="13030" y="18195"/>
                </a:moveTo>
                <a:lnTo>
                  <a:pt x="12738" y="18250"/>
                </a:lnTo>
                <a:cubicBezTo>
                  <a:pt x="12575" y="18279"/>
                  <a:pt x="12240" y="18363"/>
                  <a:pt x="11994" y="18439"/>
                </a:cubicBezTo>
                <a:cubicBezTo>
                  <a:pt x="11304" y="18653"/>
                  <a:pt x="10043" y="18759"/>
                  <a:pt x="8866" y="18701"/>
                </a:cubicBezTo>
                <a:lnTo>
                  <a:pt x="7835" y="18646"/>
                </a:lnTo>
                <a:lnTo>
                  <a:pt x="7904" y="18853"/>
                </a:lnTo>
                <a:cubicBezTo>
                  <a:pt x="8024" y="19222"/>
                  <a:pt x="8226" y="19626"/>
                  <a:pt x="8724" y="20473"/>
                </a:cubicBezTo>
                <a:cubicBezTo>
                  <a:pt x="8993" y="20930"/>
                  <a:pt x="9212" y="21329"/>
                  <a:pt x="9212" y="21362"/>
                </a:cubicBezTo>
                <a:cubicBezTo>
                  <a:pt x="9212" y="21396"/>
                  <a:pt x="9240" y="21460"/>
                  <a:pt x="9276" y="21509"/>
                </a:cubicBezTo>
                <a:cubicBezTo>
                  <a:pt x="9314" y="21559"/>
                  <a:pt x="9500" y="21600"/>
                  <a:pt x="9710" y="21600"/>
                </a:cubicBezTo>
                <a:lnTo>
                  <a:pt x="10070" y="21600"/>
                </a:lnTo>
                <a:lnTo>
                  <a:pt x="10549" y="21052"/>
                </a:lnTo>
                <a:cubicBezTo>
                  <a:pt x="10811" y="20751"/>
                  <a:pt x="11075" y="20469"/>
                  <a:pt x="11137" y="20424"/>
                </a:cubicBezTo>
                <a:cubicBezTo>
                  <a:pt x="11199" y="20380"/>
                  <a:pt x="11773" y="20289"/>
                  <a:pt x="12409" y="20223"/>
                </a:cubicBezTo>
                <a:cubicBezTo>
                  <a:pt x="13496" y="20112"/>
                  <a:pt x="13583" y="20112"/>
                  <a:pt x="13828" y="20229"/>
                </a:cubicBezTo>
                <a:cubicBezTo>
                  <a:pt x="14128" y="20373"/>
                  <a:pt x="14233" y="20341"/>
                  <a:pt x="14320" y="20083"/>
                </a:cubicBezTo>
                <a:cubicBezTo>
                  <a:pt x="14433" y="19754"/>
                  <a:pt x="14395" y="19521"/>
                  <a:pt x="14202" y="19316"/>
                </a:cubicBezTo>
                <a:cubicBezTo>
                  <a:pt x="14010" y="19112"/>
                  <a:pt x="13773" y="18923"/>
                  <a:pt x="13755" y="18962"/>
                </a:cubicBezTo>
                <a:cubicBezTo>
                  <a:pt x="13624" y="19245"/>
                  <a:pt x="13424" y="19541"/>
                  <a:pt x="13358" y="19541"/>
                </a:cubicBezTo>
                <a:cubicBezTo>
                  <a:pt x="13269" y="19541"/>
                  <a:pt x="13012" y="19323"/>
                  <a:pt x="12802" y="19072"/>
                </a:cubicBezTo>
                <a:cubicBezTo>
                  <a:pt x="12667" y="18911"/>
                  <a:pt x="12655" y="18975"/>
                  <a:pt x="12939" y="18390"/>
                </a:cubicBezTo>
                <a:lnTo>
                  <a:pt x="13030" y="18195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765;p26"/>
          <p:cNvSpPr/>
          <p:nvPr/>
        </p:nvSpPr>
        <p:spPr>
          <a:xfrm rot="126755">
            <a:off x="2155237" y="1012759"/>
            <a:ext cx="4703898" cy="195886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54" name="Google Shape;1766;p26"/>
          <p:cNvSpPr/>
          <p:nvPr/>
        </p:nvSpPr>
        <p:spPr>
          <a:xfrm rot="21464125">
            <a:off x="1909858" y="721888"/>
            <a:ext cx="1088230" cy="940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55" name="Google Shape;1767;p26"/>
          <p:cNvSpPr/>
          <p:nvPr/>
        </p:nvSpPr>
        <p:spPr>
          <a:xfrm rot="4829594">
            <a:off x="6015307" y="875361"/>
            <a:ext cx="1088246" cy="94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56" name="Google Shape;1770;p26"/>
          <p:cNvSpPr txBox="1"/>
          <p:nvPr>
            <p:ph type="body" sz="quarter" idx="1"/>
          </p:nvPr>
        </p:nvSpPr>
        <p:spPr>
          <a:xfrm>
            <a:off x="2233700" y="1138407"/>
            <a:ext cx="4496701" cy="1528656"/>
          </a:xfrm>
          <a:prstGeom prst="rect">
            <a:avLst/>
          </a:prstGeom>
        </p:spPr>
        <p:txBody>
          <a:bodyPr/>
          <a:lstStyle/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مرحبًا بكم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صناع المستقبل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في رحلة يملئها الابداع والانجاز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لبناء الذات وبناء الوطن </a:t>
            </a:r>
          </a:p>
        </p:txBody>
      </p:sp>
      <p:grpSp>
        <p:nvGrpSpPr>
          <p:cNvPr id="1862" name="Google Shape;1771;p2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857" name="Google Shape;1772;p2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58" name="Google Shape;1773;p2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59" name="Google Shape;1774;p2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60" name="Google Shape;1775;p2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61" name="Google Shape;1776;p2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863" name="Google Shape;1777;p2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864" name="Google Shape;1778;p2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865" name="Google Shape;1779;p2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866" name="Google Shape;1780;p2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867" name="Google Shape;1781;p2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868" name="Google Shape;1782;p2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1869" name="Google Shape;1784;p26">
            <a:hlinkClick r:id="rId4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70" name="Google Shape;1785;p26">
            <a:hlinkClick r:id="rId5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71" name="Google Shape;1786;p26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pic>
        <p:nvPicPr>
          <p:cNvPr id="1872" name="IMG_0575.png" descr="IMG_057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5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873" name="Google Shape;182;p29" descr="Google Shape;182;p29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4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8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7" name="IMG_0575.png" descr="IMG_057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7" name="تجميع"/>
          <p:cNvGrpSpPr/>
          <p:nvPr/>
        </p:nvGrpSpPr>
        <p:grpSpPr>
          <a:xfrm>
            <a:off x="947299" y="4530197"/>
            <a:ext cx="6772043" cy="143249"/>
            <a:chOff x="0" y="0"/>
            <a:chExt cx="6772041" cy="143247"/>
          </a:xfrm>
        </p:grpSpPr>
        <p:sp>
          <p:nvSpPr>
            <p:cNvPr id="1878" name="Google Shape;4671;p50"/>
            <p:cNvSpPr/>
            <p:nvPr/>
          </p:nvSpPr>
          <p:spPr>
            <a:xfrm>
              <a:off x="0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4672;p50"/>
            <p:cNvSpPr/>
            <p:nvPr/>
          </p:nvSpPr>
          <p:spPr>
            <a:xfrm>
              <a:off x="67985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4673;p50"/>
            <p:cNvSpPr/>
            <p:nvPr/>
          </p:nvSpPr>
          <p:spPr>
            <a:xfrm>
              <a:off x="1359705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4674;p50"/>
            <p:cNvSpPr/>
            <p:nvPr/>
          </p:nvSpPr>
          <p:spPr>
            <a:xfrm>
              <a:off x="2039558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4675;p50"/>
            <p:cNvSpPr/>
            <p:nvPr/>
          </p:nvSpPr>
          <p:spPr>
            <a:xfrm>
              <a:off x="2719409" y="15906"/>
              <a:ext cx="1390932" cy="11913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4676;p50"/>
            <p:cNvSpPr/>
            <p:nvPr/>
          </p:nvSpPr>
          <p:spPr>
            <a:xfrm>
              <a:off x="339926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4677;p50"/>
            <p:cNvSpPr/>
            <p:nvPr/>
          </p:nvSpPr>
          <p:spPr>
            <a:xfrm>
              <a:off x="4079113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4678;p50"/>
            <p:cNvSpPr/>
            <p:nvPr/>
          </p:nvSpPr>
          <p:spPr>
            <a:xfrm>
              <a:off x="4758967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4679;p50"/>
            <p:cNvSpPr/>
            <p:nvPr/>
          </p:nvSpPr>
          <p:spPr>
            <a:xfrm>
              <a:off x="5438819" y="-1"/>
              <a:ext cx="1333223" cy="14324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90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888" name="Google Shape;182;p29" descr="Google Shape;182;p2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9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pic>
        <p:nvPicPr>
          <p:cNvPr id="1891" name="IMG_1584.png" descr="IMG_158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4147" y="975135"/>
            <a:ext cx="5122927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2" name="Google Shape;9381;p64"/>
          <p:cNvSpPr/>
          <p:nvPr/>
        </p:nvSpPr>
        <p:spPr>
          <a:xfrm>
            <a:off x="2995922" y="1337635"/>
            <a:ext cx="1612170" cy="1535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fill="norm" stroke="1" extrusionOk="0">
                <a:moveTo>
                  <a:pt x="10763" y="0"/>
                </a:moveTo>
                <a:cubicBezTo>
                  <a:pt x="10667" y="0"/>
                  <a:pt x="10571" y="37"/>
                  <a:pt x="10497" y="110"/>
                </a:cubicBezTo>
                <a:lnTo>
                  <a:pt x="6256" y="4366"/>
                </a:lnTo>
                <a:cubicBezTo>
                  <a:pt x="6185" y="4436"/>
                  <a:pt x="6090" y="4476"/>
                  <a:pt x="5990" y="4476"/>
                </a:cubicBezTo>
                <a:cubicBezTo>
                  <a:pt x="5889" y="4476"/>
                  <a:pt x="5794" y="4436"/>
                  <a:pt x="5725" y="4366"/>
                </a:cubicBezTo>
                <a:lnTo>
                  <a:pt x="5720" y="4362"/>
                </a:lnTo>
                <a:cubicBezTo>
                  <a:pt x="5574" y="4214"/>
                  <a:pt x="5438" y="3926"/>
                  <a:pt x="5419" y="3719"/>
                </a:cubicBezTo>
                <a:cubicBezTo>
                  <a:pt x="5419" y="3719"/>
                  <a:pt x="5362" y="3141"/>
                  <a:pt x="5005" y="2783"/>
                </a:cubicBezTo>
                <a:cubicBezTo>
                  <a:pt x="4695" y="2456"/>
                  <a:pt x="4279" y="2292"/>
                  <a:pt x="3863" y="2292"/>
                </a:cubicBezTo>
                <a:cubicBezTo>
                  <a:pt x="3460" y="2292"/>
                  <a:pt x="3056" y="2445"/>
                  <a:pt x="2748" y="2754"/>
                </a:cubicBezTo>
                <a:cubicBezTo>
                  <a:pt x="2121" y="3383"/>
                  <a:pt x="2133" y="4407"/>
                  <a:pt x="2773" y="5021"/>
                </a:cubicBezTo>
                <a:cubicBezTo>
                  <a:pt x="3132" y="5380"/>
                  <a:pt x="3706" y="5438"/>
                  <a:pt x="3706" y="5438"/>
                </a:cubicBezTo>
                <a:cubicBezTo>
                  <a:pt x="3911" y="5457"/>
                  <a:pt x="4199" y="5593"/>
                  <a:pt x="4346" y="5739"/>
                </a:cubicBezTo>
                <a:lnTo>
                  <a:pt x="4351" y="5744"/>
                </a:lnTo>
                <a:cubicBezTo>
                  <a:pt x="4497" y="5892"/>
                  <a:pt x="4497" y="6130"/>
                  <a:pt x="4351" y="6278"/>
                </a:cubicBezTo>
                <a:lnTo>
                  <a:pt x="109" y="10533"/>
                </a:lnTo>
                <a:cubicBezTo>
                  <a:pt x="-37" y="10680"/>
                  <a:pt x="-37" y="10919"/>
                  <a:pt x="109" y="11067"/>
                </a:cubicBezTo>
                <a:lnTo>
                  <a:pt x="4351" y="15323"/>
                </a:lnTo>
                <a:cubicBezTo>
                  <a:pt x="4378" y="15349"/>
                  <a:pt x="4410" y="15369"/>
                  <a:pt x="4444" y="15385"/>
                </a:cubicBezTo>
                <a:cubicBezTo>
                  <a:pt x="4498" y="15415"/>
                  <a:pt x="4556" y="15430"/>
                  <a:pt x="4616" y="15433"/>
                </a:cubicBezTo>
                <a:cubicBezTo>
                  <a:pt x="4717" y="15433"/>
                  <a:pt x="4812" y="15394"/>
                  <a:pt x="4883" y="15324"/>
                </a:cubicBezTo>
                <a:lnTo>
                  <a:pt x="4929" y="15277"/>
                </a:lnTo>
                <a:cubicBezTo>
                  <a:pt x="5075" y="15130"/>
                  <a:pt x="5211" y="14840"/>
                  <a:pt x="5233" y="14632"/>
                </a:cubicBezTo>
                <a:cubicBezTo>
                  <a:pt x="5233" y="14632"/>
                  <a:pt x="5288" y="14056"/>
                  <a:pt x="5644" y="13696"/>
                </a:cubicBezTo>
                <a:cubicBezTo>
                  <a:pt x="5781" y="13558"/>
                  <a:pt x="5942" y="13447"/>
                  <a:pt x="6119" y="13368"/>
                </a:cubicBezTo>
                <a:cubicBezTo>
                  <a:pt x="6329" y="13273"/>
                  <a:pt x="6550" y="13228"/>
                  <a:pt x="6768" y="13228"/>
                </a:cubicBezTo>
                <a:cubicBezTo>
                  <a:pt x="7274" y="13228"/>
                  <a:pt x="7766" y="13473"/>
                  <a:pt x="8068" y="13915"/>
                </a:cubicBezTo>
                <a:cubicBezTo>
                  <a:pt x="8500" y="14547"/>
                  <a:pt x="8419" y="15398"/>
                  <a:pt x="7876" y="15936"/>
                </a:cubicBezTo>
                <a:cubicBezTo>
                  <a:pt x="7641" y="16173"/>
                  <a:pt x="7312" y="16277"/>
                  <a:pt x="7115" y="16320"/>
                </a:cubicBezTo>
                <a:cubicBezTo>
                  <a:pt x="7032" y="16343"/>
                  <a:pt x="6947" y="16361"/>
                  <a:pt x="6861" y="16372"/>
                </a:cubicBezTo>
                <a:cubicBezTo>
                  <a:pt x="6825" y="16377"/>
                  <a:pt x="6790" y="16384"/>
                  <a:pt x="6756" y="16394"/>
                </a:cubicBezTo>
                <a:cubicBezTo>
                  <a:pt x="6588" y="16449"/>
                  <a:pt x="6408" y="16548"/>
                  <a:pt x="6304" y="16654"/>
                </a:cubicBezTo>
                <a:lnTo>
                  <a:pt x="6256" y="16700"/>
                </a:lnTo>
                <a:cubicBezTo>
                  <a:pt x="6108" y="16847"/>
                  <a:pt x="6108" y="17087"/>
                  <a:pt x="6256" y="17234"/>
                </a:cubicBezTo>
                <a:lnTo>
                  <a:pt x="7193" y="18174"/>
                </a:lnTo>
                <a:lnTo>
                  <a:pt x="10497" y="21489"/>
                </a:lnTo>
                <a:cubicBezTo>
                  <a:pt x="10567" y="21559"/>
                  <a:pt x="10663" y="21600"/>
                  <a:pt x="10761" y="21600"/>
                </a:cubicBezTo>
                <a:cubicBezTo>
                  <a:pt x="10860" y="21599"/>
                  <a:pt x="10954" y="21561"/>
                  <a:pt x="11025" y="21492"/>
                </a:cubicBezTo>
                <a:lnTo>
                  <a:pt x="13038" y="19473"/>
                </a:lnTo>
                <a:lnTo>
                  <a:pt x="15216" y="17287"/>
                </a:lnTo>
                <a:cubicBezTo>
                  <a:pt x="15360" y="17138"/>
                  <a:pt x="15360" y="16901"/>
                  <a:pt x="15216" y="16752"/>
                </a:cubicBezTo>
                <a:lnTo>
                  <a:pt x="15140" y="16678"/>
                </a:lnTo>
                <a:cubicBezTo>
                  <a:pt x="14993" y="16532"/>
                  <a:pt x="14705" y="16393"/>
                  <a:pt x="14499" y="16375"/>
                </a:cubicBezTo>
                <a:cubicBezTo>
                  <a:pt x="14499" y="16375"/>
                  <a:pt x="13923" y="16318"/>
                  <a:pt x="13567" y="15959"/>
                </a:cubicBezTo>
                <a:cubicBezTo>
                  <a:pt x="12970" y="15314"/>
                  <a:pt x="12996" y="14308"/>
                  <a:pt x="13624" y="13695"/>
                </a:cubicBezTo>
                <a:cubicBezTo>
                  <a:pt x="13938" y="13388"/>
                  <a:pt x="14345" y="13235"/>
                  <a:pt x="14751" y="13235"/>
                </a:cubicBezTo>
                <a:cubicBezTo>
                  <a:pt x="15160" y="13235"/>
                  <a:pt x="15568" y="13389"/>
                  <a:pt x="15882" y="13698"/>
                </a:cubicBezTo>
                <a:cubicBezTo>
                  <a:pt x="16239" y="14056"/>
                  <a:pt x="16294" y="14634"/>
                  <a:pt x="16294" y="14634"/>
                </a:cubicBezTo>
                <a:cubicBezTo>
                  <a:pt x="16315" y="14840"/>
                  <a:pt x="16450" y="15130"/>
                  <a:pt x="16597" y="15277"/>
                </a:cubicBezTo>
                <a:lnTo>
                  <a:pt x="16643" y="15324"/>
                </a:lnTo>
                <a:cubicBezTo>
                  <a:pt x="16716" y="15397"/>
                  <a:pt x="16812" y="15434"/>
                  <a:pt x="16908" y="15434"/>
                </a:cubicBezTo>
                <a:cubicBezTo>
                  <a:pt x="17001" y="15434"/>
                  <a:pt x="17095" y="15399"/>
                  <a:pt x="17167" y="15329"/>
                </a:cubicBezTo>
                <a:lnTo>
                  <a:pt x="18894" y="13596"/>
                </a:lnTo>
                <a:lnTo>
                  <a:pt x="21363" y="11118"/>
                </a:lnTo>
                <a:cubicBezTo>
                  <a:pt x="21366" y="11115"/>
                  <a:pt x="21370" y="11115"/>
                  <a:pt x="21374" y="11111"/>
                </a:cubicBezTo>
                <a:lnTo>
                  <a:pt x="21417" y="11068"/>
                </a:lnTo>
                <a:cubicBezTo>
                  <a:pt x="21563" y="10919"/>
                  <a:pt x="21563" y="10680"/>
                  <a:pt x="21417" y="10533"/>
                </a:cubicBezTo>
                <a:lnTo>
                  <a:pt x="17176" y="6278"/>
                </a:lnTo>
                <a:cubicBezTo>
                  <a:pt x="17029" y="6131"/>
                  <a:pt x="17029" y="5892"/>
                  <a:pt x="17176" y="5745"/>
                </a:cubicBezTo>
                <a:lnTo>
                  <a:pt x="17250" y="5667"/>
                </a:lnTo>
                <a:cubicBezTo>
                  <a:pt x="17396" y="5521"/>
                  <a:pt x="17687" y="5384"/>
                  <a:pt x="17892" y="5364"/>
                </a:cubicBezTo>
                <a:cubicBezTo>
                  <a:pt x="17892" y="5364"/>
                  <a:pt x="18466" y="5308"/>
                  <a:pt x="18826" y="4950"/>
                </a:cubicBezTo>
                <a:cubicBezTo>
                  <a:pt x="19459" y="4334"/>
                  <a:pt x="19467" y="3318"/>
                  <a:pt x="18844" y="2692"/>
                </a:cubicBezTo>
                <a:cubicBezTo>
                  <a:pt x="18535" y="2382"/>
                  <a:pt x="18131" y="2228"/>
                  <a:pt x="17727" y="2228"/>
                </a:cubicBezTo>
                <a:cubicBezTo>
                  <a:pt x="17314" y="2228"/>
                  <a:pt x="16903" y="2389"/>
                  <a:pt x="16593" y="2710"/>
                </a:cubicBezTo>
                <a:cubicBezTo>
                  <a:pt x="16237" y="3068"/>
                  <a:pt x="16180" y="3646"/>
                  <a:pt x="16180" y="3646"/>
                </a:cubicBezTo>
                <a:cubicBezTo>
                  <a:pt x="16160" y="3853"/>
                  <a:pt x="16025" y="4141"/>
                  <a:pt x="15879" y="4289"/>
                </a:cubicBezTo>
                <a:lnTo>
                  <a:pt x="15802" y="4365"/>
                </a:lnTo>
                <a:cubicBezTo>
                  <a:pt x="15729" y="4439"/>
                  <a:pt x="15633" y="4476"/>
                  <a:pt x="15536" y="4476"/>
                </a:cubicBezTo>
                <a:cubicBezTo>
                  <a:pt x="15440" y="4476"/>
                  <a:pt x="15344" y="4439"/>
                  <a:pt x="15270" y="4365"/>
                </a:cubicBezTo>
                <a:lnTo>
                  <a:pt x="11029" y="110"/>
                </a:lnTo>
                <a:cubicBezTo>
                  <a:pt x="10956" y="37"/>
                  <a:pt x="10860" y="0"/>
                  <a:pt x="10763" y="0"/>
                </a:cubicBezTo>
                <a:close/>
              </a:path>
            </a:pathLst>
          </a:custGeom>
          <a:solidFill>
            <a:srgbClr val="DFEED4"/>
          </a:solidFill>
          <a:ln w="12700">
            <a:solidFill>
              <a:srgbClr val="669D34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rtl="0">
              <a:defRPr b="1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الفصل الأول </a:t>
            </a:r>
          </a:p>
          <a:p>
            <a:pPr algn="ctr" rtl="0">
              <a:defRPr b="1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الأعداد النسبية </a:t>
            </a:r>
          </a:p>
        </p:txBody>
      </p:sp>
      <p:sp>
        <p:nvSpPr>
          <p:cNvPr id="1893" name="Google Shape;9382;p64"/>
          <p:cNvSpPr/>
          <p:nvPr/>
        </p:nvSpPr>
        <p:spPr>
          <a:xfrm>
            <a:off x="2454201" y="3318829"/>
            <a:ext cx="45022" cy="45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572" y="28"/>
                  <a:pt x="21534" y="39"/>
                  <a:pt x="21506" y="66"/>
                </a:cubicBezTo>
                <a:lnTo>
                  <a:pt x="0" y="21572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7E9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94" name="Google Shape;9386;p64"/>
          <p:cNvSpPr/>
          <p:nvPr/>
        </p:nvSpPr>
        <p:spPr>
          <a:xfrm flipH="1">
            <a:off x="2281528" y="2130776"/>
            <a:ext cx="1495756" cy="1402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3" y="0"/>
                </a:moveTo>
                <a:cubicBezTo>
                  <a:pt x="10667" y="1"/>
                  <a:pt x="10576" y="38"/>
                  <a:pt x="10507" y="104"/>
                </a:cubicBezTo>
                <a:lnTo>
                  <a:pt x="8028" y="2591"/>
                </a:lnTo>
                <a:lnTo>
                  <a:pt x="8028" y="2588"/>
                </a:lnTo>
                <a:lnTo>
                  <a:pt x="6302" y="4319"/>
                </a:lnTo>
                <a:cubicBezTo>
                  <a:pt x="6229" y="4390"/>
                  <a:pt x="6136" y="4425"/>
                  <a:pt x="6042" y="4425"/>
                </a:cubicBezTo>
                <a:cubicBezTo>
                  <a:pt x="5947" y="4425"/>
                  <a:pt x="5851" y="4388"/>
                  <a:pt x="5778" y="4315"/>
                </a:cubicBezTo>
                <a:lnTo>
                  <a:pt x="5731" y="4268"/>
                </a:lnTo>
                <a:cubicBezTo>
                  <a:pt x="5586" y="4121"/>
                  <a:pt x="5450" y="3831"/>
                  <a:pt x="5428" y="3625"/>
                </a:cubicBezTo>
                <a:cubicBezTo>
                  <a:pt x="5428" y="3625"/>
                  <a:pt x="5373" y="3047"/>
                  <a:pt x="5017" y="2689"/>
                </a:cubicBezTo>
                <a:cubicBezTo>
                  <a:pt x="4701" y="2369"/>
                  <a:pt x="4285" y="2209"/>
                  <a:pt x="3869" y="2209"/>
                </a:cubicBezTo>
                <a:cubicBezTo>
                  <a:pt x="3463" y="2209"/>
                  <a:pt x="3057" y="2361"/>
                  <a:pt x="2743" y="2668"/>
                </a:cubicBezTo>
                <a:cubicBezTo>
                  <a:pt x="2107" y="3288"/>
                  <a:pt x="2088" y="4308"/>
                  <a:pt x="2701" y="4950"/>
                </a:cubicBezTo>
                <a:cubicBezTo>
                  <a:pt x="3057" y="5309"/>
                  <a:pt x="3634" y="5366"/>
                  <a:pt x="3634" y="5366"/>
                </a:cubicBezTo>
                <a:cubicBezTo>
                  <a:pt x="3839" y="5384"/>
                  <a:pt x="4127" y="5523"/>
                  <a:pt x="4274" y="5669"/>
                </a:cubicBezTo>
                <a:lnTo>
                  <a:pt x="4350" y="5743"/>
                </a:lnTo>
                <a:cubicBezTo>
                  <a:pt x="4495" y="5892"/>
                  <a:pt x="4495" y="6130"/>
                  <a:pt x="4350" y="6278"/>
                </a:cubicBezTo>
                <a:lnTo>
                  <a:pt x="2173" y="8462"/>
                </a:lnTo>
                <a:lnTo>
                  <a:pt x="159" y="10482"/>
                </a:lnTo>
                <a:lnTo>
                  <a:pt x="110" y="10533"/>
                </a:lnTo>
                <a:cubicBezTo>
                  <a:pt x="-37" y="10680"/>
                  <a:pt x="-37" y="10919"/>
                  <a:pt x="110" y="11066"/>
                </a:cubicBezTo>
                <a:lnTo>
                  <a:pt x="4351" y="15322"/>
                </a:lnTo>
                <a:cubicBezTo>
                  <a:pt x="4497" y="15470"/>
                  <a:pt x="4497" y="15708"/>
                  <a:pt x="4351" y="15856"/>
                </a:cubicBezTo>
                <a:lnTo>
                  <a:pt x="4347" y="15860"/>
                </a:lnTo>
                <a:cubicBezTo>
                  <a:pt x="4200" y="16008"/>
                  <a:pt x="3912" y="16144"/>
                  <a:pt x="3706" y="16162"/>
                </a:cubicBezTo>
                <a:cubicBezTo>
                  <a:pt x="3706" y="16162"/>
                  <a:pt x="3130" y="16220"/>
                  <a:pt x="2773" y="16578"/>
                </a:cubicBezTo>
                <a:cubicBezTo>
                  <a:pt x="2166" y="17196"/>
                  <a:pt x="2171" y="18192"/>
                  <a:pt x="2783" y="18806"/>
                </a:cubicBezTo>
                <a:cubicBezTo>
                  <a:pt x="3091" y="19115"/>
                  <a:pt x="3495" y="19270"/>
                  <a:pt x="3899" y="19270"/>
                </a:cubicBezTo>
                <a:cubicBezTo>
                  <a:pt x="4299" y="19270"/>
                  <a:pt x="4698" y="19120"/>
                  <a:pt x="5005" y="18817"/>
                </a:cubicBezTo>
                <a:cubicBezTo>
                  <a:pt x="5363" y="18458"/>
                  <a:pt x="5417" y="17882"/>
                  <a:pt x="5417" y="17882"/>
                </a:cubicBezTo>
                <a:cubicBezTo>
                  <a:pt x="5439" y="17673"/>
                  <a:pt x="5575" y="17383"/>
                  <a:pt x="5721" y="17237"/>
                </a:cubicBezTo>
                <a:lnTo>
                  <a:pt x="5722" y="17235"/>
                </a:lnTo>
                <a:cubicBezTo>
                  <a:pt x="5795" y="17164"/>
                  <a:pt x="5890" y="17125"/>
                  <a:pt x="5990" y="17125"/>
                </a:cubicBezTo>
                <a:cubicBezTo>
                  <a:pt x="6089" y="17125"/>
                  <a:pt x="6185" y="17164"/>
                  <a:pt x="6255" y="17235"/>
                </a:cubicBezTo>
                <a:lnTo>
                  <a:pt x="10496" y="21491"/>
                </a:lnTo>
                <a:cubicBezTo>
                  <a:pt x="10571" y="21564"/>
                  <a:pt x="10667" y="21600"/>
                  <a:pt x="10763" y="21600"/>
                </a:cubicBezTo>
                <a:cubicBezTo>
                  <a:pt x="10860" y="21600"/>
                  <a:pt x="10957" y="21564"/>
                  <a:pt x="11031" y="21491"/>
                </a:cubicBezTo>
                <a:lnTo>
                  <a:pt x="15273" y="17235"/>
                </a:lnTo>
                <a:cubicBezTo>
                  <a:pt x="15418" y="17086"/>
                  <a:pt x="15418" y="16849"/>
                  <a:pt x="15273" y="16700"/>
                </a:cubicBezTo>
                <a:lnTo>
                  <a:pt x="15222" y="16653"/>
                </a:lnTo>
                <a:cubicBezTo>
                  <a:pt x="15077" y="16507"/>
                  <a:pt x="14788" y="16369"/>
                  <a:pt x="14583" y="16349"/>
                </a:cubicBezTo>
                <a:cubicBezTo>
                  <a:pt x="14583" y="16349"/>
                  <a:pt x="14009" y="16294"/>
                  <a:pt x="13650" y="15935"/>
                </a:cubicBezTo>
                <a:cubicBezTo>
                  <a:pt x="13032" y="15318"/>
                  <a:pt x="13036" y="14314"/>
                  <a:pt x="13650" y="13696"/>
                </a:cubicBezTo>
                <a:cubicBezTo>
                  <a:pt x="13958" y="13387"/>
                  <a:pt x="14363" y="13232"/>
                  <a:pt x="14766" y="13232"/>
                </a:cubicBezTo>
                <a:cubicBezTo>
                  <a:pt x="15171" y="13232"/>
                  <a:pt x="15574" y="13387"/>
                  <a:pt x="15883" y="13696"/>
                </a:cubicBezTo>
                <a:cubicBezTo>
                  <a:pt x="16238" y="14054"/>
                  <a:pt x="16296" y="14634"/>
                  <a:pt x="16296" y="14634"/>
                </a:cubicBezTo>
                <a:cubicBezTo>
                  <a:pt x="16314" y="14838"/>
                  <a:pt x="16452" y="15128"/>
                  <a:pt x="16598" y="15275"/>
                </a:cubicBezTo>
                <a:lnTo>
                  <a:pt x="16644" y="15322"/>
                </a:lnTo>
                <a:cubicBezTo>
                  <a:pt x="16715" y="15392"/>
                  <a:pt x="16810" y="15431"/>
                  <a:pt x="16911" y="15431"/>
                </a:cubicBezTo>
                <a:cubicBezTo>
                  <a:pt x="17009" y="15431"/>
                  <a:pt x="17105" y="15392"/>
                  <a:pt x="17176" y="15322"/>
                </a:cubicBezTo>
                <a:lnTo>
                  <a:pt x="21417" y="11066"/>
                </a:lnTo>
                <a:cubicBezTo>
                  <a:pt x="21563" y="10918"/>
                  <a:pt x="21562" y="10680"/>
                  <a:pt x="21415" y="10533"/>
                </a:cubicBezTo>
                <a:lnTo>
                  <a:pt x="17848" y="6954"/>
                </a:lnTo>
                <a:lnTo>
                  <a:pt x="17175" y="6278"/>
                </a:lnTo>
                <a:cubicBezTo>
                  <a:pt x="17104" y="6207"/>
                  <a:pt x="17008" y="6168"/>
                  <a:pt x="16908" y="6168"/>
                </a:cubicBezTo>
                <a:cubicBezTo>
                  <a:pt x="16809" y="6168"/>
                  <a:pt x="16713" y="6207"/>
                  <a:pt x="16642" y="6278"/>
                </a:cubicBezTo>
                <a:lnTo>
                  <a:pt x="16598" y="6323"/>
                </a:lnTo>
                <a:cubicBezTo>
                  <a:pt x="16452" y="6470"/>
                  <a:pt x="16316" y="6759"/>
                  <a:pt x="16294" y="6968"/>
                </a:cubicBezTo>
                <a:cubicBezTo>
                  <a:pt x="16294" y="6968"/>
                  <a:pt x="16240" y="7544"/>
                  <a:pt x="15883" y="7903"/>
                </a:cubicBezTo>
                <a:cubicBezTo>
                  <a:pt x="15587" y="8200"/>
                  <a:pt x="15186" y="8366"/>
                  <a:pt x="14767" y="8366"/>
                </a:cubicBezTo>
                <a:cubicBezTo>
                  <a:pt x="14759" y="8366"/>
                  <a:pt x="14753" y="8365"/>
                  <a:pt x="14745" y="8365"/>
                </a:cubicBezTo>
                <a:cubicBezTo>
                  <a:pt x="14735" y="8365"/>
                  <a:pt x="14723" y="8368"/>
                  <a:pt x="14712" y="8368"/>
                </a:cubicBezTo>
                <a:cubicBezTo>
                  <a:pt x="14073" y="8368"/>
                  <a:pt x="13496" y="7981"/>
                  <a:pt x="13253" y="7390"/>
                </a:cubicBezTo>
                <a:cubicBezTo>
                  <a:pt x="13008" y="6797"/>
                  <a:pt x="13143" y="6116"/>
                  <a:pt x="13595" y="5664"/>
                </a:cubicBezTo>
                <a:cubicBezTo>
                  <a:pt x="13951" y="5306"/>
                  <a:pt x="14529" y="5250"/>
                  <a:pt x="14529" y="5250"/>
                </a:cubicBezTo>
                <a:cubicBezTo>
                  <a:pt x="14733" y="5231"/>
                  <a:pt x="15022" y="5093"/>
                  <a:pt x="15168" y="4946"/>
                </a:cubicBezTo>
                <a:lnTo>
                  <a:pt x="15245" y="4871"/>
                </a:lnTo>
                <a:cubicBezTo>
                  <a:pt x="15389" y="4725"/>
                  <a:pt x="15390" y="4491"/>
                  <a:pt x="15248" y="4343"/>
                </a:cubicBezTo>
                <a:lnTo>
                  <a:pt x="14764" y="3857"/>
                </a:lnTo>
                <a:lnTo>
                  <a:pt x="11029" y="111"/>
                </a:lnTo>
                <a:cubicBezTo>
                  <a:pt x="10958" y="41"/>
                  <a:pt x="10863" y="0"/>
                  <a:pt x="10763" y="0"/>
                </a:cubicBezTo>
                <a:close/>
              </a:path>
            </a:pathLst>
          </a:custGeom>
          <a:solidFill>
            <a:srgbClr val="FFECD4"/>
          </a:solidFill>
          <a:ln w="12700">
            <a:solidFill>
              <a:srgbClr val="FDC7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895" name="Google Shape;9388;p64"/>
          <p:cNvSpPr/>
          <p:nvPr/>
        </p:nvSpPr>
        <p:spPr>
          <a:xfrm flipH="1">
            <a:off x="1569468" y="1514401"/>
            <a:ext cx="1435963" cy="128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3" y="0"/>
                </a:moveTo>
                <a:cubicBezTo>
                  <a:pt x="10664" y="0"/>
                  <a:pt x="10568" y="38"/>
                  <a:pt x="10497" y="109"/>
                </a:cubicBezTo>
                <a:lnTo>
                  <a:pt x="6257" y="4365"/>
                </a:lnTo>
                <a:cubicBezTo>
                  <a:pt x="6110" y="4513"/>
                  <a:pt x="6110" y="4752"/>
                  <a:pt x="6257" y="4901"/>
                </a:cubicBezTo>
                <a:lnTo>
                  <a:pt x="6302" y="4946"/>
                </a:lnTo>
                <a:cubicBezTo>
                  <a:pt x="6449" y="5092"/>
                  <a:pt x="6737" y="5228"/>
                  <a:pt x="6942" y="5248"/>
                </a:cubicBezTo>
                <a:cubicBezTo>
                  <a:pt x="6942" y="5248"/>
                  <a:pt x="7519" y="5306"/>
                  <a:pt x="7875" y="5663"/>
                </a:cubicBezTo>
                <a:cubicBezTo>
                  <a:pt x="8473" y="6284"/>
                  <a:pt x="8467" y="7271"/>
                  <a:pt x="7858" y="7882"/>
                </a:cubicBezTo>
                <a:cubicBezTo>
                  <a:pt x="7550" y="8192"/>
                  <a:pt x="7146" y="8348"/>
                  <a:pt x="6742" y="8348"/>
                </a:cubicBezTo>
                <a:cubicBezTo>
                  <a:pt x="6347" y="8348"/>
                  <a:pt x="5951" y="8199"/>
                  <a:pt x="5646" y="7903"/>
                </a:cubicBezTo>
                <a:cubicBezTo>
                  <a:pt x="5287" y="7543"/>
                  <a:pt x="5232" y="6967"/>
                  <a:pt x="5232" y="6967"/>
                </a:cubicBezTo>
                <a:cubicBezTo>
                  <a:pt x="5210" y="6760"/>
                  <a:pt x="5075" y="6471"/>
                  <a:pt x="4928" y="6325"/>
                </a:cubicBezTo>
                <a:lnTo>
                  <a:pt x="4884" y="6277"/>
                </a:lnTo>
                <a:cubicBezTo>
                  <a:pt x="4813" y="6207"/>
                  <a:pt x="4717" y="6168"/>
                  <a:pt x="4617" y="6167"/>
                </a:cubicBezTo>
                <a:cubicBezTo>
                  <a:pt x="4517" y="6167"/>
                  <a:pt x="4422" y="6207"/>
                  <a:pt x="4352" y="6277"/>
                </a:cubicBezTo>
                <a:lnTo>
                  <a:pt x="110" y="10533"/>
                </a:lnTo>
                <a:cubicBezTo>
                  <a:pt x="-37" y="10682"/>
                  <a:pt x="-37" y="10920"/>
                  <a:pt x="110" y="11067"/>
                </a:cubicBezTo>
                <a:lnTo>
                  <a:pt x="3873" y="14845"/>
                </a:lnTo>
                <a:lnTo>
                  <a:pt x="3871" y="14845"/>
                </a:lnTo>
                <a:lnTo>
                  <a:pt x="4354" y="15329"/>
                </a:lnTo>
                <a:cubicBezTo>
                  <a:pt x="4496" y="15478"/>
                  <a:pt x="4495" y="15713"/>
                  <a:pt x="4351" y="15859"/>
                </a:cubicBezTo>
                <a:lnTo>
                  <a:pt x="4275" y="15933"/>
                </a:lnTo>
                <a:cubicBezTo>
                  <a:pt x="4129" y="16080"/>
                  <a:pt x="3841" y="16219"/>
                  <a:pt x="3635" y="16237"/>
                </a:cubicBezTo>
                <a:cubicBezTo>
                  <a:pt x="3635" y="16237"/>
                  <a:pt x="3057" y="16293"/>
                  <a:pt x="2702" y="16651"/>
                </a:cubicBezTo>
                <a:cubicBezTo>
                  <a:pt x="2251" y="17104"/>
                  <a:pt x="2116" y="17785"/>
                  <a:pt x="2359" y="18377"/>
                </a:cubicBezTo>
                <a:cubicBezTo>
                  <a:pt x="2604" y="18969"/>
                  <a:pt x="3179" y="19355"/>
                  <a:pt x="3818" y="19355"/>
                </a:cubicBezTo>
                <a:cubicBezTo>
                  <a:pt x="3830" y="19355"/>
                  <a:pt x="3841" y="19352"/>
                  <a:pt x="3853" y="19352"/>
                </a:cubicBezTo>
                <a:cubicBezTo>
                  <a:pt x="3859" y="19352"/>
                  <a:pt x="3865" y="19353"/>
                  <a:pt x="3873" y="19353"/>
                </a:cubicBezTo>
                <a:cubicBezTo>
                  <a:pt x="3875" y="19353"/>
                  <a:pt x="3876" y="19353"/>
                  <a:pt x="3877" y="19353"/>
                </a:cubicBezTo>
                <a:cubicBezTo>
                  <a:pt x="4294" y="19353"/>
                  <a:pt x="4694" y="19186"/>
                  <a:pt x="4990" y="18891"/>
                </a:cubicBezTo>
                <a:cubicBezTo>
                  <a:pt x="5346" y="18531"/>
                  <a:pt x="5401" y="17955"/>
                  <a:pt x="5401" y="17955"/>
                </a:cubicBezTo>
                <a:cubicBezTo>
                  <a:pt x="5422" y="17747"/>
                  <a:pt x="5558" y="17457"/>
                  <a:pt x="5704" y="17311"/>
                </a:cubicBezTo>
                <a:lnTo>
                  <a:pt x="5748" y="17265"/>
                </a:lnTo>
                <a:cubicBezTo>
                  <a:pt x="5820" y="17195"/>
                  <a:pt x="5916" y="17155"/>
                  <a:pt x="6015" y="17155"/>
                </a:cubicBezTo>
                <a:cubicBezTo>
                  <a:pt x="6115" y="17155"/>
                  <a:pt x="6211" y="17195"/>
                  <a:pt x="6281" y="17265"/>
                </a:cubicBezTo>
                <a:lnTo>
                  <a:pt x="6955" y="17941"/>
                </a:lnTo>
                <a:lnTo>
                  <a:pt x="6955" y="17937"/>
                </a:lnTo>
                <a:lnTo>
                  <a:pt x="10496" y="21491"/>
                </a:lnTo>
                <a:cubicBezTo>
                  <a:pt x="10567" y="21561"/>
                  <a:pt x="10663" y="21600"/>
                  <a:pt x="10763" y="21600"/>
                </a:cubicBezTo>
                <a:cubicBezTo>
                  <a:pt x="10857" y="21599"/>
                  <a:pt x="10949" y="21563"/>
                  <a:pt x="11018" y="21498"/>
                </a:cubicBezTo>
                <a:cubicBezTo>
                  <a:pt x="11021" y="21494"/>
                  <a:pt x="11025" y="21493"/>
                  <a:pt x="11029" y="21491"/>
                </a:cubicBezTo>
                <a:lnTo>
                  <a:pt x="14594" y="17913"/>
                </a:lnTo>
                <a:lnTo>
                  <a:pt x="15269" y="17235"/>
                </a:lnTo>
                <a:cubicBezTo>
                  <a:pt x="15304" y="17201"/>
                  <a:pt x="15345" y="17174"/>
                  <a:pt x="15391" y="17155"/>
                </a:cubicBezTo>
                <a:cubicBezTo>
                  <a:pt x="15436" y="17136"/>
                  <a:pt x="15485" y="17127"/>
                  <a:pt x="15532" y="17127"/>
                </a:cubicBezTo>
                <a:cubicBezTo>
                  <a:pt x="15630" y="17127"/>
                  <a:pt x="15727" y="17166"/>
                  <a:pt x="15799" y="17239"/>
                </a:cubicBezTo>
                <a:lnTo>
                  <a:pt x="15845" y="17286"/>
                </a:lnTo>
                <a:cubicBezTo>
                  <a:pt x="15848" y="17288"/>
                  <a:pt x="15850" y="17291"/>
                  <a:pt x="15852" y="17294"/>
                </a:cubicBezTo>
                <a:cubicBezTo>
                  <a:pt x="15979" y="17450"/>
                  <a:pt x="16090" y="17698"/>
                  <a:pt x="16109" y="17882"/>
                </a:cubicBezTo>
                <a:cubicBezTo>
                  <a:pt x="16109" y="17882"/>
                  <a:pt x="16158" y="18353"/>
                  <a:pt x="16429" y="18708"/>
                </a:cubicBezTo>
                <a:cubicBezTo>
                  <a:pt x="16470" y="18767"/>
                  <a:pt x="16514" y="18823"/>
                  <a:pt x="16564" y="18874"/>
                </a:cubicBezTo>
                <a:cubicBezTo>
                  <a:pt x="16876" y="19191"/>
                  <a:pt x="17286" y="19349"/>
                  <a:pt x="17696" y="19349"/>
                </a:cubicBezTo>
                <a:cubicBezTo>
                  <a:pt x="18102" y="19349"/>
                  <a:pt x="18508" y="19194"/>
                  <a:pt x="18818" y="18883"/>
                </a:cubicBezTo>
                <a:cubicBezTo>
                  <a:pt x="19441" y="18259"/>
                  <a:pt x="19438" y="17244"/>
                  <a:pt x="18810" y="16623"/>
                </a:cubicBezTo>
                <a:cubicBezTo>
                  <a:pt x="18763" y="16575"/>
                  <a:pt x="18710" y="16532"/>
                  <a:pt x="18655" y="16494"/>
                </a:cubicBezTo>
                <a:cubicBezTo>
                  <a:pt x="18300" y="16214"/>
                  <a:pt x="17822" y="16163"/>
                  <a:pt x="17822" y="16163"/>
                </a:cubicBezTo>
                <a:cubicBezTo>
                  <a:pt x="17629" y="16145"/>
                  <a:pt x="17370" y="16025"/>
                  <a:pt x="17216" y="15889"/>
                </a:cubicBezTo>
                <a:lnTo>
                  <a:pt x="17179" y="15853"/>
                </a:lnTo>
                <a:cubicBezTo>
                  <a:pt x="17033" y="15707"/>
                  <a:pt x="17032" y="15470"/>
                  <a:pt x="17177" y="15323"/>
                </a:cubicBezTo>
                <a:lnTo>
                  <a:pt x="18433" y="14061"/>
                </a:lnTo>
                <a:lnTo>
                  <a:pt x="21417" y="11068"/>
                </a:lnTo>
                <a:cubicBezTo>
                  <a:pt x="21420" y="11065"/>
                  <a:pt x="21420" y="11061"/>
                  <a:pt x="21424" y="11058"/>
                </a:cubicBezTo>
                <a:cubicBezTo>
                  <a:pt x="21563" y="10911"/>
                  <a:pt x="21560" y="10679"/>
                  <a:pt x="21417" y="10533"/>
                </a:cubicBezTo>
                <a:lnTo>
                  <a:pt x="17175" y="6277"/>
                </a:lnTo>
                <a:cubicBezTo>
                  <a:pt x="17106" y="6208"/>
                  <a:pt x="17012" y="6168"/>
                  <a:pt x="16914" y="6168"/>
                </a:cubicBezTo>
                <a:cubicBezTo>
                  <a:pt x="16913" y="6168"/>
                  <a:pt x="16912" y="6168"/>
                  <a:pt x="16910" y="6168"/>
                </a:cubicBezTo>
                <a:cubicBezTo>
                  <a:pt x="16810" y="6168"/>
                  <a:pt x="16715" y="6207"/>
                  <a:pt x="16644" y="6277"/>
                </a:cubicBezTo>
                <a:lnTo>
                  <a:pt x="16597" y="6325"/>
                </a:lnTo>
                <a:cubicBezTo>
                  <a:pt x="16451" y="6471"/>
                  <a:pt x="16314" y="6762"/>
                  <a:pt x="16296" y="6969"/>
                </a:cubicBezTo>
                <a:cubicBezTo>
                  <a:pt x="16296" y="6969"/>
                  <a:pt x="16239" y="7546"/>
                  <a:pt x="15883" y="7906"/>
                </a:cubicBezTo>
                <a:cubicBezTo>
                  <a:pt x="15573" y="8220"/>
                  <a:pt x="15165" y="8377"/>
                  <a:pt x="14758" y="8377"/>
                </a:cubicBezTo>
                <a:cubicBezTo>
                  <a:pt x="14353" y="8377"/>
                  <a:pt x="13950" y="8222"/>
                  <a:pt x="13642" y="7913"/>
                </a:cubicBezTo>
                <a:cubicBezTo>
                  <a:pt x="13022" y="7291"/>
                  <a:pt x="13025" y="6282"/>
                  <a:pt x="13649" y="5665"/>
                </a:cubicBezTo>
                <a:cubicBezTo>
                  <a:pt x="14007" y="5307"/>
                  <a:pt x="14583" y="5250"/>
                  <a:pt x="14583" y="5250"/>
                </a:cubicBezTo>
                <a:cubicBezTo>
                  <a:pt x="14788" y="5231"/>
                  <a:pt x="15077" y="5095"/>
                  <a:pt x="15222" y="4948"/>
                </a:cubicBezTo>
                <a:lnTo>
                  <a:pt x="15272" y="4901"/>
                </a:lnTo>
                <a:cubicBezTo>
                  <a:pt x="15418" y="4752"/>
                  <a:pt x="15418" y="4513"/>
                  <a:pt x="15272" y="4365"/>
                </a:cubicBezTo>
                <a:lnTo>
                  <a:pt x="11030" y="109"/>
                </a:lnTo>
                <a:cubicBezTo>
                  <a:pt x="10959" y="39"/>
                  <a:pt x="10863" y="0"/>
                  <a:pt x="10763" y="0"/>
                </a:cubicBezTo>
                <a:close/>
              </a:path>
            </a:pathLst>
          </a:custGeom>
          <a:solidFill>
            <a:srgbClr val="FEFCDD"/>
          </a:solidFill>
          <a:ln w="12700">
            <a:solidFill>
              <a:srgbClr val="F5EC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896" name="الفصل الثاني…"/>
          <p:cNvSpPr txBox="1"/>
          <p:nvPr/>
        </p:nvSpPr>
        <p:spPr>
          <a:xfrm>
            <a:off x="2661853" y="2580716"/>
            <a:ext cx="909474" cy="706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الفصل الثاني </a:t>
            </a:r>
          </a:p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الأعداد الحقيقية </a:t>
            </a:r>
          </a:p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ونظرية فيثاغورس </a:t>
            </a:r>
          </a:p>
        </p:txBody>
      </p:sp>
      <p:pic>
        <p:nvPicPr>
          <p:cNvPr id="1897" name="Google Shape;563;p53" descr="Google Shape;563;p5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40870" y="1615564"/>
            <a:ext cx="1589294" cy="1232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8" name="Google Shape;567;p53" descr="Google Shape;567;p5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3996097">
            <a:off x="4805120" y="1356083"/>
            <a:ext cx="1213386" cy="550410"/>
          </a:xfrm>
          <a:prstGeom prst="rect">
            <a:avLst/>
          </a:prstGeom>
          <a:ln w="12700">
            <a:miter lim="400000"/>
          </a:ln>
        </p:spPr>
      </p:pic>
      <p:sp>
        <p:nvSpPr>
          <p:cNvPr id="1899" name="فصول المنهج"/>
          <p:cNvSpPr txBox="1"/>
          <p:nvPr/>
        </p:nvSpPr>
        <p:spPr>
          <a:xfrm>
            <a:off x="6094055" y="2102402"/>
            <a:ext cx="1082924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800">
                <a:blipFill rotWithShape="1">
                  <a:blip r:embed="rId9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فصول المنهج </a:t>
            </a:r>
          </a:p>
        </p:txBody>
      </p:sp>
      <p:sp>
        <p:nvSpPr>
          <p:cNvPr id="1900" name="الفصل الثالث…"/>
          <p:cNvSpPr txBox="1"/>
          <p:nvPr/>
        </p:nvSpPr>
        <p:spPr>
          <a:xfrm>
            <a:off x="1852787" y="2056706"/>
            <a:ext cx="909473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الفصل الثالث </a:t>
            </a:r>
          </a:p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التناسب والتشابه</a:t>
            </a:r>
          </a:p>
        </p:txBody>
      </p:sp>
      <p:pic>
        <p:nvPicPr>
          <p:cNvPr id="1901" name="IMG_1753.jpeg" descr="IMG_1753.jpeg"/>
          <p:cNvPicPr>
            <a:picLocks noChangeAspect="1"/>
          </p:cNvPicPr>
          <p:nvPr/>
        </p:nvPicPr>
        <p:blipFill>
          <a:blip r:embed="rId10">
            <a:extLst/>
          </a:blip>
          <a:srcRect l="25187" t="6250" r="25735" b="34487"/>
          <a:stretch>
            <a:fillRect/>
          </a:stretch>
        </p:blipFill>
        <p:spPr>
          <a:xfrm>
            <a:off x="6661236" y="3072822"/>
            <a:ext cx="1307769" cy="979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fill="norm" stroke="1" extrusionOk="0">
                <a:moveTo>
                  <a:pt x="4371" y="0"/>
                </a:moveTo>
                <a:cubicBezTo>
                  <a:pt x="4110" y="0"/>
                  <a:pt x="4096" y="13"/>
                  <a:pt x="4096" y="201"/>
                </a:cubicBezTo>
                <a:cubicBezTo>
                  <a:pt x="4096" y="310"/>
                  <a:pt x="4123" y="581"/>
                  <a:pt x="4155" y="806"/>
                </a:cubicBezTo>
                <a:cubicBezTo>
                  <a:pt x="4187" y="1030"/>
                  <a:pt x="4276" y="1841"/>
                  <a:pt x="4352" y="2609"/>
                </a:cubicBezTo>
                <a:cubicBezTo>
                  <a:pt x="4576" y="4885"/>
                  <a:pt x="4753" y="6768"/>
                  <a:pt x="4791" y="7223"/>
                </a:cubicBezTo>
                <a:cubicBezTo>
                  <a:pt x="4820" y="7573"/>
                  <a:pt x="4843" y="7645"/>
                  <a:pt x="4915" y="7609"/>
                </a:cubicBezTo>
                <a:cubicBezTo>
                  <a:pt x="5083" y="7525"/>
                  <a:pt x="6363" y="6430"/>
                  <a:pt x="6573" y="6190"/>
                </a:cubicBezTo>
                <a:cubicBezTo>
                  <a:pt x="6784" y="5951"/>
                  <a:pt x="6879" y="5967"/>
                  <a:pt x="6816" y="6225"/>
                </a:cubicBezTo>
                <a:cubicBezTo>
                  <a:pt x="6744" y="6521"/>
                  <a:pt x="6441" y="7276"/>
                  <a:pt x="6396" y="7276"/>
                </a:cubicBezTo>
                <a:cubicBezTo>
                  <a:pt x="6370" y="7276"/>
                  <a:pt x="6108" y="7483"/>
                  <a:pt x="5813" y="7740"/>
                </a:cubicBezTo>
                <a:cubicBezTo>
                  <a:pt x="5519" y="7997"/>
                  <a:pt x="5197" y="8268"/>
                  <a:pt x="5099" y="8335"/>
                </a:cubicBezTo>
                <a:cubicBezTo>
                  <a:pt x="4935" y="8447"/>
                  <a:pt x="4923" y="8479"/>
                  <a:pt x="4948" y="8729"/>
                </a:cubicBezTo>
                <a:cubicBezTo>
                  <a:pt x="5032" y="9561"/>
                  <a:pt x="5140" y="10670"/>
                  <a:pt x="5171" y="11023"/>
                </a:cubicBezTo>
                <a:cubicBezTo>
                  <a:pt x="5222" y="11612"/>
                  <a:pt x="5414" y="12746"/>
                  <a:pt x="5512" y="13063"/>
                </a:cubicBezTo>
                <a:cubicBezTo>
                  <a:pt x="5725" y="13753"/>
                  <a:pt x="6264" y="14348"/>
                  <a:pt x="6868" y="14561"/>
                </a:cubicBezTo>
                <a:cubicBezTo>
                  <a:pt x="7953" y="14941"/>
                  <a:pt x="10073" y="14543"/>
                  <a:pt x="11128" y="13764"/>
                </a:cubicBezTo>
                <a:cubicBezTo>
                  <a:pt x="11318" y="13624"/>
                  <a:pt x="11489" y="13532"/>
                  <a:pt x="11515" y="13554"/>
                </a:cubicBezTo>
                <a:cubicBezTo>
                  <a:pt x="11541" y="13575"/>
                  <a:pt x="11573" y="13778"/>
                  <a:pt x="11587" y="14000"/>
                </a:cubicBezTo>
                <a:cubicBezTo>
                  <a:pt x="11615" y="14456"/>
                  <a:pt x="11726" y="14664"/>
                  <a:pt x="11987" y="14771"/>
                </a:cubicBezTo>
                <a:cubicBezTo>
                  <a:pt x="12387" y="14935"/>
                  <a:pt x="13052" y="14643"/>
                  <a:pt x="13173" y="14254"/>
                </a:cubicBezTo>
                <a:cubicBezTo>
                  <a:pt x="13269" y="13943"/>
                  <a:pt x="13216" y="13232"/>
                  <a:pt x="12845" y="10139"/>
                </a:cubicBezTo>
                <a:cubicBezTo>
                  <a:pt x="12532" y="7521"/>
                  <a:pt x="12328" y="5787"/>
                  <a:pt x="12138" y="4001"/>
                </a:cubicBezTo>
                <a:lnTo>
                  <a:pt x="12046" y="3126"/>
                </a:lnTo>
                <a:lnTo>
                  <a:pt x="11882" y="3126"/>
                </a:lnTo>
                <a:cubicBezTo>
                  <a:pt x="11790" y="3128"/>
                  <a:pt x="11369" y="3189"/>
                  <a:pt x="10951" y="3266"/>
                </a:cubicBezTo>
                <a:cubicBezTo>
                  <a:pt x="10230" y="3399"/>
                  <a:pt x="10173" y="3408"/>
                  <a:pt x="9752" y="3292"/>
                </a:cubicBezTo>
                <a:cubicBezTo>
                  <a:pt x="9508" y="3225"/>
                  <a:pt x="9175" y="3075"/>
                  <a:pt x="9011" y="2968"/>
                </a:cubicBezTo>
                <a:cubicBezTo>
                  <a:pt x="8848" y="2861"/>
                  <a:pt x="8699" y="2790"/>
                  <a:pt x="8684" y="2811"/>
                </a:cubicBezTo>
                <a:cubicBezTo>
                  <a:pt x="8668" y="2831"/>
                  <a:pt x="8790" y="3032"/>
                  <a:pt x="8952" y="3248"/>
                </a:cubicBezTo>
                <a:cubicBezTo>
                  <a:pt x="9232" y="3621"/>
                  <a:pt x="9627" y="3996"/>
                  <a:pt x="10224" y="4448"/>
                </a:cubicBezTo>
                <a:cubicBezTo>
                  <a:pt x="10587" y="4723"/>
                  <a:pt x="10921" y="5133"/>
                  <a:pt x="11010" y="5420"/>
                </a:cubicBezTo>
                <a:cubicBezTo>
                  <a:pt x="11110" y="5737"/>
                  <a:pt x="11104" y="6360"/>
                  <a:pt x="10997" y="6777"/>
                </a:cubicBezTo>
                <a:cubicBezTo>
                  <a:pt x="10849" y="7357"/>
                  <a:pt x="10477" y="7730"/>
                  <a:pt x="8736" y="9009"/>
                </a:cubicBezTo>
                <a:cubicBezTo>
                  <a:pt x="7745" y="9738"/>
                  <a:pt x="7621" y="9796"/>
                  <a:pt x="7294" y="9754"/>
                </a:cubicBezTo>
                <a:cubicBezTo>
                  <a:pt x="6750" y="9684"/>
                  <a:pt x="6403" y="9070"/>
                  <a:pt x="6390" y="8151"/>
                </a:cubicBezTo>
                <a:cubicBezTo>
                  <a:pt x="6381" y="7559"/>
                  <a:pt x="6478" y="7437"/>
                  <a:pt x="6528" y="7976"/>
                </a:cubicBezTo>
                <a:cubicBezTo>
                  <a:pt x="6546" y="8180"/>
                  <a:pt x="6578" y="8420"/>
                  <a:pt x="6600" y="8510"/>
                </a:cubicBezTo>
                <a:cubicBezTo>
                  <a:pt x="6676" y="8830"/>
                  <a:pt x="7068" y="8961"/>
                  <a:pt x="7537" y="8826"/>
                </a:cubicBezTo>
                <a:cubicBezTo>
                  <a:pt x="7702" y="8778"/>
                  <a:pt x="7704" y="8776"/>
                  <a:pt x="7688" y="8300"/>
                </a:cubicBezTo>
                <a:cubicBezTo>
                  <a:pt x="7665" y="7636"/>
                  <a:pt x="7573" y="6552"/>
                  <a:pt x="7478" y="5796"/>
                </a:cubicBezTo>
                <a:cubicBezTo>
                  <a:pt x="7434" y="5445"/>
                  <a:pt x="7375" y="4925"/>
                  <a:pt x="7347" y="4649"/>
                </a:cubicBezTo>
                <a:cubicBezTo>
                  <a:pt x="7139" y="2608"/>
                  <a:pt x="6969" y="1329"/>
                  <a:pt x="6888" y="1191"/>
                </a:cubicBezTo>
                <a:cubicBezTo>
                  <a:pt x="6859" y="1140"/>
                  <a:pt x="6607" y="956"/>
                  <a:pt x="6331" y="779"/>
                </a:cubicBezTo>
                <a:cubicBezTo>
                  <a:pt x="5533" y="268"/>
                  <a:pt x="4859" y="0"/>
                  <a:pt x="4371" y="0"/>
                </a:cubicBezTo>
                <a:close/>
                <a:moveTo>
                  <a:pt x="3552" y="201"/>
                </a:moveTo>
                <a:cubicBezTo>
                  <a:pt x="3496" y="125"/>
                  <a:pt x="3053" y="359"/>
                  <a:pt x="2628" y="692"/>
                </a:cubicBezTo>
                <a:cubicBezTo>
                  <a:pt x="2442" y="838"/>
                  <a:pt x="2255" y="954"/>
                  <a:pt x="2215" y="954"/>
                </a:cubicBezTo>
                <a:cubicBezTo>
                  <a:pt x="2175" y="955"/>
                  <a:pt x="2070" y="1040"/>
                  <a:pt x="1979" y="1138"/>
                </a:cubicBezTo>
                <a:lnTo>
                  <a:pt x="1815" y="1313"/>
                </a:lnTo>
                <a:lnTo>
                  <a:pt x="2274" y="1909"/>
                </a:lnTo>
                <a:lnTo>
                  <a:pt x="2726" y="2513"/>
                </a:lnTo>
                <a:lnTo>
                  <a:pt x="2661" y="2776"/>
                </a:lnTo>
                <a:cubicBezTo>
                  <a:pt x="2582" y="3094"/>
                  <a:pt x="2223" y="3595"/>
                  <a:pt x="1940" y="3774"/>
                </a:cubicBezTo>
                <a:cubicBezTo>
                  <a:pt x="1796" y="3865"/>
                  <a:pt x="1664" y="4044"/>
                  <a:pt x="1514" y="4360"/>
                </a:cubicBezTo>
                <a:cubicBezTo>
                  <a:pt x="1231" y="4959"/>
                  <a:pt x="1062" y="5085"/>
                  <a:pt x="472" y="5140"/>
                </a:cubicBezTo>
                <a:lnTo>
                  <a:pt x="0" y="5183"/>
                </a:lnTo>
                <a:lnTo>
                  <a:pt x="0" y="5910"/>
                </a:lnTo>
                <a:cubicBezTo>
                  <a:pt x="0" y="6484"/>
                  <a:pt x="20" y="6649"/>
                  <a:pt x="85" y="6689"/>
                </a:cubicBezTo>
                <a:cubicBezTo>
                  <a:pt x="568" y="6991"/>
                  <a:pt x="702" y="7109"/>
                  <a:pt x="767" y="7276"/>
                </a:cubicBezTo>
                <a:cubicBezTo>
                  <a:pt x="808" y="7383"/>
                  <a:pt x="891" y="7516"/>
                  <a:pt x="944" y="7574"/>
                </a:cubicBezTo>
                <a:cubicBezTo>
                  <a:pt x="996" y="7631"/>
                  <a:pt x="1161" y="7874"/>
                  <a:pt x="1311" y="8116"/>
                </a:cubicBezTo>
                <a:cubicBezTo>
                  <a:pt x="1461" y="8359"/>
                  <a:pt x="1703" y="8734"/>
                  <a:pt x="1855" y="8948"/>
                </a:cubicBezTo>
                <a:cubicBezTo>
                  <a:pt x="2046" y="9219"/>
                  <a:pt x="2160" y="9322"/>
                  <a:pt x="2222" y="9290"/>
                </a:cubicBezTo>
                <a:cubicBezTo>
                  <a:pt x="2271" y="9264"/>
                  <a:pt x="2449" y="9179"/>
                  <a:pt x="2615" y="9097"/>
                </a:cubicBezTo>
                <a:cubicBezTo>
                  <a:pt x="2781" y="9015"/>
                  <a:pt x="2940" y="8914"/>
                  <a:pt x="2969" y="8878"/>
                </a:cubicBezTo>
                <a:cubicBezTo>
                  <a:pt x="2998" y="8843"/>
                  <a:pt x="3049" y="8817"/>
                  <a:pt x="3087" y="8817"/>
                </a:cubicBezTo>
                <a:cubicBezTo>
                  <a:pt x="3124" y="8817"/>
                  <a:pt x="3420" y="8642"/>
                  <a:pt x="3742" y="8432"/>
                </a:cubicBezTo>
                <a:lnTo>
                  <a:pt x="4332" y="8055"/>
                </a:lnTo>
                <a:lnTo>
                  <a:pt x="4299" y="7722"/>
                </a:lnTo>
                <a:cubicBezTo>
                  <a:pt x="4241" y="7059"/>
                  <a:pt x="4102" y="5609"/>
                  <a:pt x="4044" y="5069"/>
                </a:cubicBezTo>
                <a:cubicBezTo>
                  <a:pt x="4011" y="4766"/>
                  <a:pt x="3938" y="3976"/>
                  <a:pt x="3880" y="3310"/>
                </a:cubicBezTo>
                <a:cubicBezTo>
                  <a:pt x="3699" y="1229"/>
                  <a:pt x="3596" y="262"/>
                  <a:pt x="3552" y="201"/>
                </a:cubicBezTo>
                <a:close/>
                <a:moveTo>
                  <a:pt x="7530" y="1707"/>
                </a:moveTo>
                <a:cubicBezTo>
                  <a:pt x="7523" y="1718"/>
                  <a:pt x="7592" y="2290"/>
                  <a:pt x="7681" y="2977"/>
                </a:cubicBezTo>
                <a:cubicBezTo>
                  <a:pt x="8041" y="5768"/>
                  <a:pt x="8125" y="7236"/>
                  <a:pt x="7982" y="8143"/>
                </a:cubicBezTo>
                <a:cubicBezTo>
                  <a:pt x="7943" y="8395"/>
                  <a:pt x="7930" y="8598"/>
                  <a:pt x="7956" y="8598"/>
                </a:cubicBezTo>
                <a:cubicBezTo>
                  <a:pt x="8042" y="8598"/>
                  <a:pt x="9012" y="7923"/>
                  <a:pt x="9627" y="7433"/>
                </a:cubicBezTo>
                <a:cubicBezTo>
                  <a:pt x="10395" y="6823"/>
                  <a:pt x="10807" y="6409"/>
                  <a:pt x="10807" y="6251"/>
                </a:cubicBezTo>
                <a:cubicBezTo>
                  <a:pt x="10807" y="6052"/>
                  <a:pt x="10439" y="5635"/>
                  <a:pt x="9791" y="5104"/>
                </a:cubicBezTo>
                <a:cubicBezTo>
                  <a:pt x="9038" y="4488"/>
                  <a:pt x="9053" y="4503"/>
                  <a:pt x="8533" y="3747"/>
                </a:cubicBezTo>
                <a:lnTo>
                  <a:pt x="8100" y="3126"/>
                </a:lnTo>
                <a:lnTo>
                  <a:pt x="8127" y="2705"/>
                </a:lnTo>
                <a:lnTo>
                  <a:pt x="8159" y="2294"/>
                </a:lnTo>
                <a:lnTo>
                  <a:pt x="7851" y="1988"/>
                </a:lnTo>
                <a:cubicBezTo>
                  <a:pt x="7684" y="1821"/>
                  <a:pt x="7538" y="1697"/>
                  <a:pt x="7530" y="1707"/>
                </a:cubicBezTo>
                <a:close/>
                <a:moveTo>
                  <a:pt x="13422" y="3677"/>
                </a:moveTo>
                <a:lnTo>
                  <a:pt x="13016" y="3686"/>
                </a:lnTo>
                <a:lnTo>
                  <a:pt x="12616" y="3686"/>
                </a:lnTo>
                <a:lnTo>
                  <a:pt x="12649" y="3887"/>
                </a:lnTo>
                <a:cubicBezTo>
                  <a:pt x="12695" y="4189"/>
                  <a:pt x="12937" y="6243"/>
                  <a:pt x="12976" y="6654"/>
                </a:cubicBezTo>
                <a:cubicBezTo>
                  <a:pt x="12996" y="6856"/>
                  <a:pt x="13150" y="8128"/>
                  <a:pt x="13317" y="9482"/>
                </a:cubicBezTo>
                <a:cubicBezTo>
                  <a:pt x="13566" y="11502"/>
                  <a:pt x="13624" y="12118"/>
                  <a:pt x="13632" y="12932"/>
                </a:cubicBezTo>
                <a:cubicBezTo>
                  <a:pt x="13640" y="13721"/>
                  <a:pt x="13618" y="14007"/>
                  <a:pt x="13540" y="14307"/>
                </a:cubicBezTo>
                <a:cubicBezTo>
                  <a:pt x="13411" y="14799"/>
                  <a:pt x="13137" y="15307"/>
                  <a:pt x="12845" y="15594"/>
                </a:cubicBezTo>
                <a:cubicBezTo>
                  <a:pt x="12648" y="15788"/>
                  <a:pt x="12554" y="15827"/>
                  <a:pt x="12216" y="15856"/>
                </a:cubicBezTo>
                <a:cubicBezTo>
                  <a:pt x="11821" y="15890"/>
                  <a:pt x="11814" y="15888"/>
                  <a:pt x="11626" y="15637"/>
                </a:cubicBezTo>
                <a:cubicBezTo>
                  <a:pt x="11452" y="15405"/>
                  <a:pt x="11305" y="14963"/>
                  <a:pt x="11305" y="14674"/>
                </a:cubicBezTo>
                <a:cubicBezTo>
                  <a:pt x="11305" y="14568"/>
                  <a:pt x="11282" y="14563"/>
                  <a:pt x="11122" y="14683"/>
                </a:cubicBezTo>
                <a:cubicBezTo>
                  <a:pt x="10455" y="15182"/>
                  <a:pt x="9269" y="15634"/>
                  <a:pt x="8376" y="15725"/>
                </a:cubicBezTo>
                <a:cubicBezTo>
                  <a:pt x="7342" y="15830"/>
                  <a:pt x="6670" y="15727"/>
                  <a:pt x="6147" y="15384"/>
                </a:cubicBezTo>
                <a:cubicBezTo>
                  <a:pt x="5928" y="15239"/>
                  <a:pt x="5646" y="14985"/>
                  <a:pt x="5525" y="14823"/>
                </a:cubicBezTo>
                <a:cubicBezTo>
                  <a:pt x="5285" y="14503"/>
                  <a:pt x="5278" y="14534"/>
                  <a:pt x="5387" y="15138"/>
                </a:cubicBezTo>
                <a:cubicBezTo>
                  <a:pt x="5573" y="16172"/>
                  <a:pt x="5872" y="16753"/>
                  <a:pt x="6370" y="17047"/>
                </a:cubicBezTo>
                <a:cubicBezTo>
                  <a:pt x="7283" y="17585"/>
                  <a:pt x="7189" y="17554"/>
                  <a:pt x="8061" y="17634"/>
                </a:cubicBezTo>
                <a:cubicBezTo>
                  <a:pt x="9249" y="17743"/>
                  <a:pt x="11237" y="17669"/>
                  <a:pt x="11934" y="17494"/>
                </a:cubicBezTo>
                <a:cubicBezTo>
                  <a:pt x="12867" y="17259"/>
                  <a:pt x="14314" y="16726"/>
                  <a:pt x="14936" y="16382"/>
                </a:cubicBezTo>
                <a:cubicBezTo>
                  <a:pt x="15723" y="15945"/>
                  <a:pt x="16510" y="15224"/>
                  <a:pt x="16384" y="15060"/>
                </a:cubicBezTo>
                <a:cubicBezTo>
                  <a:pt x="16328" y="14985"/>
                  <a:pt x="15727" y="14720"/>
                  <a:pt x="14988" y="14438"/>
                </a:cubicBezTo>
                <a:cubicBezTo>
                  <a:pt x="14701" y="14328"/>
                  <a:pt x="14435" y="14204"/>
                  <a:pt x="14399" y="14158"/>
                </a:cubicBezTo>
                <a:cubicBezTo>
                  <a:pt x="14319" y="14058"/>
                  <a:pt x="14426" y="13305"/>
                  <a:pt x="14549" y="13107"/>
                </a:cubicBezTo>
                <a:cubicBezTo>
                  <a:pt x="14590" y="13042"/>
                  <a:pt x="14894" y="12816"/>
                  <a:pt x="15218" y="12599"/>
                </a:cubicBezTo>
                <a:lnTo>
                  <a:pt x="15801" y="12205"/>
                </a:lnTo>
                <a:lnTo>
                  <a:pt x="15775" y="11487"/>
                </a:lnTo>
                <a:lnTo>
                  <a:pt x="15749" y="10769"/>
                </a:lnTo>
                <a:lnTo>
                  <a:pt x="15971" y="10165"/>
                </a:lnTo>
                <a:cubicBezTo>
                  <a:pt x="16092" y="9836"/>
                  <a:pt x="16214" y="9545"/>
                  <a:pt x="16247" y="9517"/>
                </a:cubicBezTo>
                <a:cubicBezTo>
                  <a:pt x="16280" y="9490"/>
                  <a:pt x="16306" y="9271"/>
                  <a:pt x="16306" y="9027"/>
                </a:cubicBezTo>
                <a:cubicBezTo>
                  <a:pt x="16306" y="8593"/>
                  <a:pt x="16300" y="8557"/>
                  <a:pt x="15873" y="7714"/>
                </a:cubicBezTo>
                <a:cubicBezTo>
                  <a:pt x="15480" y="6936"/>
                  <a:pt x="15436" y="6816"/>
                  <a:pt x="15421" y="6462"/>
                </a:cubicBezTo>
                <a:lnTo>
                  <a:pt x="15401" y="6068"/>
                </a:lnTo>
                <a:lnTo>
                  <a:pt x="14772" y="5393"/>
                </a:lnTo>
                <a:cubicBezTo>
                  <a:pt x="14428" y="5023"/>
                  <a:pt x="13983" y="4481"/>
                  <a:pt x="13783" y="4194"/>
                </a:cubicBezTo>
                <a:lnTo>
                  <a:pt x="13422" y="3677"/>
                </a:lnTo>
                <a:close/>
                <a:moveTo>
                  <a:pt x="4299" y="8939"/>
                </a:moveTo>
                <a:cubicBezTo>
                  <a:pt x="4246" y="8948"/>
                  <a:pt x="4165" y="8989"/>
                  <a:pt x="4031" y="9062"/>
                </a:cubicBezTo>
                <a:cubicBezTo>
                  <a:pt x="3859" y="9156"/>
                  <a:pt x="3690" y="9268"/>
                  <a:pt x="3650" y="9307"/>
                </a:cubicBezTo>
                <a:cubicBezTo>
                  <a:pt x="3516" y="9439"/>
                  <a:pt x="3302" y="9541"/>
                  <a:pt x="3080" y="9587"/>
                </a:cubicBezTo>
                <a:cubicBezTo>
                  <a:pt x="2462" y="9716"/>
                  <a:pt x="2387" y="9852"/>
                  <a:pt x="2674" y="10332"/>
                </a:cubicBezTo>
                <a:cubicBezTo>
                  <a:pt x="2768" y="10489"/>
                  <a:pt x="2870" y="10689"/>
                  <a:pt x="2897" y="10769"/>
                </a:cubicBezTo>
                <a:cubicBezTo>
                  <a:pt x="3030" y="11169"/>
                  <a:pt x="3374" y="11759"/>
                  <a:pt x="3473" y="11759"/>
                </a:cubicBezTo>
                <a:cubicBezTo>
                  <a:pt x="3517" y="11759"/>
                  <a:pt x="3568" y="11805"/>
                  <a:pt x="3585" y="11864"/>
                </a:cubicBezTo>
                <a:cubicBezTo>
                  <a:pt x="3602" y="11923"/>
                  <a:pt x="3665" y="11994"/>
                  <a:pt x="3729" y="12021"/>
                </a:cubicBezTo>
                <a:cubicBezTo>
                  <a:pt x="3905" y="12096"/>
                  <a:pt x="4359" y="12531"/>
                  <a:pt x="4607" y="12862"/>
                </a:cubicBezTo>
                <a:cubicBezTo>
                  <a:pt x="4728" y="13023"/>
                  <a:pt x="4834" y="13151"/>
                  <a:pt x="4843" y="13151"/>
                </a:cubicBezTo>
                <a:cubicBezTo>
                  <a:pt x="4860" y="13151"/>
                  <a:pt x="4832" y="12734"/>
                  <a:pt x="4797" y="12477"/>
                </a:cubicBezTo>
                <a:cubicBezTo>
                  <a:pt x="4788" y="12407"/>
                  <a:pt x="4759" y="12330"/>
                  <a:pt x="4738" y="12302"/>
                </a:cubicBezTo>
                <a:cubicBezTo>
                  <a:pt x="4717" y="12273"/>
                  <a:pt x="4706" y="12052"/>
                  <a:pt x="4706" y="11811"/>
                </a:cubicBezTo>
                <a:cubicBezTo>
                  <a:pt x="4706" y="11570"/>
                  <a:pt x="4682" y="11248"/>
                  <a:pt x="4653" y="11102"/>
                </a:cubicBezTo>
                <a:cubicBezTo>
                  <a:pt x="4625" y="10956"/>
                  <a:pt x="4572" y="10449"/>
                  <a:pt x="4535" y="9973"/>
                </a:cubicBezTo>
                <a:cubicBezTo>
                  <a:pt x="4498" y="9496"/>
                  <a:pt x="4437" y="9060"/>
                  <a:pt x="4404" y="9001"/>
                </a:cubicBezTo>
                <a:cubicBezTo>
                  <a:pt x="4378" y="8954"/>
                  <a:pt x="4352" y="8931"/>
                  <a:pt x="4299" y="8939"/>
                </a:cubicBezTo>
                <a:close/>
                <a:moveTo>
                  <a:pt x="16712" y="10078"/>
                </a:moveTo>
                <a:cubicBezTo>
                  <a:pt x="16619" y="10053"/>
                  <a:pt x="16516" y="10079"/>
                  <a:pt x="16404" y="10148"/>
                </a:cubicBezTo>
                <a:cubicBezTo>
                  <a:pt x="16242" y="10246"/>
                  <a:pt x="16037" y="10652"/>
                  <a:pt x="16037" y="10866"/>
                </a:cubicBezTo>
                <a:cubicBezTo>
                  <a:pt x="16037" y="11084"/>
                  <a:pt x="16182" y="11377"/>
                  <a:pt x="16358" y="11505"/>
                </a:cubicBezTo>
                <a:cubicBezTo>
                  <a:pt x="16575" y="11662"/>
                  <a:pt x="16780" y="11628"/>
                  <a:pt x="16968" y="11417"/>
                </a:cubicBezTo>
                <a:cubicBezTo>
                  <a:pt x="17113" y="11253"/>
                  <a:pt x="17131" y="11179"/>
                  <a:pt x="17131" y="10874"/>
                </a:cubicBezTo>
                <a:cubicBezTo>
                  <a:pt x="17131" y="10586"/>
                  <a:pt x="17104" y="10483"/>
                  <a:pt x="16974" y="10297"/>
                </a:cubicBezTo>
                <a:cubicBezTo>
                  <a:pt x="16890" y="10176"/>
                  <a:pt x="16805" y="10102"/>
                  <a:pt x="16712" y="10078"/>
                </a:cubicBezTo>
                <a:close/>
                <a:moveTo>
                  <a:pt x="17571" y="10804"/>
                </a:moveTo>
                <a:cubicBezTo>
                  <a:pt x="17518" y="10804"/>
                  <a:pt x="17302" y="11624"/>
                  <a:pt x="17302" y="11820"/>
                </a:cubicBezTo>
                <a:cubicBezTo>
                  <a:pt x="17302" y="11931"/>
                  <a:pt x="17346" y="11989"/>
                  <a:pt x="17453" y="12021"/>
                </a:cubicBezTo>
                <a:cubicBezTo>
                  <a:pt x="17536" y="12047"/>
                  <a:pt x="17676" y="12094"/>
                  <a:pt x="17767" y="12126"/>
                </a:cubicBezTo>
                <a:cubicBezTo>
                  <a:pt x="17971" y="12200"/>
                  <a:pt x="18278" y="12212"/>
                  <a:pt x="18442" y="12153"/>
                </a:cubicBezTo>
                <a:cubicBezTo>
                  <a:pt x="18709" y="12057"/>
                  <a:pt x="18532" y="11666"/>
                  <a:pt x="17997" y="11163"/>
                </a:cubicBezTo>
                <a:cubicBezTo>
                  <a:pt x="17786" y="10965"/>
                  <a:pt x="17592" y="10804"/>
                  <a:pt x="17571" y="10804"/>
                </a:cubicBezTo>
                <a:close/>
                <a:moveTo>
                  <a:pt x="18757" y="11058"/>
                </a:moveTo>
                <a:lnTo>
                  <a:pt x="18809" y="11409"/>
                </a:lnTo>
                <a:cubicBezTo>
                  <a:pt x="18904" y="12026"/>
                  <a:pt x="18584" y="12903"/>
                  <a:pt x="18187" y="13125"/>
                </a:cubicBezTo>
                <a:cubicBezTo>
                  <a:pt x="17969" y="13246"/>
                  <a:pt x="17661" y="13186"/>
                  <a:pt x="17059" y="12914"/>
                </a:cubicBezTo>
                <a:cubicBezTo>
                  <a:pt x="16852" y="12821"/>
                  <a:pt x="16654" y="12786"/>
                  <a:pt x="16509" y="12809"/>
                </a:cubicBezTo>
                <a:cubicBezTo>
                  <a:pt x="16238" y="12853"/>
                  <a:pt x="15288" y="13437"/>
                  <a:pt x="15355" y="13519"/>
                </a:cubicBezTo>
                <a:cubicBezTo>
                  <a:pt x="15382" y="13550"/>
                  <a:pt x="15576" y="13638"/>
                  <a:pt x="15788" y="13711"/>
                </a:cubicBezTo>
                <a:cubicBezTo>
                  <a:pt x="16224" y="13861"/>
                  <a:pt x="16612" y="14106"/>
                  <a:pt x="16725" y="14307"/>
                </a:cubicBezTo>
                <a:cubicBezTo>
                  <a:pt x="16848" y="14523"/>
                  <a:pt x="16821" y="15039"/>
                  <a:pt x="16666" y="15462"/>
                </a:cubicBezTo>
                <a:cubicBezTo>
                  <a:pt x="16516" y="15873"/>
                  <a:pt x="16110" y="16453"/>
                  <a:pt x="15808" y="16688"/>
                </a:cubicBezTo>
                <a:cubicBezTo>
                  <a:pt x="15513" y="16917"/>
                  <a:pt x="14436" y="17600"/>
                  <a:pt x="14222" y="17695"/>
                </a:cubicBezTo>
                <a:cubicBezTo>
                  <a:pt x="13629" y="17958"/>
                  <a:pt x="13333" y="18080"/>
                  <a:pt x="13258" y="18080"/>
                </a:cubicBezTo>
                <a:cubicBezTo>
                  <a:pt x="13107" y="18080"/>
                  <a:pt x="13170" y="18202"/>
                  <a:pt x="13461" y="18474"/>
                </a:cubicBezTo>
                <a:cubicBezTo>
                  <a:pt x="13619" y="18621"/>
                  <a:pt x="13763" y="18737"/>
                  <a:pt x="13783" y="18737"/>
                </a:cubicBezTo>
                <a:cubicBezTo>
                  <a:pt x="13802" y="18737"/>
                  <a:pt x="13896" y="18607"/>
                  <a:pt x="13992" y="18448"/>
                </a:cubicBezTo>
                <a:cubicBezTo>
                  <a:pt x="14190" y="18119"/>
                  <a:pt x="14270" y="18115"/>
                  <a:pt x="14589" y="18404"/>
                </a:cubicBezTo>
                <a:cubicBezTo>
                  <a:pt x="14703" y="18508"/>
                  <a:pt x="14818" y="18588"/>
                  <a:pt x="14851" y="18588"/>
                </a:cubicBezTo>
                <a:cubicBezTo>
                  <a:pt x="14883" y="18588"/>
                  <a:pt x="14996" y="18477"/>
                  <a:pt x="15100" y="18334"/>
                </a:cubicBezTo>
                <a:cubicBezTo>
                  <a:pt x="15442" y="17863"/>
                  <a:pt x="15833" y="17605"/>
                  <a:pt x="16647" y="17310"/>
                </a:cubicBezTo>
                <a:cubicBezTo>
                  <a:pt x="17869" y="16866"/>
                  <a:pt x="18509" y="16536"/>
                  <a:pt x="19609" y="15813"/>
                </a:cubicBezTo>
                <a:cubicBezTo>
                  <a:pt x="20632" y="15139"/>
                  <a:pt x="21149" y="14746"/>
                  <a:pt x="21300" y="14525"/>
                </a:cubicBezTo>
                <a:cubicBezTo>
                  <a:pt x="21435" y="14327"/>
                  <a:pt x="21585" y="13090"/>
                  <a:pt x="21595" y="12100"/>
                </a:cubicBezTo>
                <a:cubicBezTo>
                  <a:pt x="21600" y="11557"/>
                  <a:pt x="21588" y="11414"/>
                  <a:pt x="21496" y="11251"/>
                </a:cubicBezTo>
                <a:lnTo>
                  <a:pt x="21385" y="11058"/>
                </a:lnTo>
                <a:lnTo>
                  <a:pt x="20068" y="11058"/>
                </a:lnTo>
                <a:lnTo>
                  <a:pt x="18757" y="11058"/>
                </a:lnTo>
                <a:close/>
                <a:moveTo>
                  <a:pt x="13035" y="18203"/>
                </a:moveTo>
                <a:lnTo>
                  <a:pt x="12740" y="18255"/>
                </a:lnTo>
                <a:cubicBezTo>
                  <a:pt x="12578" y="18284"/>
                  <a:pt x="12238" y="18363"/>
                  <a:pt x="11993" y="18439"/>
                </a:cubicBezTo>
                <a:cubicBezTo>
                  <a:pt x="11302" y="18653"/>
                  <a:pt x="10044" y="18760"/>
                  <a:pt x="8867" y="18702"/>
                </a:cubicBezTo>
                <a:lnTo>
                  <a:pt x="7838" y="18649"/>
                </a:lnTo>
                <a:lnTo>
                  <a:pt x="7904" y="18860"/>
                </a:lnTo>
                <a:cubicBezTo>
                  <a:pt x="8024" y="19229"/>
                  <a:pt x="8225" y="19632"/>
                  <a:pt x="8723" y="20479"/>
                </a:cubicBezTo>
                <a:cubicBezTo>
                  <a:pt x="8991" y="20936"/>
                  <a:pt x="9215" y="21330"/>
                  <a:pt x="9215" y="21364"/>
                </a:cubicBezTo>
                <a:cubicBezTo>
                  <a:pt x="9215" y="21397"/>
                  <a:pt x="9244" y="21464"/>
                  <a:pt x="9280" y="21512"/>
                </a:cubicBezTo>
                <a:cubicBezTo>
                  <a:pt x="9318" y="21563"/>
                  <a:pt x="9497" y="21600"/>
                  <a:pt x="9706" y="21600"/>
                </a:cubicBezTo>
                <a:lnTo>
                  <a:pt x="10073" y="21600"/>
                </a:lnTo>
                <a:lnTo>
                  <a:pt x="10552" y="21057"/>
                </a:lnTo>
                <a:cubicBezTo>
                  <a:pt x="10814" y="20756"/>
                  <a:pt x="11080" y="20471"/>
                  <a:pt x="11141" y="20427"/>
                </a:cubicBezTo>
                <a:cubicBezTo>
                  <a:pt x="11203" y="20383"/>
                  <a:pt x="11769" y="20291"/>
                  <a:pt x="12406" y="20225"/>
                </a:cubicBezTo>
                <a:cubicBezTo>
                  <a:pt x="13492" y="20113"/>
                  <a:pt x="13583" y="20116"/>
                  <a:pt x="13828" y="20234"/>
                </a:cubicBezTo>
                <a:cubicBezTo>
                  <a:pt x="14128" y="20378"/>
                  <a:pt x="14232" y="20352"/>
                  <a:pt x="14320" y="20094"/>
                </a:cubicBezTo>
                <a:cubicBezTo>
                  <a:pt x="14432" y="19765"/>
                  <a:pt x="14395" y="19529"/>
                  <a:pt x="14202" y="19324"/>
                </a:cubicBezTo>
                <a:cubicBezTo>
                  <a:pt x="14010" y="19120"/>
                  <a:pt x="13775" y="18933"/>
                  <a:pt x="13756" y="18973"/>
                </a:cubicBezTo>
                <a:cubicBezTo>
                  <a:pt x="13625" y="19256"/>
                  <a:pt x="13422" y="19542"/>
                  <a:pt x="13357" y="19542"/>
                </a:cubicBezTo>
                <a:cubicBezTo>
                  <a:pt x="13267" y="19542"/>
                  <a:pt x="13009" y="19329"/>
                  <a:pt x="12799" y="19078"/>
                </a:cubicBezTo>
                <a:cubicBezTo>
                  <a:pt x="12664" y="18917"/>
                  <a:pt x="12654" y="18981"/>
                  <a:pt x="12937" y="18395"/>
                </a:cubicBezTo>
                <a:lnTo>
                  <a:pt x="13035" y="18203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3" name="IMG_0575.png" descr="IMG_057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3" name="تجميع"/>
          <p:cNvGrpSpPr/>
          <p:nvPr/>
        </p:nvGrpSpPr>
        <p:grpSpPr>
          <a:xfrm>
            <a:off x="947299" y="4530197"/>
            <a:ext cx="6772043" cy="143249"/>
            <a:chOff x="0" y="0"/>
            <a:chExt cx="6772041" cy="143247"/>
          </a:xfrm>
        </p:grpSpPr>
        <p:sp>
          <p:nvSpPr>
            <p:cNvPr id="1904" name="Google Shape;4671;p50"/>
            <p:cNvSpPr/>
            <p:nvPr/>
          </p:nvSpPr>
          <p:spPr>
            <a:xfrm>
              <a:off x="0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4672;p50"/>
            <p:cNvSpPr/>
            <p:nvPr/>
          </p:nvSpPr>
          <p:spPr>
            <a:xfrm>
              <a:off x="67985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4673;p50"/>
            <p:cNvSpPr/>
            <p:nvPr/>
          </p:nvSpPr>
          <p:spPr>
            <a:xfrm>
              <a:off x="1359705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4674;p50"/>
            <p:cNvSpPr/>
            <p:nvPr/>
          </p:nvSpPr>
          <p:spPr>
            <a:xfrm>
              <a:off x="2039558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4675;p50"/>
            <p:cNvSpPr/>
            <p:nvPr/>
          </p:nvSpPr>
          <p:spPr>
            <a:xfrm>
              <a:off x="2719409" y="15906"/>
              <a:ext cx="1390932" cy="11913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4676;p50"/>
            <p:cNvSpPr/>
            <p:nvPr/>
          </p:nvSpPr>
          <p:spPr>
            <a:xfrm>
              <a:off x="339926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4677;p50"/>
            <p:cNvSpPr/>
            <p:nvPr/>
          </p:nvSpPr>
          <p:spPr>
            <a:xfrm>
              <a:off x="4079113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4678;p50"/>
            <p:cNvSpPr/>
            <p:nvPr/>
          </p:nvSpPr>
          <p:spPr>
            <a:xfrm>
              <a:off x="4758967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4679;p50"/>
            <p:cNvSpPr/>
            <p:nvPr/>
          </p:nvSpPr>
          <p:spPr>
            <a:xfrm>
              <a:off x="5438819" y="-1"/>
              <a:ext cx="1333223" cy="14324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16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914" name="Google Shape;182;p29" descr="Google Shape;182;p2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5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pic>
        <p:nvPicPr>
          <p:cNvPr id="1917" name="IMG_1584.png" descr="IMG_158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4147" y="975135"/>
            <a:ext cx="5122927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8" name="IMG_0484.jpeg" descr="IMG_048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45572" y="1405219"/>
            <a:ext cx="2560491" cy="256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919" name="شجرة التذكر"/>
          <p:cNvSpPr txBox="1"/>
          <p:nvPr/>
        </p:nvSpPr>
        <p:spPr>
          <a:xfrm>
            <a:off x="5988217" y="4051029"/>
            <a:ext cx="1591782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blipFill rotWithShape="1">
                  <a:blip r:embed="rId7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شجرة التذكر</a:t>
            </a:r>
          </a:p>
        </p:txBody>
      </p:sp>
      <p:pic>
        <p:nvPicPr>
          <p:cNvPr id="1920" name="IMG_1079.jpeg" descr="IMG_1079.jpeg"/>
          <p:cNvPicPr>
            <a:picLocks noChangeAspect="1"/>
          </p:cNvPicPr>
          <p:nvPr/>
        </p:nvPicPr>
        <p:blipFill>
          <a:blip r:embed="rId8">
            <a:extLst/>
          </a:blip>
          <a:srcRect l="13831" t="21284" r="26547" b="29694"/>
          <a:stretch>
            <a:fillRect/>
          </a:stretch>
        </p:blipFill>
        <p:spPr>
          <a:xfrm>
            <a:off x="7579900" y="1798328"/>
            <a:ext cx="760101" cy="641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4" h="21404" fill="norm" stroke="1" extrusionOk="0">
                <a:moveTo>
                  <a:pt x="12951" y="9"/>
                </a:moveTo>
                <a:cubicBezTo>
                  <a:pt x="11746" y="76"/>
                  <a:pt x="10986" y="391"/>
                  <a:pt x="10290" y="1120"/>
                </a:cubicBezTo>
                <a:cubicBezTo>
                  <a:pt x="10019" y="1405"/>
                  <a:pt x="9341" y="1979"/>
                  <a:pt x="8776" y="2404"/>
                </a:cubicBezTo>
                <a:cubicBezTo>
                  <a:pt x="6875" y="3832"/>
                  <a:pt x="6007" y="4941"/>
                  <a:pt x="5169" y="7009"/>
                </a:cubicBezTo>
                <a:lnTo>
                  <a:pt x="4712" y="8121"/>
                </a:lnTo>
                <a:lnTo>
                  <a:pt x="4222" y="7949"/>
                </a:lnTo>
                <a:cubicBezTo>
                  <a:pt x="3148" y="7552"/>
                  <a:pt x="1620" y="7974"/>
                  <a:pt x="815" y="8902"/>
                </a:cubicBezTo>
                <a:cubicBezTo>
                  <a:pt x="-24" y="9869"/>
                  <a:pt x="-269" y="11513"/>
                  <a:pt x="336" y="12131"/>
                </a:cubicBezTo>
                <a:cubicBezTo>
                  <a:pt x="675" y="12477"/>
                  <a:pt x="962" y="12491"/>
                  <a:pt x="1405" y="12170"/>
                </a:cubicBezTo>
                <a:cubicBezTo>
                  <a:pt x="1902" y="11811"/>
                  <a:pt x="2093" y="11196"/>
                  <a:pt x="1940" y="10437"/>
                </a:cubicBezTo>
                <a:cubicBezTo>
                  <a:pt x="1833" y="9908"/>
                  <a:pt x="1835" y="9813"/>
                  <a:pt x="1995" y="9603"/>
                </a:cubicBezTo>
                <a:cubicBezTo>
                  <a:pt x="2245" y="9275"/>
                  <a:pt x="2387" y="9312"/>
                  <a:pt x="2697" y="9749"/>
                </a:cubicBezTo>
                <a:cubicBezTo>
                  <a:pt x="3002" y="10180"/>
                  <a:pt x="3049" y="10735"/>
                  <a:pt x="2853" y="11998"/>
                </a:cubicBezTo>
                <a:cubicBezTo>
                  <a:pt x="2712" y="12903"/>
                  <a:pt x="2847" y="13675"/>
                  <a:pt x="3187" y="13891"/>
                </a:cubicBezTo>
                <a:cubicBezTo>
                  <a:pt x="3454" y="14061"/>
                  <a:pt x="3951" y="13929"/>
                  <a:pt x="4189" y="13626"/>
                </a:cubicBezTo>
                <a:cubicBezTo>
                  <a:pt x="4414" y="13338"/>
                  <a:pt x="4516" y="13455"/>
                  <a:pt x="4701" y="14221"/>
                </a:cubicBezTo>
                <a:cubicBezTo>
                  <a:pt x="4848" y="14830"/>
                  <a:pt x="4795" y="14976"/>
                  <a:pt x="4445" y="14976"/>
                </a:cubicBezTo>
                <a:cubicBezTo>
                  <a:pt x="3559" y="14976"/>
                  <a:pt x="3003" y="16188"/>
                  <a:pt x="3432" y="17172"/>
                </a:cubicBezTo>
                <a:cubicBezTo>
                  <a:pt x="3652" y="17679"/>
                  <a:pt x="3979" y="17900"/>
                  <a:pt x="4489" y="17900"/>
                </a:cubicBezTo>
                <a:cubicBezTo>
                  <a:pt x="4998" y="17900"/>
                  <a:pt x="5297" y="17754"/>
                  <a:pt x="5592" y="17344"/>
                </a:cubicBezTo>
                <a:lnTo>
                  <a:pt x="5792" y="17053"/>
                </a:lnTo>
                <a:lnTo>
                  <a:pt x="6360" y="17874"/>
                </a:lnTo>
                <a:cubicBezTo>
                  <a:pt x="7546" y="19575"/>
                  <a:pt x="9792" y="21106"/>
                  <a:pt x="11493" y="21367"/>
                </a:cubicBezTo>
                <a:cubicBezTo>
                  <a:pt x="12213" y="21478"/>
                  <a:pt x="14528" y="21325"/>
                  <a:pt x="15134" y="21129"/>
                </a:cubicBezTo>
                <a:cubicBezTo>
                  <a:pt x="15811" y="20910"/>
                  <a:pt x="16954" y="20268"/>
                  <a:pt x="17661" y="19700"/>
                </a:cubicBezTo>
                <a:cubicBezTo>
                  <a:pt x="19305" y="18378"/>
                  <a:pt x="20511" y="16380"/>
                  <a:pt x="21079" y="14036"/>
                </a:cubicBezTo>
                <a:cubicBezTo>
                  <a:pt x="21235" y="13392"/>
                  <a:pt x="21317" y="12417"/>
                  <a:pt x="21324" y="11429"/>
                </a:cubicBezTo>
                <a:cubicBezTo>
                  <a:pt x="21331" y="10441"/>
                  <a:pt x="21259" y="9437"/>
                  <a:pt x="21113" y="8756"/>
                </a:cubicBezTo>
                <a:cubicBezTo>
                  <a:pt x="20890" y="7726"/>
                  <a:pt x="19634" y="4713"/>
                  <a:pt x="18941" y="3555"/>
                </a:cubicBezTo>
                <a:cubicBezTo>
                  <a:pt x="17537" y="1208"/>
                  <a:pt x="15286" y="-122"/>
                  <a:pt x="12951" y="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23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1921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2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grpSp>
        <p:nvGrpSpPr>
          <p:cNvPr id="1926" name="تعلمنا بالصف الأول متوسط"/>
          <p:cNvGrpSpPr/>
          <p:nvPr/>
        </p:nvGrpSpPr>
        <p:grpSpPr>
          <a:xfrm>
            <a:off x="3056706" y="2343150"/>
            <a:ext cx="2092152" cy="457200"/>
            <a:chOff x="0" y="0"/>
            <a:chExt cx="2092151" cy="457200"/>
          </a:xfrm>
        </p:grpSpPr>
        <p:sp>
          <p:nvSpPr>
            <p:cNvPr id="1925" name="تعلمنا بالصف الأول متوسط"/>
            <p:cNvSpPr txBox="1"/>
            <p:nvPr/>
          </p:nvSpPr>
          <p:spPr>
            <a:xfrm>
              <a:off x="12700" y="12700"/>
              <a:ext cx="2066752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200">
                  <a:solidFill>
                    <a:srgbClr val="016E8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تعلمنا بالصف الأول متوسط</a:t>
              </a:r>
            </a:p>
          </p:txBody>
        </p:sp>
        <p:pic>
          <p:nvPicPr>
            <p:cNvPr id="1924" name="تعلمنا بالصف الأول متوسط تعلمنا بالصف الأول متوسط" descr="تعلمنا بالصف الأول متوسط تعلمنا بالصف الأول متوسط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2092152" cy="457200"/>
            </a:xfrm>
            <a:prstGeom prst="rect">
              <a:avLst/>
            </a:prstGeom>
            <a:effectLst/>
          </p:spPr>
        </p:pic>
      </p:grpSp>
      <p:sp>
        <p:nvSpPr>
          <p:cNvPr id="1927" name="Google Shape;1765;p26"/>
          <p:cNvSpPr/>
          <p:nvPr/>
        </p:nvSpPr>
        <p:spPr>
          <a:xfrm>
            <a:off x="1724312" y="2878782"/>
            <a:ext cx="1787392" cy="29143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6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المستوى الاحداثي </a:t>
            </a:r>
          </a:p>
        </p:txBody>
      </p:sp>
      <p:sp>
        <p:nvSpPr>
          <p:cNvPr id="1928" name="Google Shape;2330;p29"/>
          <p:cNvSpPr/>
          <p:nvPr/>
        </p:nvSpPr>
        <p:spPr>
          <a:xfrm>
            <a:off x="1268595" y="3477641"/>
            <a:ext cx="1535377" cy="2330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الأسس والقوى </a:t>
            </a:r>
          </a:p>
        </p:txBody>
      </p:sp>
      <p:sp>
        <p:nvSpPr>
          <p:cNvPr id="1929" name="Google Shape;3164;p34"/>
          <p:cNvSpPr/>
          <p:nvPr/>
        </p:nvSpPr>
        <p:spPr>
          <a:xfrm>
            <a:off x="714373" y="3903188"/>
            <a:ext cx="1420161" cy="251894"/>
          </a:xfrm>
          <a:prstGeom prst="rect">
            <a:avLst/>
          </a:prstGeom>
          <a:solidFill>
            <a:schemeClr val="accent5">
              <a:lumOff val="22745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2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المعادلات الخطية</a:t>
            </a:r>
          </a:p>
        </p:txBody>
      </p:sp>
      <p:sp>
        <p:nvSpPr>
          <p:cNvPr id="1930" name="Google Shape;9386;p64"/>
          <p:cNvSpPr/>
          <p:nvPr/>
        </p:nvSpPr>
        <p:spPr>
          <a:xfrm flipH="1">
            <a:off x="920897" y="972939"/>
            <a:ext cx="1495756" cy="1402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fill="norm" stroke="1" extrusionOk="0">
                <a:moveTo>
                  <a:pt x="10763" y="0"/>
                </a:moveTo>
                <a:cubicBezTo>
                  <a:pt x="10667" y="1"/>
                  <a:pt x="10576" y="38"/>
                  <a:pt x="10507" y="104"/>
                </a:cubicBezTo>
                <a:lnTo>
                  <a:pt x="8028" y="2591"/>
                </a:lnTo>
                <a:lnTo>
                  <a:pt x="8028" y="2588"/>
                </a:lnTo>
                <a:lnTo>
                  <a:pt x="6302" y="4319"/>
                </a:lnTo>
                <a:cubicBezTo>
                  <a:pt x="6229" y="4390"/>
                  <a:pt x="6136" y="4425"/>
                  <a:pt x="6042" y="4425"/>
                </a:cubicBezTo>
                <a:cubicBezTo>
                  <a:pt x="5947" y="4425"/>
                  <a:pt x="5851" y="4388"/>
                  <a:pt x="5778" y="4315"/>
                </a:cubicBezTo>
                <a:lnTo>
                  <a:pt x="5731" y="4268"/>
                </a:lnTo>
                <a:cubicBezTo>
                  <a:pt x="5586" y="4121"/>
                  <a:pt x="5450" y="3831"/>
                  <a:pt x="5428" y="3625"/>
                </a:cubicBezTo>
                <a:cubicBezTo>
                  <a:pt x="5428" y="3625"/>
                  <a:pt x="5373" y="3047"/>
                  <a:pt x="5017" y="2689"/>
                </a:cubicBezTo>
                <a:cubicBezTo>
                  <a:pt x="4701" y="2369"/>
                  <a:pt x="4285" y="2209"/>
                  <a:pt x="3869" y="2209"/>
                </a:cubicBezTo>
                <a:cubicBezTo>
                  <a:pt x="3463" y="2209"/>
                  <a:pt x="3057" y="2361"/>
                  <a:pt x="2743" y="2668"/>
                </a:cubicBezTo>
                <a:cubicBezTo>
                  <a:pt x="2107" y="3288"/>
                  <a:pt x="2088" y="4308"/>
                  <a:pt x="2701" y="4950"/>
                </a:cubicBezTo>
                <a:cubicBezTo>
                  <a:pt x="3057" y="5309"/>
                  <a:pt x="3634" y="5366"/>
                  <a:pt x="3634" y="5366"/>
                </a:cubicBezTo>
                <a:cubicBezTo>
                  <a:pt x="3839" y="5384"/>
                  <a:pt x="4127" y="5523"/>
                  <a:pt x="4274" y="5669"/>
                </a:cubicBezTo>
                <a:lnTo>
                  <a:pt x="4350" y="5743"/>
                </a:lnTo>
                <a:cubicBezTo>
                  <a:pt x="4495" y="5892"/>
                  <a:pt x="4495" y="6130"/>
                  <a:pt x="4350" y="6278"/>
                </a:cubicBezTo>
                <a:lnTo>
                  <a:pt x="2173" y="8462"/>
                </a:lnTo>
                <a:lnTo>
                  <a:pt x="159" y="10482"/>
                </a:lnTo>
                <a:lnTo>
                  <a:pt x="110" y="10533"/>
                </a:lnTo>
                <a:cubicBezTo>
                  <a:pt x="-37" y="10680"/>
                  <a:pt x="-37" y="10919"/>
                  <a:pt x="110" y="11066"/>
                </a:cubicBezTo>
                <a:lnTo>
                  <a:pt x="4351" y="15322"/>
                </a:lnTo>
                <a:cubicBezTo>
                  <a:pt x="4497" y="15470"/>
                  <a:pt x="4497" y="15708"/>
                  <a:pt x="4351" y="15856"/>
                </a:cubicBezTo>
                <a:lnTo>
                  <a:pt x="4347" y="15860"/>
                </a:lnTo>
                <a:cubicBezTo>
                  <a:pt x="4200" y="16008"/>
                  <a:pt x="3912" y="16144"/>
                  <a:pt x="3706" y="16162"/>
                </a:cubicBezTo>
                <a:cubicBezTo>
                  <a:pt x="3706" y="16162"/>
                  <a:pt x="3130" y="16220"/>
                  <a:pt x="2773" y="16578"/>
                </a:cubicBezTo>
                <a:cubicBezTo>
                  <a:pt x="2166" y="17196"/>
                  <a:pt x="2171" y="18192"/>
                  <a:pt x="2783" y="18806"/>
                </a:cubicBezTo>
                <a:cubicBezTo>
                  <a:pt x="3091" y="19115"/>
                  <a:pt x="3495" y="19270"/>
                  <a:pt x="3899" y="19270"/>
                </a:cubicBezTo>
                <a:cubicBezTo>
                  <a:pt x="4299" y="19270"/>
                  <a:pt x="4698" y="19120"/>
                  <a:pt x="5005" y="18817"/>
                </a:cubicBezTo>
                <a:cubicBezTo>
                  <a:pt x="5363" y="18458"/>
                  <a:pt x="5417" y="17882"/>
                  <a:pt x="5417" y="17882"/>
                </a:cubicBezTo>
                <a:cubicBezTo>
                  <a:pt x="5439" y="17673"/>
                  <a:pt x="5575" y="17383"/>
                  <a:pt x="5721" y="17237"/>
                </a:cubicBezTo>
                <a:lnTo>
                  <a:pt x="5722" y="17235"/>
                </a:lnTo>
                <a:cubicBezTo>
                  <a:pt x="5795" y="17164"/>
                  <a:pt x="5890" y="17125"/>
                  <a:pt x="5990" y="17125"/>
                </a:cubicBezTo>
                <a:cubicBezTo>
                  <a:pt x="6089" y="17125"/>
                  <a:pt x="6185" y="17164"/>
                  <a:pt x="6255" y="17235"/>
                </a:cubicBezTo>
                <a:lnTo>
                  <a:pt x="10496" y="21491"/>
                </a:lnTo>
                <a:cubicBezTo>
                  <a:pt x="10571" y="21564"/>
                  <a:pt x="10667" y="21600"/>
                  <a:pt x="10763" y="21600"/>
                </a:cubicBezTo>
                <a:cubicBezTo>
                  <a:pt x="10860" y="21600"/>
                  <a:pt x="10957" y="21564"/>
                  <a:pt x="11031" y="21491"/>
                </a:cubicBezTo>
                <a:lnTo>
                  <a:pt x="15273" y="17235"/>
                </a:lnTo>
                <a:cubicBezTo>
                  <a:pt x="15418" y="17086"/>
                  <a:pt x="15418" y="16849"/>
                  <a:pt x="15273" y="16700"/>
                </a:cubicBezTo>
                <a:lnTo>
                  <a:pt x="15222" y="16653"/>
                </a:lnTo>
                <a:cubicBezTo>
                  <a:pt x="15077" y="16507"/>
                  <a:pt x="14788" y="16369"/>
                  <a:pt x="14583" y="16349"/>
                </a:cubicBezTo>
                <a:cubicBezTo>
                  <a:pt x="14583" y="16349"/>
                  <a:pt x="14009" y="16294"/>
                  <a:pt x="13650" y="15935"/>
                </a:cubicBezTo>
                <a:cubicBezTo>
                  <a:pt x="13032" y="15318"/>
                  <a:pt x="13036" y="14314"/>
                  <a:pt x="13650" y="13696"/>
                </a:cubicBezTo>
                <a:cubicBezTo>
                  <a:pt x="13958" y="13387"/>
                  <a:pt x="14363" y="13232"/>
                  <a:pt x="14766" y="13232"/>
                </a:cubicBezTo>
                <a:cubicBezTo>
                  <a:pt x="15171" y="13232"/>
                  <a:pt x="15574" y="13387"/>
                  <a:pt x="15883" y="13696"/>
                </a:cubicBezTo>
                <a:cubicBezTo>
                  <a:pt x="16238" y="14054"/>
                  <a:pt x="16296" y="14634"/>
                  <a:pt x="16296" y="14634"/>
                </a:cubicBezTo>
                <a:cubicBezTo>
                  <a:pt x="16314" y="14838"/>
                  <a:pt x="16452" y="15128"/>
                  <a:pt x="16598" y="15275"/>
                </a:cubicBezTo>
                <a:lnTo>
                  <a:pt x="16644" y="15322"/>
                </a:lnTo>
                <a:cubicBezTo>
                  <a:pt x="16715" y="15392"/>
                  <a:pt x="16810" y="15431"/>
                  <a:pt x="16911" y="15431"/>
                </a:cubicBezTo>
                <a:cubicBezTo>
                  <a:pt x="17009" y="15431"/>
                  <a:pt x="17105" y="15392"/>
                  <a:pt x="17176" y="15322"/>
                </a:cubicBezTo>
                <a:lnTo>
                  <a:pt x="21417" y="11066"/>
                </a:lnTo>
                <a:cubicBezTo>
                  <a:pt x="21563" y="10918"/>
                  <a:pt x="21562" y="10680"/>
                  <a:pt x="21415" y="10533"/>
                </a:cubicBezTo>
                <a:lnTo>
                  <a:pt x="17848" y="6954"/>
                </a:lnTo>
                <a:lnTo>
                  <a:pt x="17175" y="6278"/>
                </a:lnTo>
                <a:cubicBezTo>
                  <a:pt x="17104" y="6207"/>
                  <a:pt x="17008" y="6168"/>
                  <a:pt x="16908" y="6168"/>
                </a:cubicBezTo>
                <a:cubicBezTo>
                  <a:pt x="16809" y="6168"/>
                  <a:pt x="16713" y="6207"/>
                  <a:pt x="16642" y="6278"/>
                </a:cubicBezTo>
                <a:lnTo>
                  <a:pt x="16598" y="6323"/>
                </a:lnTo>
                <a:cubicBezTo>
                  <a:pt x="16452" y="6470"/>
                  <a:pt x="16316" y="6759"/>
                  <a:pt x="16294" y="6968"/>
                </a:cubicBezTo>
                <a:cubicBezTo>
                  <a:pt x="16294" y="6968"/>
                  <a:pt x="16240" y="7544"/>
                  <a:pt x="15883" y="7903"/>
                </a:cubicBezTo>
                <a:cubicBezTo>
                  <a:pt x="15587" y="8200"/>
                  <a:pt x="15186" y="8366"/>
                  <a:pt x="14767" y="8366"/>
                </a:cubicBezTo>
                <a:cubicBezTo>
                  <a:pt x="14759" y="8366"/>
                  <a:pt x="14753" y="8365"/>
                  <a:pt x="14745" y="8365"/>
                </a:cubicBezTo>
                <a:cubicBezTo>
                  <a:pt x="14735" y="8365"/>
                  <a:pt x="14723" y="8368"/>
                  <a:pt x="14712" y="8368"/>
                </a:cubicBezTo>
                <a:cubicBezTo>
                  <a:pt x="14073" y="8368"/>
                  <a:pt x="13496" y="7981"/>
                  <a:pt x="13253" y="7390"/>
                </a:cubicBezTo>
                <a:cubicBezTo>
                  <a:pt x="13008" y="6797"/>
                  <a:pt x="13143" y="6116"/>
                  <a:pt x="13595" y="5664"/>
                </a:cubicBezTo>
                <a:cubicBezTo>
                  <a:pt x="13951" y="5306"/>
                  <a:pt x="14529" y="5250"/>
                  <a:pt x="14529" y="5250"/>
                </a:cubicBezTo>
                <a:cubicBezTo>
                  <a:pt x="14733" y="5231"/>
                  <a:pt x="15022" y="5093"/>
                  <a:pt x="15168" y="4946"/>
                </a:cubicBezTo>
                <a:lnTo>
                  <a:pt x="15245" y="4871"/>
                </a:lnTo>
                <a:cubicBezTo>
                  <a:pt x="15389" y="4725"/>
                  <a:pt x="15390" y="4491"/>
                  <a:pt x="15248" y="4343"/>
                </a:cubicBezTo>
                <a:lnTo>
                  <a:pt x="14764" y="3857"/>
                </a:lnTo>
                <a:lnTo>
                  <a:pt x="11029" y="111"/>
                </a:lnTo>
                <a:cubicBezTo>
                  <a:pt x="10958" y="41"/>
                  <a:pt x="10863" y="0"/>
                  <a:pt x="10763" y="0"/>
                </a:cubicBezTo>
                <a:close/>
              </a:path>
            </a:pathLst>
          </a:custGeom>
          <a:solidFill>
            <a:srgbClr val="FFECD4"/>
          </a:solidFill>
          <a:ln w="12700">
            <a:solidFill>
              <a:srgbClr val="FDC7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1" name="الفصل الثاني…"/>
          <p:cNvSpPr txBox="1"/>
          <p:nvPr/>
        </p:nvSpPr>
        <p:spPr>
          <a:xfrm>
            <a:off x="1341851" y="1404280"/>
            <a:ext cx="909474" cy="706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b="1" sz="1200">
                <a:blipFill rotWithShape="1">
                  <a:blip r:embed="rId7"/>
                  <a:srcRect l="0" t="0" r="0" b="0"/>
                  <a:tile tx="0" ty="0" sx="100000" sy="100000" flip="none" algn="tl"/>
                </a:blipFill>
              </a:defRPr>
            </a:pPr>
            <a:r>
              <a:t>الفصل الثاني </a:t>
            </a:r>
          </a:p>
          <a:p>
            <a:pPr algn="ctr" rtl="0">
              <a:defRPr b="1" sz="1200">
                <a:blipFill rotWithShape="1">
                  <a:blip r:embed="rId7"/>
                  <a:srcRect l="0" t="0" r="0" b="0"/>
                  <a:tile tx="0" ty="0" sx="100000" sy="100000" flip="none" algn="tl"/>
                </a:blipFill>
              </a:defRPr>
            </a:pPr>
            <a:r>
              <a:t>الأعداد الحقيقية </a:t>
            </a:r>
          </a:p>
          <a:p>
            <a:pPr algn="ctr" rtl="0">
              <a:defRPr b="1" sz="1200">
                <a:blipFill rotWithShape="1">
                  <a:blip r:embed="rId7"/>
                  <a:srcRect l="0" t="0" r="0" b="0"/>
                  <a:tile tx="0" ty="0" sx="100000" sy="100000" flip="none" algn="tl"/>
                </a:blipFill>
              </a:defRPr>
            </a:pPr>
            <a:r>
              <a:t>ونظرية فيثاغورس </a:t>
            </a:r>
          </a:p>
        </p:txBody>
      </p:sp>
      <p:pic>
        <p:nvPicPr>
          <p:cNvPr id="1932" name="IMG_1753.jpeg" descr="IMG_1753.jpeg"/>
          <p:cNvPicPr>
            <a:picLocks noChangeAspect="1"/>
          </p:cNvPicPr>
          <p:nvPr/>
        </p:nvPicPr>
        <p:blipFill>
          <a:blip r:embed="rId10">
            <a:extLst/>
          </a:blip>
          <a:srcRect l="25187" t="6250" r="25738" b="34470"/>
          <a:stretch>
            <a:fillRect/>
          </a:stretch>
        </p:blipFill>
        <p:spPr>
          <a:xfrm>
            <a:off x="7464132" y="3379378"/>
            <a:ext cx="670352" cy="502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fill="norm" stroke="1" extrusionOk="0">
                <a:moveTo>
                  <a:pt x="4373" y="0"/>
                </a:moveTo>
                <a:cubicBezTo>
                  <a:pt x="4112" y="0"/>
                  <a:pt x="4104" y="17"/>
                  <a:pt x="4104" y="205"/>
                </a:cubicBezTo>
                <a:cubicBezTo>
                  <a:pt x="4104" y="314"/>
                  <a:pt x="4124" y="578"/>
                  <a:pt x="4155" y="803"/>
                </a:cubicBezTo>
                <a:cubicBezTo>
                  <a:pt x="4187" y="1027"/>
                  <a:pt x="4271" y="1845"/>
                  <a:pt x="4347" y="2612"/>
                </a:cubicBezTo>
                <a:cubicBezTo>
                  <a:pt x="4571" y="4888"/>
                  <a:pt x="4757" y="6768"/>
                  <a:pt x="4795" y="7223"/>
                </a:cubicBezTo>
                <a:cubicBezTo>
                  <a:pt x="4824" y="7572"/>
                  <a:pt x="4850" y="7635"/>
                  <a:pt x="4922" y="7598"/>
                </a:cubicBezTo>
                <a:cubicBezTo>
                  <a:pt x="5090" y="7515"/>
                  <a:pt x="6361" y="6421"/>
                  <a:pt x="6572" y="6181"/>
                </a:cubicBezTo>
                <a:cubicBezTo>
                  <a:pt x="6782" y="5942"/>
                  <a:pt x="6877" y="5957"/>
                  <a:pt x="6815" y="6215"/>
                </a:cubicBezTo>
                <a:cubicBezTo>
                  <a:pt x="6743" y="6511"/>
                  <a:pt x="6438" y="7274"/>
                  <a:pt x="6393" y="7274"/>
                </a:cubicBezTo>
                <a:cubicBezTo>
                  <a:pt x="6366" y="7274"/>
                  <a:pt x="6112" y="7478"/>
                  <a:pt x="5817" y="7735"/>
                </a:cubicBezTo>
                <a:cubicBezTo>
                  <a:pt x="5523" y="7992"/>
                  <a:pt x="5200" y="8266"/>
                  <a:pt x="5101" y="8333"/>
                </a:cubicBezTo>
                <a:cubicBezTo>
                  <a:pt x="4938" y="8444"/>
                  <a:pt x="4923" y="8475"/>
                  <a:pt x="4948" y="8725"/>
                </a:cubicBezTo>
                <a:cubicBezTo>
                  <a:pt x="5032" y="9557"/>
                  <a:pt x="5147" y="10660"/>
                  <a:pt x="5178" y="11013"/>
                </a:cubicBezTo>
                <a:cubicBezTo>
                  <a:pt x="5230" y="11602"/>
                  <a:pt x="5413" y="12745"/>
                  <a:pt x="5511" y="13062"/>
                </a:cubicBezTo>
                <a:cubicBezTo>
                  <a:pt x="5724" y="13752"/>
                  <a:pt x="6261" y="14353"/>
                  <a:pt x="6866" y="14565"/>
                </a:cubicBezTo>
                <a:cubicBezTo>
                  <a:pt x="7950" y="14945"/>
                  <a:pt x="10068" y="14542"/>
                  <a:pt x="11123" y="13763"/>
                </a:cubicBezTo>
                <a:cubicBezTo>
                  <a:pt x="11313" y="13623"/>
                  <a:pt x="11493" y="13519"/>
                  <a:pt x="11520" y="13541"/>
                </a:cubicBezTo>
                <a:cubicBezTo>
                  <a:pt x="11546" y="13562"/>
                  <a:pt x="11583" y="13762"/>
                  <a:pt x="11596" y="13985"/>
                </a:cubicBezTo>
                <a:cubicBezTo>
                  <a:pt x="11625" y="14440"/>
                  <a:pt x="11732" y="14663"/>
                  <a:pt x="11993" y="14770"/>
                </a:cubicBezTo>
                <a:cubicBezTo>
                  <a:pt x="12393" y="14934"/>
                  <a:pt x="13048" y="14646"/>
                  <a:pt x="13169" y="14258"/>
                </a:cubicBezTo>
                <a:cubicBezTo>
                  <a:pt x="13265" y="13947"/>
                  <a:pt x="13220" y="13234"/>
                  <a:pt x="12849" y="10143"/>
                </a:cubicBezTo>
                <a:cubicBezTo>
                  <a:pt x="12536" y="7526"/>
                  <a:pt x="12337" y="5780"/>
                  <a:pt x="12146" y="3996"/>
                </a:cubicBezTo>
                <a:lnTo>
                  <a:pt x="12044" y="3125"/>
                </a:lnTo>
                <a:lnTo>
                  <a:pt x="11878" y="3125"/>
                </a:lnTo>
                <a:cubicBezTo>
                  <a:pt x="11786" y="3127"/>
                  <a:pt x="11375" y="3184"/>
                  <a:pt x="10957" y="3261"/>
                </a:cubicBezTo>
                <a:cubicBezTo>
                  <a:pt x="10235" y="3395"/>
                  <a:pt x="10176" y="3412"/>
                  <a:pt x="9755" y="3295"/>
                </a:cubicBezTo>
                <a:cubicBezTo>
                  <a:pt x="9512" y="3228"/>
                  <a:pt x="9177" y="3078"/>
                  <a:pt x="9014" y="2971"/>
                </a:cubicBezTo>
                <a:cubicBezTo>
                  <a:pt x="8850" y="2864"/>
                  <a:pt x="8697" y="2797"/>
                  <a:pt x="8681" y="2817"/>
                </a:cubicBezTo>
                <a:cubicBezTo>
                  <a:pt x="8666" y="2838"/>
                  <a:pt x="8788" y="3028"/>
                  <a:pt x="8950" y="3244"/>
                </a:cubicBezTo>
                <a:cubicBezTo>
                  <a:pt x="9229" y="3617"/>
                  <a:pt x="9631" y="3988"/>
                  <a:pt x="10228" y="4440"/>
                </a:cubicBezTo>
                <a:cubicBezTo>
                  <a:pt x="10591" y="4714"/>
                  <a:pt x="10918" y="5126"/>
                  <a:pt x="11008" y="5413"/>
                </a:cubicBezTo>
                <a:cubicBezTo>
                  <a:pt x="11108" y="5730"/>
                  <a:pt x="11102" y="6362"/>
                  <a:pt x="10995" y="6779"/>
                </a:cubicBezTo>
                <a:cubicBezTo>
                  <a:pt x="10847" y="7359"/>
                  <a:pt x="10473" y="7720"/>
                  <a:pt x="8732" y="8999"/>
                </a:cubicBezTo>
                <a:cubicBezTo>
                  <a:pt x="7741" y="9727"/>
                  <a:pt x="7615" y="9792"/>
                  <a:pt x="7288" y="9750"/>
                </a:cubicBezTo>
                <a:cubicBezTo>
                  <a:pt x="6744" y="9680"/>
                  <a:pt x="6406" y="9063"/>
                  <a:pt x="6393" y="8145"/>
                </a:cubicBezTo>
                <a:cubicBezTo>
                  <a:pt x="6384" y="7553"/>
                  <a:pt x="6471" y="7435"/>
                  <a:pt x="6521" y="7974"/>
                </a:cubicBezTo>
                <a:cubicBezTo>
                  <a:pt x="6539" y="8178"/>
                  <a:pt x="6576" y="8414"/>
                  <a:pt x="6597" y="8503"/>
                </a:cubicBezTo>
                <a:cubicBezTo>
                  <a:pt x="6673" y="8823"/>
                  <a:pt x="7062" y="8963"/>
                  <a:pt x="7531" y="8828"/>
                </a:cubicBezTo>
                <a:cubicBezTo>
                  <a:pt x="7696" y="8780"/>
                  <a:pt x="7700" y="8774"/>
                  <a:pt x="7684" y="8298"/>
                </a:cubicBezTo>
                <a:cubicBezTo>
                  <a:pt x="7662" y="7635"/>
                  <a:pt x="7575" y="6544"/>
                  <a:pt x="7479" y="5788"/>
                </a:cubicBezTo>
                <a:cubicBezTo>
                  <a:pt x="7435" y="5438"/>
                  <a:pt x="7380" y="4920"/>
                  <a:pt x="7352" y="4644"/>
                </a:cubicBezTo>
                <a:cubicBezTo>
                  <a:pt x="7144" y="2604"/>
                  <a:pt x="6972" y="1334"/>
                  <a:pt x="6891" y="1195"/>
                </a:cubicBezTo>
                <a:cubicBezTo>
                  <a:pt x="6862" y="1145"/>
                  <a:pt x="6605" y="962"/>
                  <a:pt x="6329" y="785"/>
                </a:cubicBezTo>
                <a:cubicBezTo>
                  <a:pt x="5531" y="274"/>
                  <a:pt x="4860" y="0"/>
                  <a:pt x="4373" y="0"/>
                </a:cubicBezTo>
                <a:close/>
                <a:moveTo>
                  <a:pt x="3554" y="205"/>
                </a:moveTo>
                <a:cubicBezTo>
                  <a:pt x="3499" y="128"/>
                  <a:pt x="3059" y="350"/>
                  <a:pt x="2634" y="683"/>
                </a:cubicBezTo>
                <a:cubicBezTo>
                  <a:pt x="2447" y="829"/>
                  <a:pt x="2265" y="956"/>
                  <a:pt x="2225" y="956"/>
                </a:cubicBezTo>
                <a:cubicBezTo>
                  <a:pt x="2184" y="956"/>
                  <a:pt x="2073" y="1029"/>
                  <a:pt x="1982" y="1127"/>
                </a:cubicBezTo>
                <a:lnTo>
                  <a:pt x="1816" y="1315"/>
                </a:lnTo>
                <a:lnTo>
                  <a:pt x="2276" y="1912"/>
                </a:lnTo>
                <a:lnTo>
                  <a:pt x="2723" y="2510"/>
                </a:lnTo>
                <a:lnTo>
                  <a:pt x="2659" y="2766"/>
                </a:lnTo>
                <a:cubicBezTo>
                  <a:pt x="2581" y="3085"/>
                  <a:pt x="2226" y="3595"/>
                  <a:pt x="1943" y="3774"/>
                </a:cubicBezTo>
                <a:cubicBezTo>
                  <a:pt x="1799" y="3865"/>
                  <a:pt x="1671" y="4038"/>
                  <a:pt x="1521" y="4354"/>
                </a:cubicBezTo>
                <a:cubicBezTo>
                  <a:pt x="1238" y="4952"/>
                  <a:pt x="1064" y="5086"/>
                  <a:pt x="473" y="5140"/>
                </a:cubicBezTo>
                <a:lnTo>
                  <a:pt x="0" y="5174"/>
                </a:lnTo>
                <a:lnTo>
                  <a:pt x="0" y="5908"/>
                </a:lnTo>
                <a:cubicBezTo>
                  <a:pt x="0" y="6482"/>
                  <a:pt x="12" y="6636"/>
                  <a:pt x="77" y="6676"/>
                </a:cubicBezTo>
                <a:cubicBezTo>
                  <a:pt x="559" y="6978"/>
                  <a:pt x="702" y="7107"/>
                  <a:pt x="767" y="7274"/>
                </a:cubicBezTo>
                <a:cubicBezTo>
                  <a:pt x="809" y="7381"/>
                  <a:pt x="894" y="7507"/>
                  <a:pt x="946" y="7564"/>
                </a:cubicBezTo>
                <a:cubicBezTo>
                  <a:pt x="998" y="7622"/>
                  <a:pt x="1154" y="7868"/>
                  <a:pt x="1304" y="8111"/>
                </a:cubicBezTo>
                <a:cubicBezTo>
                  <a:pt x="1454" y="8353"/>
                  <a:pt x="1702" y="8733"/>
                  <a:pt x="1854" y="8947"/>
                </a:cubicBezTo>
                <a:cubicBezTo>
                  <a:pt x="2046" y="9218"/>
                  <a:pt x="2163" y="9322"/>
                  <a:pt x="2225" y="9289"/>
                </a:cubicBezTo>
                <a:cubicBezTo>
                  <a:pt x="2274" y="9263"/>
                  <a:pt x="2442" y="9183"/>
                  <a:pt x="2608" y="9101"/>
                </a:cubicBezTo>
                <a:cubicBezTo>
                  <a:pt x="2775" y="9019"/>
                  <a:pt x="2937" y="8914"/>
                  <a:pt x="2966" y="8879"/>
                </a:cubicBezTo>
                <a:cubicBezTo>
                  <a:pt x="2995" y="8844"/>
                  <a:pt x="3056" y="8811"/>
                  <a:pt x="3094" y="8811"/>
                </a:cubicBezTo>
                <a:cubicBezTo>
                  <a:pt x="3132" y="8811"/>
                  <a:pt x="3424" y="8646"/>
                  <a:pt x="3746" y="8435"/>
                </a:cubicBezTo>
                <a:lnTo>
                  <a:pt x="4334" y="8042"/>
                </a:lnTo>
                <a:lnTo>
                  <a:pt x="4296" y="7718"/>
                </a:lnTo>
                <a:cubicBezTo>
                  <a:pt x="4238" y="7055"/>
                  <a:pt x="4099" y="5610"/>
                  <a:pt x="4040" y="5071"/>
                </a:cubicBezTo>
                <a:cubicBezTo>
                  <a:pt x="4007" y="4768"/>
                  <a:pt x="3932" y="3979"/>
                  <a:pt x="3874" y="3313"/>
                </a:cubicBezTo>
                <a:cubicBezTo>
                  <a:pt x="3693" y="1233"/>
                  <a:pt x="3599" y="266"/>
                  <a:pt x="3554" y="205"/>
                </a:cubicBezTo>
                <a:close/>
                <a:moveTo>
                  <a:pt x="7531" y="1708"/>
                </a:moveTo>
                <a:cubicBezTo>
                  <a:pt x="7523" y="1718"/>
                  <a:pt x="7596" y="2284"/>
                  <a:pt x="7684" y="2971"/>
                </a:cubicBezTo>
                <a:cubicBezTo>
                  <a:pt x="8044" y="5761"/>
                  <a:pt x="8120" y="7221"/>
                  <a:pt x="7978" y="8128"/>
                </a:cubicBezTo>
                <a:cubicBezTo>
                  <a:pt x="7938" y="8380"/>
                  <a:pt x="7939" y="8589"/>
                  <a:pt x="7965" y="8589"/>
                </a:cubicBezTo>
                <a:cubicBezTo>
                  <a:pt x="8051" y="8589"/>
                  <a:pt x="9012" y="7917"/>
                  <a:pt x="9627" y="7428"/>
                </a:cubicBezTo>
                <a:cubicBezTo>
                  <a:pt x="10395" y="6818"/>
                  <a:pt x="10804" y="6407"/>
                  <a:pt x="10804" y="6249"/>
                </a:cubicBezTo>
                <a:cubicBezTo>
                  <a:pt x="10804" y="6050"/>
                  <a:pt x="10441" y="5636"/>
                  <a:pt x="9794" y="5105"/>
                </a:cubicBezTo>
                <a:cubicBezTo>
                  <a:pt x="9041" y="4489"/>
                  <a:pt x="9048" y="4495"/>
                  <a:pt x="8528" y="3739"/>
                </a:cubicBezTo>
                <a:lnTo>
                  <a:pt x="8106" y="3125"/>
                </a:lnTo>
                <a:lnTo>
                  <a:pt x="8132" y="2715"/>
                </a:lnTo>
                <a:lnTo>
                  <a:pt x="8157" y="2288"/>
                </a:lnTo>
                <a:lnTo>
                  <a:pt x="7850" y="1981"/>
                </a:lnTo>
                <a:cubicBezTo>
                  <a:pt x="7682" y="1815"/>
                  <a:pt x="7538" y="1697"/>
                  <a:pt x="7531" y="1708"/>
                </a:cubicBezTo>
                <a:close/>
                <a:moveTo>
                  <a:pt x="13425" y="3671"/>
                </a:moveTo>
                <a:lnTo>
                  <a:pt x="13016" y="3688"/>
                </a:lnTo>
                <a:lnTo>
                  <a:pt x="12619" y="3688"/>
                </a:lnTo>
                <a:lnTo>
                  <a:pt x="12645" y="3876"/>
                </a:lnTo>
                <a:cubicBezTo>
                  <a:pt x="12691" y="4177"/>
                  <a:pt x="12937" y="6232"/>
                  <a:pt x="12977" y="6642"/>
                </a:cubicBezTo>
                <a:cubicBezTo>
                  <a:pt x="12997" y="6844"/>
                  <a:pt x="13156" y="8123"/>
                  <a:pt x="13322" y="9477"/>
                </a:cubicBezTo>
                <a:cubicBezTo>
                  <a:pt x="13571" y="11495"/>
                  <a:pt x="13621" y="12112"/>
                  <a:pt x="13629" y="12926"/>
                </a:cubicBezTo>
                <a:cubicBezTo>
                  <a:pt x="13637" y="13715"/>
                  <a:pt x="13618" y="13992"/>
                  <a:pt x="13540" y="14292"/>
                </a:cubicBezTo>
                <a:cubicBezTo>
                  <a:pt x="13411" y="14784"/>
                  <a:pt x="13141" y="15303"/>
                  <a:pt x="12849" y="15590"/>
                </a:cubicBezTo>
                <a:cubicBezTo>
                  <a:pt x="12652" y="15784"/>
                  <a:pt x="12548" y="15817"/>
                  <a:pt x="12210" y="15846"/>
                </a:cubicBezTo>
                <a:cubicBezTo>
                  <a:pt x="11815" y="15880"/>
                  <a:pt x="11810" y="15891"/>
                  <a:pt x="11622" y="15641"/>
                </a:cubicBezTo>
                <a:cubicBezTo>
                  <a:pt x="11448" y="15408"/>
                  <a:pt x="11302" y="14956"/>
                  <a:pt x="11302" y="14668"/>
                </a:cubicBezTo>
                <a:cubicBezTo>
                  <a:pt x="11302" y="14561"/>
                  <a:pt x="11283" y="14565"/>
                  <a:pt x="11123" y="14685"/>
                </a:cubicBezTo>
                <a:cubicBezTo>
                  <a:pt x="10457" y="15183"/>
                  <a:pt x="9268" y="15635"/>
                  <a:pt x="8374" y="15726"/>
                </a:cubicBezTo>
                <a:cubicBezTo>
                  <a:pt x="7341" y="15831"/>
                  <a:pt x="6672" y="15728"/>
                  <a:pt x="6150" y="15385"/>
                </a:cubicBezTo>
                <a:cubicBezTo>
                  <a:pt x="5930" y="15240"/>
                  <a:pt x="5644" y="14983"/>
                  <a:pt x="5523" y="14821"/>
                </a:cubicBezTo>
                <a:cubicBezTo>
                  <a:pt x="5284" y="14501"/>
                  <a:pt x="5274" y="14525"/>
                  <a:pt x="5383" y="15129"/>
                </a:cubicBezTo>
                <a:cubicBezTo>
                  <a:pt x="5569" y="16161"/>
                  <a:pt x="5868" y="16747"/>
                  <a:pt x="6367" y="17041"/>
                </a:cubicBezTo>
                <a:cubicBezTo>
                  <a:pt x="7280" y="17579"/>
                  <a:pt x="7195" y="17541"/>
                  <a:pt x="8068" y="17622"/>
                </a:cubicBezTo>
                <a:cubicBezTo>
                  <a:pt x="9256" y="17731"/>
                  <a:pt x="11245" y="17660"/>
                  <a:pt x="11942" y="17485"/>
                </a:cubicBezTo>
                <a:cubicBezTo>
                  <a:pt x="12874" y="17250"/>
                  <a:pt x="14312" y="16720"/>
                  <a:pt x="14933" y="16375"/>
                </a:cubicBezTo>
                <a:cubicBezTo>
                  <a:pt x="15721" y="15939"/>
                  <a:pt x="16516" y="15224"/>
                  <a:pt x="16391" y="15060"/>
                </a:cubicBezTo>
                <a:cubicBezTo>
                  <a:pt x="16334" y="14986"/>
                  <a:pt x="15723" y="14710"/>
                  <a:pt x="14985" y="14428"/>
                </a:cubicBezTo>
                <a:cubicBezTo>
                  <a:pt x="14697" y="14319"/>
                  <a:pt x="14433" y="14202"/>
                  <a:pt x="14396" y="14155"/>
                </a:cubicBezTo>
                <a:cubicBezTo>
                  <a:pt x="14317" y="14056"/>
                  <a:pt x="14427" y="13311"/>
                  <a:pt x="14550" y="13114"/>
                </a:cubicBezTo>
                <a:cubicBezTo>
                  <a:pt x="14590" y="13049"/>
                  <a:pt x="14891" y="12818"/>
                  <a:pt x="15215" y="12601"/>
                </a:cubicBezTo>
                <a:lnTo>
                  <a:pt x="15803" y="12209"/>
                </a:lnTo>
                <a:lnTo>
                  <a:pt x="15777" y="11474"/>
                </a:lnTo>
                <a:lnTo>
                  <a:pt x="15752" y="10757"/>
                </a:lnTo>
                <a:lnTo>
                  <a:pt x="15969" y="10160"/>
                </a:lnTo>
                <a:cubicBezTo>
                  <a:pt x="16090" y="9831"/>
                  <a:pt x="16217" y="9538"/>
                  <a:pt x="16250" y="9511"/>
                </a:cubicBezTo>
                <a:cubicBezTo>
                  <a:pt x="16283" y="9484"/>
                  <a:pt x="16314" y="9260"/>
                  <a:pt x="16314" y="9016"/>
                </a:cubicBezTo>
                <a:cubicBezTo>
                  <a:pt x="16314" y="8582"/>
                  <a:pt x="16293" y="8561"/>
                  <a:pt x="15867" y="7718"/>
                </a:cubicBezTo>
                <a:cubicBezTo>
                  <a:pt x="15474" y="6941"/>
                  <a:pt x="15434" y="6809"/>
                  <a:pt x="15419" y="6454"/>
                </a:cubicBezTo>
                <a:lnTo>
                  <a:pt x="15406" y="6062"/>
                </a:lnTo>
                <a:lnTo>
                  <a:pt x="14780" y="5396"/>
                </a:lnTo>
                <a:cubicBezTo>
                  <a:pt x="14435" y="5025"/>
                  <a:pt x="13983" y="4487"/>
                  <a:pt x="13783" y="4200"/>
                </a:cubicBezTo>
                <a:lnTo>
                  <a:pt x="13425" y="3671"/>
                </a:lnTo>
                <a:close/>
                <a:moveTo>
                  <a:pt x="4411" y="8999"/>
                </a:moveTo>
                <a:cubicBezTo>
                  <a:pt x="4360" y="8906"/>
                  <a:pt x="4297" y="8920"/>
                  <a:pt x="4027" y="9067"/>
                </a:cubicBezTo>
                <a:cubicBezTo>
                  <a:pt x="3856" y="9160"/>
                  <a:pt x="3684" y="9267"/>
                  <a:pt x="3644" y="9306"/>
                </a:cubicBezTo>
                <a:cubicBezTo>
                  <a:pt x="3509" y="9438"/>
                  <a:pt x="3303" y="9533"/>
                  <a:pt x="3081" y="9579"/>
                </a:cubicBezTo>
                <a:cubicBezTo>
                  <a:pt x="2463" y="9708"/>
                  <a:pt x="2385" y="9851"/>
                  <a:pt x="2672" y="10330"/>
                </a:cubicBezTo>
                <a:cubicBezTo>
                  <a:pt x="2766" y="10488"/>
                  <a:pt x="2863" y="10677"/>
                  <a:pt x="2890" y="10757"/>
                </a:cubicBezTo>
                <a:cubicBezTo>
                  <a:pt x="3023" y="11157"/>
                  <a:pt x="3378" y="11748"/>
                  <a:pt x="3478" y="11748"/>
                </a:cubicBezTo>
                <a:cubicBezTo>
                  <a:pt x="3521" y="11748"/>
                  <a:pt x="3563" y="11808"/>
                  <a:pt x="3580" y="11867"/>
                </a:cubicBezTo>
                <a:cubicBezTo>
                  <a:pt x="3597" y="11926"/>
                  <a:pt x="3669" y="11994"/>
                  <a:pt x="3733" y="12021"/>
                </a:cubicBezTo>
                <a:cubicBezTo>
                  <a:pt x="3910" y="12096"/>
                  <a:pt x="4355" y="12527"/>
                  <a:pt x="4603" y="12858"/>
                </a:cubicBezTo>
                <a:cubicBezTo>
                  <a:pt x="4723" y="13019"/>
                  <a:pt x="4836" y="13148"/>
                  <a:pt x="4846" y="13148"/>
                </a:cubicBezTo>
                <a:cubicBezTo>
                  <a:pt x="4862" y="13148"/>
                  <a:pt x="4829" y="12722"/>
                  <a:pt x="4795" y="12465"/>
                </a:cubicBezTo>
                <a:cubicBezTo>
                  <a:pt x="4785" y="12395"/>
                  <a:pt x="4764" y="12322"/>
                  <a:pt x="4743" y="12294"/>
                </a:cubicBezTo>
                <a:cubicBezTo>
                  <a:pt x="4722" y="12266"/>
                  <a:pt x="4705" y="12040"/>
                  <a:pt x="4705" y="11799"/>
                </a:cubicBezTo>
                <a:cubicBezTo>
                  <a:pt x="4705" y="11558"/>
                  <a:pt x="4682" y="11245"/>
                  <a:pt x="4654" y="11099"/>
                </a:cubicBezTo>
                <a:cubicBezTo>
                  <a:pt x="4625" y="10953"/>
                  <a:pt x="4563" y="10448"/>
                  <a:pt x="4526" y="9972"/>
                </a:cubicBezTo>
                <a:cubicBezTo>
                  <a:pt x="4489" y="9496"/>
                  <a:pt x="4444" y="9058"/>
                  <a:pt x="4411" y="8999"/>
                </a:cubicBezTo>
                <a:close/>
                <a:moveTo>
                  <a:pt x="16711" y="10074"/>
                </a:moveTo>
                <a:cubicBezTo>
                  <a:pt x="16618" y="10050"/>
                  <a:pt x="16516" y="10074"/>
                  <a:pt x="16404" y="10143"/>
                </a:cubicBezTo>
                <a:cubicBezTo>
                  <a:pt x="16242" y="10241"/>
                  <a:pt x="16033" y="10646"/>
                  <a:pt x="16033" y="10860"/>
                </a:cubicBezTo>
                <a:cubicBezTo>
                  <a:pt x="16033" y="11078"/>
                  <a:pt x="16176" y="11363"/>
                  <a:pt x="16353" y="11492"/>
                </a:cubicBezTo>
                <a:cubicBezTo>
                  <a:pt x="16569" y="11649"/>
                  <a:pt x="16779" y="11634"/>
                  <a:pt x="16966" y="11423"/>
                </a:cubicBezTo>
                <a:cubicBezTo>
                  <a:pt x="17112" y="11259"/>
                  <a:pt x="17132" y="11181"/>
                  <a:pt x="17132" y="10877"/>
                </a:cubicBezTo>
                <a:cubicBezTo>
                  <a:pt x="17132" y="10589"/>
                  <a:pt x="17109" y="10483"/>
                  <a:pt x="16979" y="10296"/>
                </a:cubicBezTo>
                <a:cubicBezTo>
                  <a:pt x="16895" y="10176"/>
                  <a:pt x="16803" y="10099"/>
                  <a:pt x="16711" y="10074"/>
                </a:cubicBezTo>
                <a:close/>
                <a:moveTo>
                  <a:pt x="17567" y="10791"/>
                </a:moveTo>
                <a:cubicBezTo>
                  <a:pt x="17514" y="10791"/>
                  <a:pt x="17299" y="11620"/>
                  <a:pt x="17299" y="11816"/>
                </a:cubicBezTo>
                <a:cubicBezTo>
                  <a:pt x="17299" y="11926"/>
                  <a:pt x="17345" y="11989"/>
                  <a:pt x="17452" y="12021"/>
                </a:cubicBezTo>
                <a:cubicBezTo>
                  <a:pt x="17535" y="12046"/>
                  <a:pt x="17681" y="12091"/>
                  <a:pt x="17772" y="12123"/>
                </a:cubicBezTo>
                <a:cubicBezTo>
                  <a:pt x="17976" y="12196"/>
                  <a:pt x="18272" y="12199"/>
                  <a:pt x="18437" y="12140"/>
                </a:cubicBezTo>
                <a:cubicBezTo>
                  <a:pt x="18703" y="12045"/>
                  <a:pt x="18537" y="11669"/>
                  <a:pt x="18002" y="11167"/>
                </a:cubicBezTo>
                <a:cubicBezTo>
                  <a:pt x="17791" y="10969"/>
                  <a:pt x="17589" y="10791"/>
                  <a:pt x="17567" y="10791"/>
                </a:cubicBezTo>
                <a:close/>
                <a:moveTo>
                  <a:pt x="18756" y="11065"/>
                </a:moveTo>
                <a:lnTo>
                  <a:pt x="18807" y="11406"/>
                </a:lnTo>
                <a:cubicBezTo>
                  <a:pt x="18902" y="12023"/>
                  <a:pt x="18592" y="12892"/>
                  <a:pt x="18194" y="13114"/>
                </a:cubicBezTo>
                <a:cubicBezTo>
                  <a:pt x="17976" y="13235"/>
                  <a:pt x="17657" y="13180"/>
                  <a:pt x="17056" y="12909"/>
                </a:cubicBezTo>
                <a:cubicBezTo>
                  <a:pt x="16848" y="12815"/>
                  <a:pt x="16651" y="12783"/>
                  <a:pt x="16506" y="12806"/>
                </a:cubicBezTo>
                <a:cubicBezTo>
                  <a:pt x="16235" y="12850"/>
                  <a:pt x="15287" y="13424"/>
                  <a:pt x="15355" y="13506"/>
                </a:cubicBezTo>
                <a:cubicBezTo>
                  <a:pt x="15382" y="13538"/>
                  <a:pt x="15578" y="13639"/>
                  <a:pt x="15790" y="13711"/>
                </a:cubicBezTo>
                <a:cubicBezTo>
                  <a:pt x="16226" y="13861"/>
                  <a:pt x="16610" y="14092"/>
                  <a:pt x="16723" y="14292"/>
                </a:cubicBezTo>
                <a:cubicBezTo>
                  <a:pt x="16846" y="14508"/>
                  <a:pt x="16815" y="15029"/>
                  <a:pt x="16659" y="15453"/>
                </a:cubicBezTo>
                <a:cubicBezTo>
                  <a:pt x="16509" y="15864"/>
                  <a:pt x="16118" y="16447"/>
                  <a:pt x="15816" y="16682"/>
                </a:cubicBezTo>
                <a:cubicBezTo>
                  <a:pt x="15521" y="16912"/>
                  <a:pt x="14432" y="17595"/>
                  <a:pt x="14217" y="17690"/>
                </a:cubicBezTo>
                <a:cubicBezTo>
                  <a:pt x="13625" y="17952"/>
                  <a:pt x="13334" y="18065"/>
                  <a:pt x="13258" y="18065"/>
                </a:cubicBezTo>
                <a:cubicBezTo>
                  <a:pt x="13107" y="18065"/>
                  <a:pt x="13172" y="18186"/>
                  <a:pt x="13463" y="18458"/>
                </a:cubicBezTo>
                <a:cubicBezTo>
                  <a:pt x="13620" y="18605"/>
                  <a:pt x="13764" y="18731"/>
                  <a:pt x="13783" y="18731"/>
                </a:cubicBezTo>
                <a:cubicBezTo>
                  <a:pt x="13802" y="18731"/>
                  <a:pt x="13891" y="18600"/>
                  <a:pt x="13987" y="18441"/>
                </a:cubicBezTo>
                <a:cubicBezTo>
                  <a:pt x="14185" y="18112"/>
                  <a:pt x="14269" y="18100"/>
                  <a:pt x="14588" y="18390"/>
                </a:cubicBezTo>
                <a:cubicBezTo>
                  <a:pt x="14702" y="18494"/>
                  <a:pt x="14824" y="18578"/>
                  <a:pt x="14857" y="18578"/>
                </a:cubicBezTo>
                <a:cubicBezTo>
                  <a:pt x="14889" y="18578"/>
                  <a:pt x="14996" y="18465"/>
                  <a:pt x="15100" y="18322"/>
                </a:cubicBezTo>
                <a:cubicBezTo>
                  <a:pt x="15441" y="17851"/>
                  <a:pt x="15833" y="17593"/>
                  <a:pt x="16647" y="17297"/>
                </a:cubicBezTo>
                <a:cubicBezTo>
                  <a:pt x="17869" y="16853"/>
                  <a:pt x="18513" y="16535"/>
                  <a:pt x="19613" y="15812"/>
                </a:cubicBezTo>
                <a:cubicBezTo>
                  <a:pt x="20636" y="15139"/>
                  <a:pt x="21150" y="14751"/>
                  <a:pt x="21301" y="14531"/>
                </a:cubicBezTo>
                <a:cubicBezTo>
                  <a:pt x="21436" y="14333"/>
                  <a:pt x="21585" y="13079"/>
                  <a:pt x="21595" y="12089"/>
                </a:cubicBezTo>
                <a:cubicBezTo>
                  <a:pt x="21600" y="11546"/>
                  <a:pt x="21584" y="11415"/>
                  <a:pt x="21492" y="11252"/>
                </a:cubicBezTo>
                <a:lnTo>
                  <a:pt x="21390" y="11065"/>
                </a:lnTo>
                <a:lnTo>
                  <a:pt x="20073" y="11065"/>
                </a:lnTo>
                <a:lnTo>
                  <a:pt x="18756" y="11065"/>
                </a:lnTo>
                <a:close/>
                <a:moveTo>
                  <a:pt x="13028" y="18202"/>
                </a:moveTo>
                <a:lnTo>
                  <a:pt x="12734" y="18253"/>
                </a:lnTo>
                <a:cubicBezTo>
                  <a:pt x="12572" y="18282"/>
                  <a:pt x="12238" y="18365"/>
                  <a:pt x="11993" y="18441"/>
                </a:cubicBezTo>
                <a:cubicBezTo>
                  <a:pt x="11302" y="18655"/>
                  <a:pt x="10050" y="18756"/>
                  <a:pt x="8873" y="18697"/>
                </a:cubicBezTo>
                <a:lnTo>
                  <a:pt x="7837" y="18646"/>
                </a:lnTo>
                <a:lnTo>
                  <a:pt x="7901" y="18851"/>
                </a:lnTo>
                <a:cubicBezTo>
                  <a:pt x="8022" y="19220"/>
                  <a:pt x="8222" y="19626"/>
                  <a:pt x="8720" y="20473"/>
                </a:cubicBezTo>
                <a:cubicBezTo>
                  <a:pt x="8988" y="20930"/>
                  <a:pt x="9218" y="21328"/>
                  <a:pt x="9218" y="21361"/>
                </a:cubicBezTo>
                <a:cubicBezTo>
                  <a:pt x="9218" y="21394"/>
                  <a:pt x="9246" y="21466"/>
                  <a:pt x="9282" y="21515"/>
                </a:cubicBezTo>
                <a:cubicBezTo>
                  <a:pt x="9320" y="21565"/>
                  <a:pt x="9495" y="21600"/>
                  <a:pt x="9704" y="21600"/>
                </a:cubicBezTo>
                <a:lnTo>
                  <a:pt x="10075" y="21600"/>
                </a:lnTo>
                <a:lnTo>
                  <a:pt x="10548" y="21054"/>
                </a:lnTo>
                <a:cubicBezTo>
                  <a:pt x="10810" y="20752"/>
                  <a:pt x="11074" y="20466"/>
                  <a:pt x="11136" y="20422"/>
                </a:cubicBezTo>
                <a:cubicBezTo>
                  <a:pt x="11198" y="20378"/>
                  <a:pt x="11778" y="20282"/>
                  <a:pt x="12415" y="20217"/>
                </a:cubicBezTo>
                <a:cubicBezTo>
                  <a:pt x="13501" y="20105"/>
                  <a:pt x="13589" y="20116"/>
                  <a:pt x="13834" y="20234"/>
                </a:cubicBezTo>
                <a:cubicBezTo>
                  <a:pt x="14134" y="20378"/>
                  <a:pt x="14232" y="20338"/>
                  <a:pt x="14320" y="20080"/>
                </a:cubicBezTo>
                <a:cubicBezTo>
                  <a:pt x="14432" y="19751"/>
                  <a:pt x="14398" y="19517"/>
                  <a:pt x="14205" y="19312"/>
                </a:cubicBezTo>
                <a:cubicBezTo>
                  <a:pt x="14013" y="19108"/>
                  <a:pt x="13776" y="18931"/>
                  <a:pt x="13757" y="18970"/>
                </a:cubicBezTo>
                <a:cubicBezTo>
                  <a:pt x="13626" y="19253"/>
                  <a:pt x="13426" y="19534"/>
                  <a:pt x="13361" y="19534"/>
                </a:cubicBezTo>
                <a:cubicBezTo>
                  <a:pt x="13272" y="19534"/>
                  <a:pt x="13008" y="19323"/>
                  <a:pt x="12798" y="19073"/>
                </a:cubicBezTo>
                <a:cubicBezTo>
                  <a:pt x="12663" y="18912"/>
                  <a:pt x="12656" y="18975"/>
                  <a:pt x="12939" y="18390"/>
                </a:cubicBezTo>
                <a:lnTo>
                  <a:pt x="13028" y="18202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2016;p27">
            <a:hlinkClick r:id="rId2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35" name="Google Shape;2017;p27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41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936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37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38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39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40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942" name="Google Shape;2024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943" name="Google Shape;2025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944" name="Google Shape;2026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945" name="Google Shape;2027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946" name="Google Shape;2028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947" name="Google Shape;2029;p27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1948" name="IMG_0575.png" descr="IMG_057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1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949" name="Google Shape;182;p29" descr="Google Shape;182;p29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0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7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sp>
        <p:nvSpPr>
          <p:cNvPr id="1952" name="Google Shape;1765;p26"/>
          <p:cNvSpPr/>
          <p:nvPr/>
        </p:nvSpPr>
        <p:spPr>
          <a:xfrm>
            <a:off x="6341264" y="984846"/>
            <a:ext cx="1787391" cy="2914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المستوى الاحداثي </a:t>
            </a:r>
          </a:p>
        </p:txBody>
      </p:sp>
      <p:sp>
        <p:nvSpPr>
          <p:cNvPr id="1953" name="Google Shape;2011;p27"/>
          <p:cNvSpPr/>
          <p:nvPr/>
        </p:nvSpPr>
        <p:spPr>
          <a:xfrm flipH="1" rot="16634572">
            <a:off x="6102557" y="890867"/>
            <a:ext cx="460643" cy="316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1956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1954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5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sp>
        <p:nvSpPr>
          <p:cNvPr id="1957" name="تجميع"/>
          <p:cNvSpPr/>
          <p:nvPr/>
        </p:nvSpPr>
        <p:spPr>
          <a:xfrm rot="599">
            <a:off x="5924689" y="1486858"/>
            <a:ext cx="2368474" cy="27135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1960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1958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59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٦١</a:t>
              </a:r>
            </a:p>
          </p:txBody>
        </p:sp>
      </p:grpSp>
      <p:pic>
        <p:nvPicPr>
          <p:cNvPr id="1961" name="الرسم" descr="الرسم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93129" y="5208345"/>
            <a:ext cx="127983" cy="134006"/>
          </a:xfrm>
          <a:prstGeom prst="rect">
            <a:avLst/>
          </a:prstGeom>
        </p:spPr>
      </p:pic>
      <p:pic>
        <p:nvPicPr>
          <p:cNvPr id="1963" name="IMG_1740.jpeg" descr="IMG_1740.jpeg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98330" y="1873881"/>
            <a:ext cx="3172701" cy="2064062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964" name="Google Shape;4516;p47"/>
          <p:cNvSpPr/>
          <p:nvPr/>
        </p:nvSpPr>
        <p:spPr>
          <a:xfrm rot="2153969">
            <a:off x="7737919" y="1744009"/>
            <a:ext cx="568822" cy="332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1965" name="IMG_1741.jpeg" descr="IMG_1741.jpeg"/>
          <p:cNvPicPr>
            <a:picLocks noChangeAspect="1"/>
          </p:cNvPicPr>
          <p:nvPr/>
        </p:nvPicPr>
        <p:blipFill>
          <a:blip r:embed="rId10">
            <a:extLst/>
          </a:blip>
          <a:srcRect l="18213" t="15282" r="19420" b="12396"/>
          <a:stretch>
            <a:fillRect/>
          </a:stretch>
        </p:blipFill>
        <p:spPr>
          <a:xfrm>
            <a:off x="661464" y="945893"/>
            <a:ext cx="4000637" cy="3479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600" fill="norm" stroke="1" extrusionOk="0">
                <a:moveTo>
                  <a:pt x="10899" y="0"/>
                </a:moveTo>
                <a:lnTo>
                  <a:pt x="10818" y="377"/>
                </a:lnTo>
                <a:lnTo>
                  <a:pt x="10737" y="756"/>
                </a:lnTo>
                <a:lnTo>
                  <a:pt x="5943" y="771"/>
                </a:lnTo>
                <a:lnTo>
                  <a:pt x="1149" y="786"/>
                </a:lnTo>
                <a:lnTo>
                  <a:pt x="1136" y="5681"/>
                </a:lnTo>
                <a:lnTo>
                  <a:pt x="1123" y="10575"/>
                </a:lnTo>
                <a:lnTo>
                  <a:pt x="769" y="10641"/>
                </a:lnTo>
                <a:cubicBezTo>
                  <a:pt x="574" y="10678"/>
                  <a:pt x="302" y="10729"/>
                  <a:pt x="163" y="10754"/>
                </a:cubicBezTo>
                <a:cubicBezTo>
                  <a:pt x="-90" y="10801"/>
                  <a:pt x="-90" y="10800"/>
                  <a:pt x="466" y="10895"/>
                </a:cubicBezTo>
                <a:cubicBezTo>
                  <a:pt x="772" y="10947"/>
                  <a:pt x="1051" y="11010"/>
                  <a:pt x="1085" y="11035"/>
                </a:cubicBezTo>
                <a:cubicBezTo>
                  <a:pt x="1135" y="11071"/>
                  <a:pt x="1149" y="12115"/>
                  <a:pt x="1149" y="15928"/>
                </a:cubicBezTo>
                <a:lnTo>
                  <a:pt x="1149" y="20775"/>
                </a:lnTo>
                <a:lnTo>
                  <a:pt x="5945" y="20789"/>
                </a:lnTo>
                <a:lnTo>
                  <a:pt x="10742" y="20804"/>
                </a:lnTo>
                <a:lnTo>
                  <a:pt x="10818" y="21201"/>
                </a:lnTo>
                <a:lnTo>
                  <a:pt x="10892" y="21600"/>
                </a:lnTo>
                <a:lnTo>
                  <a:pt x="10971" y="21201"/>
                </a:lnTo>
                <a:lnTo>
                  <a:pt x="11047" y="20804"/>
                </a:lnTo>
                <a:lnTo>
                  <a:pt x="15818" y="20789"/>
                </a:lnTo>
                <a:lnTo>
                  <a:pt x="20589" y="20775"/>
                </a:lnTo>
                <a:lnTo>
                  <a:pt x="20589" y="15896"/>
                </a:lnTo>
                <a:cubicBezTo>
                  <a:pt x="20589" y="11311"/>
                  <a:pt x="20594" y="11015"/>
                  <a:pt x="20678" y="10964"/>
                </a:cubicBezTo>
                <a:cubicBezTo>
                  <a:pt x="20726" y="10934"/>
                  <a:pt x="20926" y="10891"/>
                  <a:pt x="21121" y="10865"/>
                </a:cubicBezTo>
                <a:cubicBezTo>
                  <a:pt x="21510" y="10815"/>
                  <a:pt x="21465" y="10778"/>
                  <a:pt x="20892" y="10681"/>
                </a:cubicBezTo>
                <a:lnTo>
                  <a:pt x="20614" y="10634"/>
                </a:lnTo>
                <a:lnTo>
                  <a:pt x="20601" y="5711"/>
                </a:lnTo>
                <a:lnTo>
                  <a:pt x="20589" y="786"/>
                </a:lnTo>
                <a:lnTo>
                  <a:pt x="15818" y="771"/>
                </a:lnTo>
                <a:lnTo>
                  <a:pt x="11049" y="756"/>
                </a:lnTo>
                <a:lnTo>
                  <a:pt x="10973" y="377"/>
                </a:lnTo>
                <a:lnTo>
                  <a:pt x="108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66" name="IMG_1753.jpeg" descr="IMG_1753.jpeg"/>
          <p:cNvPicPr>
            <a:picLocks noChangeAspect="1"/>
          </p:cNvPicPr>
          <p:nvPr/>
        </p:nvPicPr>
        <p:blipFill>
          <a:blip r:embed="rId11">
            <a:extLst/>
          </a:blip>
          <a:srcRect l="25187" t="6250" r="25738" b="34467"/>
          <a:stretch>
            <a:fillRect/>
          </a:stretch>
        </p:blipFill>
        <p:spPr>
          <a:xfrm>
            <a:off x="7718804" y="4299420"/>
            <a:ext cx="605662" cy="453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fill="norm" stroke="1" extrusionOk="0">
                <a:moveTo>
                  <a:pt x="4373" y="0"/>
                </a:moveTo>
                <a:cubicBezTo>
                  <a:pt x="4112" y="0"/>
                  <a:pt x="4104" y="1"/>
                  <a:pt x="4104" y="189"/>
                </a:cubicBezTo>
                <a:cubicBezTo>
                  <a:pt x="4104" y="298"/>
                  <a:pt x="4129" y="588"/>
                  <a:pt x="4160" y="813"/>
                </a:cubicBezTo>
                <a:cubicBezTo>
                  <a:pt x="4192" y="1037"/>
                  <a:pt x="4269" y="1840"/>
                  <a:pt x="4344" y="2608"/>
                </a:cubicBezTo>
                <a:cubicBezTo>
                  <a:pt x="4569" y="4883"/>
                  <a:pt x="4759" y="6764"/>
                  <a:pt x="4797" y="7219"/>
                </a:cubicBezTo>
                <a:cubicBezTo>
                  <a:pt x="4826" y="7569"/>
                  <a:pt x="4852" y="7633"/>
                  <a:pt x="4925" y="7597"/>
                </a:cubicBezTo>
                <a:cubicBezTo>
                  <a:pt x="5092" y="7513"/>
                  <a:pt x="6369" y="6419"/>
                  <a:pt x="6580" y="6180"/>
                </a:cubicBezTo>
                <a:cubicBezTo>
                  <a:pt x="6791" y="5941"/>
                  <a:pt x="6884" y="5959"/>
                  <a:pt x="6821" y="6217"/>
                </a:cubicBezTo>
                <a:cubicBezTo>
                  <a:pt x="6749" y="6513"/>
                  <a:pt x="6441" y="7276"/>
                  <a:pt x="6396" y="7276"/>
                </a:cubicBezTo>
                <a:cubicBezTo>
                  <a:pt x="6370" y="7276"/>
                  <a:pt x="6111" y="7491"/>
                  <a:pt x="5816" y="7748"/>
                </a:cubicBezTo>
                <a:cubicBezTo>
                  <a:pt x="5522" y="8005"/>
                  <a:pt x="5207" y="8267"/>
                  <a:pt x="5109" y="8334"/>
                </a:cubicBezTo>
                <a:cubicBezTo>
                  <a:pt x="4945" y="8445"/>
                  <a:pt x="4928" y="8481"/>
                  <a:pt x="4953" y="8731"/>
                </a:cubicBezTo>
                <a:cubicBezTo>
                  <a:pt x="5037" y="9562"/>
                  <a:pt x="5148" y="10664"/>
                  <a:pt x="5179" y="11017"/>
                </a:cubicBezTo>
                <a:cubicBezTo>
                  <a:pt x="5231" y="11606"/>
                  <a:pt x="5407" y="12741"/>
                  <a:pt x="5505" y="13058"/>
                </a:cubicBezTo>
                <a:cubicBezTo>
                  <a:pt x="5718" y="13748"/>
                  <a:pt x="6258" y="14339"/>
                  <a:pt x="6863" y="14551"/>
                </a:cubicBezTo>
                <a:cubicBezTo>
                  <a:pt x="7948" y="14931"/>
                  <a:pt x="10067" y="14537"/>
                  <a:pt x="11123" y="13757"/>
                </a:cubicBezTo>
                <a:cubicBezTo>
                  <a:pt x="11312" y="13618"/>
                  <a:pt x="11493" y="13528"/>
                  <a:pt x="11519" y="13550"/>
                </a:cubicBezTo>
                <a:cubicBezTo>
                  <a:pt x="11545" y="13571"/>
                  <a:pt x="11576" y="13762"/>
                  <a:pt x="11590" y="13984"/>
                </a:cubicBezTo>
                <a:cubicBezTo>
                  <a:pt x="11618" y="14440"/>
                  <a:pt x="11725" y="14652"/>
                  <a:pt x="11986" y="14759"/>
                </a:cubicBezTo>
                <a:cubicBezTo>
                  <a:pt x="12386" y="14923"/>
                  <a:pt x="13054" y="14638"/>
                  <a:pt x="13175" y="14249"/>
                </a:cubicBezTo>
                <a:cubicBezTo>
                  <a:pt x="13271" y="13938"/>
                  <a:pt x="13220" y="13221"/>
                  <a:pt x="12849" y="10129"/>
                </a:cubicBezTo>
                <a:cubicBezTo>
                  <a:pt x="12536" y="7512"/>
                  <a:pt x="12332" y="5791"/>
                  <a:pt x="12142" y="4006"/>
                </a:cubicBezTo>
                <a:lnTo>
                  <a:pt x="12043" y="3118"/>
                </a:lnTo>
                <a:lnTo>
                  <a:pt x="11887" y="3118"/>
                </a:lnTo>
                <a:cubicBezTo>
                  <a:pt x="11795" y="3120"/>
                  <a:pt x="11371" y="3192"/>
                  <a:pt x="10953" y="3269"/>
                </a:cubicBezTo>
                <a:cubicBezTo>
                  <a:pt x="10231" y="3403"/>
                  <a:pt x="10171" y="3404"/>
                  <a:pt x="9750" y="3288"/>
                </a:cubicBezTo>
                <a:cubicBezTo>
                  <a:pt x="9506" y="3221"/>
                  <a:pt x="9178" y="3074"/>
                  <a:pt x="9014" y="2967"/>
                </a:cubicBezTo>
                <a:cubicBezTo>
                  <a:pt x="8851" y="2860"/>
                  <a:pt x="8704" y="2795"/>
                  <a:pt x="8689" y="2816"/>
                </a:cubicBezTo>
                <a:cubicBezTo>
                  <a:pt x="8673" y="2836"/>
                  <a:pt x="8782" y="3034"/>
                  <a:pt x="8944" y="3250"/>
                </a:cubicBezTo>
                <a:cubicBezTo>
                  <a:pt x="9223" y="3623"/>
                  <a:pt x="9634" y="3989"/>
                  <a:pt x="10231" y="4441"/>
                </a:cubicBezTo>
                <a:cubicBezTo>
                  <a:pt x="10594" y="4716"/>
                  <a:pt x="10920" y="5137"/>
                  <a:pt x="11010" y="5424"/>
                </a:cubicBezTo>
                <a:cubicBezTo>
                  <a:pt x="11109" y="5741"/>
                  <a:pt x="11102" y="6367"/>
                  <a:pt x="10995" y="6784"/>
                </a:cubicBezTo>
                <a:cubicBezTo>
                  <a:pt x="10847" y="7364"/>
                  <a:pt x="10472" y="7717"/>
                  <a:pt x="8731" y="8995"/>
                </a:cubicBezTo>
                <a:cubicBezTo>
                  <a:pt x="7740" y="9723"/>
                  <a:pt x="7615" y="9793"/>
                  <a:pt x="7288" y="9751"/>
                </a:cubicBezTo>
                <a:cubicBezTo>
                  <a:pt x="6744" y="9681"/>
                  <a:pt x="6395" y="9063"/>
                  <a:pt x="6382" y="8145"/>
                </a:cubicBezTo>
                <a:cubicBezTo>
                  <a:pt x="6374" y="7553"/>
                  <a:pt x="6474" y="7435"/>
                  <a:pt x="6524" y="7975"/>
                </a:cubicBezTo>
                <a:cubicBezTo>
                  <a:pt x="6542" y="8178"/>
                  <a:pt x="6573" y="8414"/>
                  <a:pt x="6594" y="8504"/>
                </a:cubicBezTo>
                <a:cubicBezTo>
                  <a:pt x="6670" y="8823"/>
                  <a:pt x="7074" y="8960"/>
                  <a:pt x="7543" y="8825"/>
                </a:cubicBezTo>
                <a:cubicBezTo>
                  <a:pt x="7707" y="8778"/>
                  <a:pt x="7700" y="8772"/>
                  <a:pt x="7684" y="8296"/>
                </a:cubicBezTo>
                <a:cubicBezTo>
                  <a:pt x="7662" y="7632"/>
                  <a:pt x="7567" y="6538"/>
                  <a:pt x="7472" y="5783"/>
                </a:cubicBezTo>
                <a:cubicBezTo>
                  <a:pt x="7428" y="5432"/>
                  <a:pt x="7372" y="4924"/>
                  <a:pt x="7344" y="4649"/>
                </a:cubicBezTo>
                <a:cubicBezTo>
                  <a:pt x="7137" y="2609"/>
                  <a:pt x="6972" y="1329"/>
                  <a:pt x="6892" y="1191"/>
                </a:cubicBezTo>
                <a:cubicBezTo>
                  <a:pt x="6862" y="1140"/>
                  <a:pt x="6616" y="952"/>
                  <a:pt x="6340" y="775"/>
                </a:cubicBezTo>
                <a:cubicBezTo>
                  <a:pt x="5542" y="264"/>
                  <a:pt x="4860" y="0"/>
                  <a:pt x="4373" y="0"/>
                </a:cubicBezTo>
                <a:close/>
                <a:moveTo>
                  <a:pt x="3552" y="208"/>
                </a:moveTo>
                <a:cubicBezTo>
                  <a:pt x="3496" y="131"/>
                  <a:pt x="3057" y="366"/>
                  <a:pt x="2632" y="699"/>
                </a:cubicBezTo>
                <a:cubicBezTo>
                  <a:pt x="2446" y="845"/>
                  <a:pt x="2262" y="964"/>
                  <a:pt x="2222" y="964"/>
                </a:cubicBezTo>
                <a:cubicBezTo>
                  <a:pt x="2181" y="964"/>
                  <a:pt x="2072" y="1036"/>
                  <a:pt x="1981" y="1134"/>
                </a:cubicBezTo>
                <a:lnTo>
                  <a:pt x="1811" y="1304"/>
                </a:lnTo>
                <a:lnTo>
                  <a:pt x="2278" y="1909"/>
                </a:lnTo>
                <a:lnTo>
                  <a:pt x="2731" y="2513"/>
                </a:lnTo>
                <a:lnTo>
                  <a:pt x="2660" y="2778"/>
                </a:lnTo>
                <a:cubicBezTo>
                  <a:pt x="2582" y="3096"/>
                  <a:pt x="2221" y="3601"/>
                  <a:pt x="1939" y="3780"/>
                </a:cubicBezTo>
                <a:cubicBezTo>
                  <a:pt x="1795" y="3871"/>
                  <a:pt x="1664" y="4049"/>
                  <a:pt x="1514" y="4365"/>
                </a:cubicBezTo>
                <a:cubicBezTo>
                  <a:pt x="1231" y="4963"/>
                  <a:pt x="1058" y="5086"/>
                  <a:pt x="467" y="5140"/>
                </a:cubicBezTo>
                <a:lnTo>
                  <a:pt x="0" y="5178"/>
                </a:lnTo>
                <a:lnTo>
                  <a:pt x="0" y="5896"/>
                </a:lnTo>
                <a:cubicBezTo>
                  <a:pt x="0" y="6470"/>
                  <a:pt x="20" y="6649"/>
                  <a:pt x="85" y="6690"/>
                </a:cubicBezTo>
                <a:cubicBezTo>
                  <a:pt x="568" y="6991"/>
                  <a:pt x="700" y="7109"/>
                  <a:pt x="764" y="7276"/>
                </a:cubicBezTo>
                <a:cubicBezTo>
                  <a:pt x="806" y="7383"/>
                  <a:pt x="882" y="7520"/>
                  <a:pt x="934" y="7578"/>
                </a:cubicBezTo>
                <a:cubicBezTo>
                  <a:pt x="986" y="7636"/>
                  <a:pt x="1152" y="7884"/>
                  <a:pt x="1302" y="8126"/>
                </a:cubicBezTo>
                <a:cubicBezTo>
                  <a:pt x="1452" y="8368"/>
                  <a:pt x="1702" y="8724"/>
                  <a:pt x="1854" y="8939"/>
                </a:cubicBezTo>
                <a:cubicBezTo>
                  <a:pt x="2045" y="9209"/>
                  <a:pt x="2160" y="9330"/>
                  <a:pt x="2222" y="9298"/>
                </a:cubicBezTo>
                <a:cubicBezTo>
                  <a:pt x="2271" y="9272"/>
                  <a:pt x="2452" y="9172"/>
                  <a:pt x="2618" y="9090"/>
                </a:cubicBezTo>
                <a:cubicBezTo>
                  <a:pt x="2784" y="9007"/>
                  <a:pt x="2943" y="8917"/>
                  <a:pt x="2972" y="8882"/>
                </a:cubicBezTo>
                <a:cubicBezTo>
                  <a:pt x="3000" y="8846"/>
                  <a:pt x="3047" y="8806"/>
                  <a:pt x="3085" y="8806"/>
                </a:cubicBezTo>
                <a:cubicBezTo>
                  <a:pt x="3123" y="8806"/>
                  <a:pt x="3427" y="8639"/>
                  <a:pt x="3750" y="8428"/>
                </a:cubicBezTo>
                <a:lnTo>
                  <a:pt x="4330" y="8050"/>
                </a:lnTo>
                <a:lnTo>
                  <a:pt x="4302" y="7710"/>
                </a:lnTo>
                <a:cubicBezTo>
                  <a:pt x="4244" y="7048"/>
                  <a:pt x="4106" y="5604"/>
                  <a:pt x="4047" y="5065"/>
                </a:cubicBezTo>
                <a:cubicBezTo>
                  <a:pt x="4014" y="4762"/>
                  <a:pt x="3935" y="3974"/>
                  <a:pt x="3877" y="3307"/>
                </a:cubicBezTo>
                <a:cubicBezTo>
                  <a:pt x="3697" y="1227"/>
                  <a:pt x="3596" y="269"/>
                  <a:pt x="3552" y="208"/>
                </a:cubicBezTo>
                <a:close/>
                <a:moveTo>
                  <a:pt x="7528" y="1701"/>
                </a:moveTo>
                <a:cubicBezTo>
                  <a:pt x="7521" y="1712"/>
                  <a:pt x="7596" y="2280"/>
                  <a:pt x="7684" y="2967"/>
                </a:cubicBezTo>
                <a:cubicBezTo>
                  <a:pt x="8044" y="5757"/>
                  <a:pt x="8123" y="7238"/>
                  <a:pt x="7981" y="8145"/>
                </a:cubicBezTo>
                <a:cubicBezTo>
                  <a:pt x="7942" y="8397"/>
                  <a:pt x="7927" y="8598"/>
                  <a:pt x="7953" y="8598"/>
                </a:cubicBezTo>
                <a:cubicBezTo>
                  <a:pt x="8038" y="8598"/>
                  <a:pt x="9007" y="7916"/>
                  <a:pt x="9623" y="7427"/>
                </a:cubicBezTo>
                <a:cubicBezTo>
                  <a:pt x="10390" y="6817"/>
                  <a:pt x="10811" y="6412"/>
                  <a:pt x="10811" y="6255"/>
                </a:cubicBezTo>
                <a:cubicBezTo>
                  <a:pt x="10811" y="6056"/>
                  <a:pt x="10440" y="5632"/>
                  <a:pt x="9793" y="5102"/>
                </a:cubicBezTo>
                <a:cubicBezTo>
                  <a:pt x="9040" y="4486"/>
                  <a:pt x="9054" y="4497"/>
                  <a:pt x="8533" y="3742"/>
                </a:cubicBezTo>
                <a:lnTo>
                  <a:pt x="8094" y="3118"/>
                </a:lnTo>
                <a:lnTo>
                  <a:pt x="8123" y="2702"/>
                </a:lnTo>
                <a:lnTo>
                  <a:pt x="8151" y="2287"/>
                </a:lnTo>
                <a:lnTo>
                  <a:pt x="7854" y="1984"/>
                </a:lnTo>
                <a:cubicBezTo>
                  <a:pt x="7686" y="1818"/>
                  <a:pt x="7536" y="1690"/>
                  <a:pt x="7528" y="1701"/>
                </a:cubicBezTo>
                <a:close/>
                <a:moveTo>
                  <a:pt x="13415" y="3666"/>
                </a:moveTo>
                <a:lnTo>
                  <a:pt x="13019" y="3685"/>
                </a:lnTo>
                <a:lnTo>
                  <a:pt x="12623" y="3685"/>
                </a:lnTo>
                <a:lnTo>
                  <a:pt x="12651" y="3874"/>
                </a:lnTo>
                <a:cubicBezTo>
                  <a:pt x="12697" y="4175"/>
                  <a:pt x="12937" y="6241"/>
                  <a:pt x="12977" y="6652"/>
                </a:cubicBezTo>
                <a:cubicBezTo>
                  <a:pt x="12996" y="6854"/>
                  <a:pt x="13149" y="8114"/>
                  <a:pt x="13316" y="9468"/>
                </a:cubicBezTo>
                <a:cubicBezTo>
                  <a:pt x="13565" y="11486"/>
                  <a:pt x="13620" y="12113"/>
                  <a:pt x="13628" y="12926"/>
                </a:cubicBezTo>
                <a:cubicBezTo>
                  <a:pt x="13635" y="13715"/>
                  <a:pt x="13621" y="14006"/>
                  <a:pt x="13543" y="14306"/>
                </a:cubicBezTo>
                <a:cubicBezTo>
                  <a:pt x="13414" y="14798"/>
                  <a:pt x="13141" y="15304"/>
                  <a:pt x="12849" y="15591"/>
                </a:cubicBezTo>
                <a:cubicBezTo>
                  <a:pt x="12651" y="15785"/>
                  <a:pt x="12550" y="15826"/>
                  <a:pt x="12212" y="15855"/>
                </a:cubicBezTo>
                <a:cubicBezTo>
                  <a:pt x="11817" y="15889"/>
                  <a:pt x="11820" y="15879"/>
                  <a:pt x="11632" y="15628"/>
                </a:cubicBezTo>
                <a:cubicBezTo>
                  <a:pt x="11458" y="15396"/>
                  <a:pt x="11307" y="14953"/>
                  <a:pt x="11307" y="14665"/>
                </a:cubicBezTo>
                <a:cubicBezTo>
                  <a:pt x="11307" y="14558"/>
                  <a:pt x="11283" y="14564"/>
                  <a:pt x="11123" y="14683"/>
                </a:cubicBezTo>
                <a:cubicBezTo>
                  <a:pt x="10456" y="15182"/>
                  <a:pt x="9271" y="15632"/>
                  <a:pt x="8377" y="15723"/>
                </a:cubicBezTo>
                <a:cubicBezTo>
                  <a:pt x="7344" y="15828"/>
                  <a:pt x="6664" y="15726"/>
                  <a:pt x="6142" y="15383"/>
                </a:cubicBezTo>
                <a:cubicBezTo>
                  <a:pt x="5922" y="15238"/>
                  <a:pt x="5654" y="14977"/>
                  <a:pt x="5533" y="14816"/>
                </a:cubicBezTo>
                <a:cubicBezTo>
                  <a:pt x="5294" y="14496"/>
                  <a:pt x="5283" y="14533"/>
                  <a:pt x="5392" y="15137"/>
                </a:cubicBezTo>
                <a:cubicBezTo>
                  <a:pt x="5578" y="16170"/>
                  <a:pt x="5869" y="16752"/>
                  <a:pt x="6368" y="17046"/>
                </a:cubicBezTo>
                <a:cubicBezTo>
                  <a:pt x="7281" y="17584"/>
                  <a:pt x="7194" y="17551"/>
                  <a:pt x="8066" y="17631"/>
                </a:cubicBezTo>
                <a:cubicBezTo>
                  <a:pt x="9254" y="17741"/>
                  <a:pt x="11247" y="17675"/>
                  <a:pt x="11944" y="17499"/>
                </a:cubicBezTo>
                <a:cubicBezTo>
                  <a:pt x="12876" y="17264"/>
                  <a:pt x="14308" y="16710"/>
                  <a:pt x="14929" y="16365"/>
                </a:cubicBezTo>
                <a:cubicBezTo>
                  <a:pt x="15717" y="15929"/>
                  <a:pt x="16512" y="15225"/>
                  <a:pt x="16387" y="15061"/>
                </a:cubicBezTo>
                <a:cubicBezTo>
                  <a:pt x="16330" y="14987"/>
                  <a:pt x="15725" y="14719"/>
                  <a:pt x="14986" y="14438"/>
                </a:cubicBezTo>
                <a:cubicBezTo>
                  <a:pt x="14699" y="14328"/>
                  <a:pt x="14443" y="14201"/>
                  <a:pt x="14406" y="14154"/>
                </a:cubicBezTo>
                <a:cubicBezTo>
                  <a:pt x="14327" y="14055"/>
                  <a:pt x="14424" y="13313"/>
                  <a:pt x="14547" y="13115"/>
                </a:cubicBezTo>
                <a:cubicBezTo>
                  <a:pt x="14588" y="13050"/>
                  <a:pt x="14888" y="12803"/>
                  <a:pt x="15212" y="12586"/>
                </a:cubicBezTo>
                <a:lnTo>
                  <a:pt x="15807" y="12208"/>
                </a:lnTo>
                <a:lnTo>
                  <a:pt x="15778" y="11490"/>
                </a:lnTo>
                <a:lnTo>
                  <a:pt x="15750" y="10753"/>
                </a:lnTo>
                <a:lnTo>
                  <a:pt x="15977" y="10167"/>
                </a:lnTo>
                <a:cubicBezTo>
                  <a:pt x="16097" y="9838"/>
                  <a:pt x="16212" y="9552"/>
                  <a:pt x="16245" y="9524"/>
                </a:cubicBezTo>
                <a:cubicBezTo>
                  <a:pt x="16279" y="9497"/>
                  <a:pt x="16316" y="9259"/>
                  <a:pt x="16316" y="9014"/>
                </a:cubicBezTo>
                <a:cubicBezTo>
                  <a:pt x="16316" y="8581"/>
                  <a:pt x="16304" y="8554"/>
                  <a:pt x="15878" y="7710"/>
                </a:cubicBezTo>
                <a:cubicBezTo>
                  <a:pt x="15484" y="6933"/>
                  <a:pt x="15440" y="6818"/>
                  <a:pt x="15425" y="6463"/>
                </a:cubicBezTo>
                <a:lnTo>
                  <a:pt x="15396" y="6066"/>
                </a:lnTo>
                <a:lnTo>
                  <a:pt x="14774" y="5386"/>
                </a:lnTo>
                <a:cubicBezTo>
                  <a:pt x="14429" y="5016"/>
                  <a:pt x="13984" y="4482"/>
                  <a:pt x="13783" y="4195"/>
                </a:cubicBezTo>
                <a:lnTo>
                  <a:pt x="13415" y="3666"/>
                </a:lnTo>
                <a:close/>
                <a:moveTo>
                  <a:pt x="4401" y="8995"/>
                </a:moveTo>
                <a:cubicBezTo>
                  <a:pt x="4350" y="8903"/>
                  <a:pt x="4303" y="8905"/>
                  <a:pt x="4033" y="9052"/>
                </a:cubicBezTo>
                <a:cubicBezTo>
                  <a:pt x="3861" y="9146"/>
                  <a:pt x="3691" y="9258"/>
                  <a:pt x="3651" y="9298"/>
                </a:cubicBezTo>
                <a:cubicBezTo>
                  <a:pt x="3517" y="9430"/>
                  <a:pt x="3307" y="9535"/>
                  <a:pt x="3085" y="9581"/>
                </a:cubicBezTo>
                <a:cubicBezTo>
                  <a:pt x="2466" y="9710"/>
                  <a:pt x="2388" y="9858"/>
                  <a:pt x="2675" y="10337"/>
                </a:cubicBezTo>
                <a:cubicBezTo>
                  <a:pt x="2769" y="10494"/>
                  <a:pt x="2860" y="10672"/>
                  <a:pt x="2887" y="10753"/>
                </a:cubicBezTo>
                <a:cubicBezTo>
                  <a:pt x="3020" y="11152"/>
                  <a:pt x="3367" y="11754"/>
                  <a:pt x="3467" y="11754"/>
                </a:cubicBezTo>
                <a:cubicBezTo>
                  <a:pt x="3511" y="11754"/>
                  <a:pt x="3563" y="11809"/>
                  <a:pt x="3580" y="11868"/>
                </a:cubicBezTo>
                <a:cubicBezTo>
                  <a:pt x="3597" y="11927"/>
                  <a:pt x="3671" y="11992"/>
                  <a:pt x="3736" y="12019"/>
                </a:cubicBezTo>
                <a:cubicBezTo>
                  <a:pt x="3912" y="12094"/>
                  <a:pt x="4365" y="12519"/>
                  <a:pt x="4613" y="12850"/>
                </a:cubicBezTo>
                <a:cubicBezTo>
                  <a:pt x="4734" y="13012"/>
                  <a:pt x="4830" y="13153"/>
                  <a:pt x="4840" y="13153"/>
                </a:cubicBezTo>
                <a:cubicBezTo>
                  <a:pt x="4856" y="13153"/>
                  <a:pt x="4832" y="12730"/>
                  <a:pt x="4797" y="12472"/>
                </a:cubicBezTo>
                <a:cubicBezTo>
                  <a:pt x="4788" y="12403"/>
                  <a:pt x="4762" y="12330"/>
                  <a:pt x="4741" y="12302"/>
                </a:cubicBezTo>
                <a:cubicBezTo>
                  <a:pt x="4720" y="12274"/>
                  <a:pt x="4698" y="12052"/>
                  <a:pt x="4698" y="11811"/>
                </a:cubicBezTo>
                <a:cubicBezTo>
                  <a:pt x="4698" y="11570"/>
                  <a:pt x="4684" y="11239"/>
                  <a:pt x="4656" y="11093"/>
                </a:cubicBezTo>
                <a:cubicBezTo>
                  <a:pt x="4627" y="10947"/>
                  <a:pt x="4565" y="10454"/>
                  <a:pt x="4528" y="9978"/>
                </a:cubicBezTo>
                <a:cubicBezTo>
                  <a:pt x="4491" y="9502"/>
                  <a:pt x="4434" y="9054"/>
                  <a:pt x="4401" y="8995"/>
                </a:cubicBezTo>
                <a:close/>
                <a:moveTo>
                  <a:pt x="16401" y="10148"/>
                </a:moveTo>
                <a:cubicBezTo>
                  <a:pt x="16240" y="10246"/>
                  <a:pt x="16033" y="10653"/>
                  <a:pt x="16033" y="10866"/>
                </a:cubicBezTo>
                <a:cubicBezTo>
                  <a:pt x="16033" y="11084"/>
                  <a:pt x="16182" y="11362"/>
                  <a:pt x="16359" y="11490"/>
                </a:cubicBezTo>
                <a:cubicBezTo>
                  <a:pt x="16576" y="11647"/>
                  <a:pt x="16779" y="11625"/>
                  <a:pt x="16967" y="11414"/>
                </a:cubicBezTo>
                <a:cubicBezTo>
                  <a:pt x="17113" y="11250"/>
                  <a:pt x="17137" y="11170"/>
                  <a:pt x="17137" y="10866"/>
                </a:cubicBezTo>
                <a:cubicBezTo>
                  <a:pt x="17137" y="10578"/>
                  <a:pt x="17112" y="10485"/>
                  <a:pt x="16981" y="10299"/>
                </a:cubicBezTo>
                <a:cubicBezTo>
                  <a:pt x="16813" y="10058"/>
                  <a:pt x="16626" y="10011"/>
                  <a:pt x="16401" y="10148"/>
                </a:cubicBezTo>
                <a:close/>
                <a:moveTo>
                  <a:pt x="17576" y="10791"/>
                </a:moveTo>
                <a:cubicBezTo>
                  <a:pt x="17523" y="10791"/>
                  <a:pt x="17307" y="11615"/>
                  <a:pt x="17307" y="11811"/>
                </a:cubicBezTo>
                <a:cubicBezTo>
                  <a:pt x="17307" y="11922"/>
                  <a:pt x="17341" y="11987"/>
                  <a:pt x="17448" y="12019"/>
                </a:cubicBezTo>
                <a:cubicBezTo>
                  <a:pt x="17532" y="12044"/>
                  <a:pt x="17683" y="12081"/>
                  <a:pt x="17774" y="12113"/>
                </a:cubicBezTo>
                <a:cubicBezTo>
                  <a:pt x="17978" y="12187"/>
                  <a:pt x="18274" y="12210"/>
                  <a:pt x="18439" y="12151"/>
                </a:cubicBezTo>
                <a:cubicBezTo>
                  <a:pt x="18706" y="12056"/>
                  <a:pt x="18536" y="11652"/>
                  <a:pt x="18000" y="11150"/>
                </a:cubicBezTo>
                <a:cubicBezTo>
                  <a:pt x="17789" y="10952"/>
                  <a:pt x="17597" y="10791"/>
                  <a:pt x="17576" y="10791"/>
                </a:cubicBezTo>
                <a:close/>
                <a:moveTo>
                  <a:pt x="18750" y="11055"/>
                </a:moveTo>
                <a:lnTo>
                  <a:pt x="18807" y="11395"/>
                </a:lnTo>
                <a:cubicBezTo>
                  <a:pt x="18901" y="12012"/>
                  <a:pt x="18582" y="12893"/>
                  <a:pt x="18184" y="13115"/>
                </a:cubicBezTo>
                <a:cubicBezTo>
                  <a:pt x="17966" y="13236"/>
                  <a:pt x="17654" y="13179"/>
                  <a:pt x="17052" y="12907"/>
                </a:cubicBezTo>
                <a:cubicBezTo>
                  <a:pt x="16844" y="12813"/>
                  <a:pt x="16659" y="12771"/>
                  <a:pt x="16514" y="12794"/>
                </a:cubicBezTo>
                <a:cubicBezTo>
                  <a:pt x="16244" y="12837"/>
                  <a:pt x="15286" y="13430"/>
                  <a:pt x="15354" y="13512"/>
                </a:cubicBezTo>
                <a:cubicBezTo>
                  <a:pt x="15380" y="13543"/>
                  <a:pt x="15581" y="13628"/>
                  <a:pt x="15793" y="13701"/>
                </a:cubicBezTo>
                <a:cubicBezTo>
                  <a:pt x="16228" y="13850"/>
                  <a:pt x="16613" y="14105"/>
                  <a:pt x="16727" y="14306"/>
                </a:cubicBezTo>
                <a:cubicBezTo>
                  <a:pt x="16849" y="14522"/>
                  <a:pt x="16825" y="15035"/>
                  <a:pt x="16670" y="15458"/>
                </a:cubicBezTo>
                <a:cubicBezTo>
                  <a:pt x="16519" y="15869"/>
                  <a:pt x="16109" y="16451"/>
                  <a:pt x="15807" y="16687"/>
                </a:cubicBezTo>
                <a:cubicBezTo>
                  <a:pt x="15512" y="16916"/>
                  <a:pt x="14436" y="17593"/>
                  <a:pt x="14222" y="17688"/>
                </a:cubicBezTo>
                <a:cubicBezTo>
                  <a:pt x="13630" y="17951"/>
                  <a:pt x="13335" y="18066"/>
                  <a:pt x="13260" y="18066"/>
                </a:cubicBezTo>
                <a:cubicBezTo>
                  <a:pt x="13108" y="18066"/>
                  <a:pt x="13167" y="18191"/>
                  <a:pt x="13458" y="18463"/>
                </a:cubicBezTo>
                <a:cubicBezTo>
                  <a:pt x="13615" y="18610"/>
                  <a:pt x="13764" y="18728"/>
                  <a:pt x="13783" y="18728"/>
                </a:cubicBezTo>
                <a:cubicBezTo>
                  <a:pt x="13802" y="18728"/>
                  <a:pt x="13900" y="18603"/>
                  <a:pt x="13995" y="18444"/>
                </a:cubicBezTo>
                <a:cubicBezTo>
                  <a:pt x="14193" y="18115"/>
                  <a:pt x="14271" y="18098"/>
                  <a:pt x="14590" y="18387"/>
                </a:cubicBezTo>
                <a:cubicBezTo>
                  <a:pt x="14704" y="18491"/>
                  <a:pt x="14826" y="18576"/>
                  <a:pt x="14859" y="18576"/>
                </a:cubicBezTo>
                <a:cubicBezTo>
                  <a:pt x="14891" y="18576"/>
                  <a:pt x="14995" y="18474"/>
                  <a:pt x="15099" y="18331"/>
                </a:cubicBezTo>
                <a:cubicBezTo>
                  <a:pt x="15441" y="17860"/>
                  <a:pt x="15828" y="17606"/>
                  <a:pt x="16642" y="17310"/>
                </a:cubicBezTo>
                <a:cubicBezTo>
                  <a:pt x="17864" y="16866"/>
                  <a:pt x="18514" y="16541"/>
                  <a:pt x="19613" y="15817"/>
                </a:cubicBezTo>
                <a:cubicBezTo>
                  <a:pt x="20637" y="15144"/>
                  <a:pt x="21147" y="14753"/>
                  <a:pt x="21297" y="14532"/>
                </a:cubicBezTo>
                <a:cubicBezTo>
                  <a:pt x="21433" y="14334"/>
                  <a:pt x="21585" y="13084"/>
                  <a:pt x="21595" y="12094"/>
                </a:cubicBezTo>
                <a:cubicBezTo>
                  <a:pt x="21600" y="11551"/>
                  <a:pt x="21587" y="11407"/>
                  <a:pt x="21496" y="11244"/>
                </a:cubicBezTo>
                <a:lnTo>
                  <a:pt x="21382" y="11055"/>
                </a:lnTo>
                <a:lnTo>
                  <a:pt x="20066" y="11055"/>
                </a:lnTo>
                <a:lnTo>
                  <a:pt x="18750" y="11055"/>
                </a:lnTo>
                <a:close/>
                <a:moveTo>
                  <a:pt x="13033" y="18198"/>
                </a:moveTo>
                <a:lnTo>
                  <a:pt x="12736" y="18255"/>
                </a:lnTo>
                <a:cubicBezTo>
                  <a:pt x="12574" y="18284"/>
                  <a:pt x="12245" y="18368"/>
                  <a:pt x="12000" y="18444"/>
                </a:cubicBezTo>
                <a:cubicBezTo>
                  <a:pt x="11309" y="18658"/>
                  <a:pt x="10050" y="18748"/>
                  <a:pt x="8873" y="18690"/>
                </a:cubicBezTo>
                <a:lnTo>
                  <a:pt x="7840" y="18652"/>
                </a:lnTo>
                <a:lnTo>
                  <a:pt x="7910" y="18860"/>
                </a:lnTo>
                <a:cubicBezTo>
                  <a:pt x="8031" y="19229"/>
                  <a:pt x="8233" y="19619"/>
                  <a:pt x="8731" y="20466"/>
                </a:cubicBezTo>
                <a:cubicBezTo>
                  <a:pt x="9000" y="20923"/>
                  <a:pt x="9212" y="21321"/>
                  <a:pt x="9212" y="21354"/>
                </a:cubicBezTo>
                <a:cubicBezTo>
                  <a:pt x="9212" y="21387"/>
                  <a:pt x="9247" y="21457"/>
                  <a:pt x="9283" y="21506"/>
                </a:cubicBezTo>
                <a:cubicBezTo>
                  <a:pt x="9321" y="21556"/>
                  <a:pt x="9499" y="21600"/>
                  <a:pt x="9708" y="21600"/>
                </a:cubicBezTo>
                <a:lnTo>
                  <a:pt x="10076" y="21600"/>
                </a:lnTo>
                <a:lnTo>
                  <a:pt x="10543" y="21052"/>
                </a:lnTo>
                <a:cubicBezTo>
                  <a:pt x="10805" y="20751"/>
                  <a:pt x="11075" y="20473"/>
                  <a:pt x="11137" y="20428"/>
                </a:cubicBezTo>
                <a:cubicBezTo>
                  <a:pt x="11199" y="20384"/>
                  <a:pt x="11774" y="20286"/>
                  <a:pt x="12411" y="20220"/>
                </a:cubicBezTo>
                <a:cubicBezTo>
                  <a:pt x="13497" y="20109"/>
                  <a:pt x="13581" y="20103"/>
                  <a:pt x="13826" y="20220"/>
                </a:cubicBezTo>
                <a:cubicBezTo>
                  <a:pt x="14125" y="20364"/>
                  <a:pt x="14233" y="20346"/>
                  <a:pt x="14321" y="20088"/>
                </a:cubicBezTo>
                <a:cubicBezTo>
                  <a:pt x="14433" y="19759"/>
                  <a:pt x="14401" y="19518"/>
                  <a:pt x="14208" y="19313"/>
                </a:cubicBezTo>
                <a:cubicBezTo>
                  <a:pt x="14016" y="19110"/>
                  <a:pt x="13773" y="18933"/>
                  <a:pt x="13755" y="18973"/>
                </a:cubicBezTo>
                <a:cubicBezTo>
                  <a:pt x="13624" y="19256"/>
                  <a:pt x="13424" y="19540"/>
                  <a:pt x="13359" y="19540"/>
                </a:cubicBezTo>
                <a:cubicBezTo>
                  <a:pt x="13270" y="19540"/>
                  <a:pt x="13017" y="19318"/>
                  <a:pt x="12807" y="19068"/>
                </a:cubicBezTo>
                <a:cubicBezTo>
                  <a:pt x="12672" y="18906"/>
                  <a:pt x="12651" y="18972"/>
                  <a:pt x="12934" y="18387"/>
                </a:cubicBezTo>
                <a:lnTo>
                  <a:pt x="13033" y="181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71" name="الرسم"/>
          <p:cNvGrpSpPr/>
          <p:nvPr/>
        </p:nvGrpSpPr>
        <p:grpSpPr>
          <a:xfrm>
            <a:off x="6396346" y="374900"/>
            <a:ext cx="212554" cy="184618"/>
            <a:chOff x="-38099" y="-38100"/>
            <a:chExt cx="212552" cy="184616"/>
          </a:xfrm>
        </p:grpSpPr>
        <p:pic>
          <p:nvPicPr>
            <p:cNvPr id="1967" name="خط شكل" descr="خط شكل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6044" y="-38100"/>
              <a:ext cx="118409" cy="132724"/>
            </a:xfrm>
            <a:prstGeom prst="rect">
              <a:avLst/>
            </a:prstGeom>
            <a:effectLst/>
          </p:spPr>
        </p:pic>
        <p:pic>
          <p:nvPicPr>
            <p:cNvPr id="1969" name="خط شكل" descr="خط شكل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38100" y="18660"/>
              <a:ext cx="105889" cy="1278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4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80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975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76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77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78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79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981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982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983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984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985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986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1987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0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988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9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1993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1991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92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sp>
        <p:nvSpPr>
          <p:cNvPr id="1994" name="تجميع"/>
          <p:cNvSpPr/>
          <p:nvPr/>
        </p:nvSpPr>
        <p:spPr>
          <a:xfrm rot="599">
            <a:off x="5265169" y="1610307"/>
            <a:ext cx="2799723" cy="278188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1997" name="تجميع"/>
          <p:cNvGrpSpPr/>
          <p:nvPr/>
        </p:nvGrpSpPr>
        <p:grpSpPr>
          <a:xfrm>
            <a:off x="275444" y="939348"/>
            <a:ext cx="350830" cy="1507310"/>
            <a:chOff x="0" y="0"/>
            <a:chExt cx="350828" cy="1507308"/>
          </a:xfrm>
        </p:grpSpPr>
        <p:sp>
          <p:nvSpPr>
            <p:cNvPr id="1995" name="Google Shape;52;p3"/>
            <p:cNvSpPr/>
            <p:nvPr/>
          </p:nvSpPr>
          <p:spPr>
            <a:xfrm rot="16200000">
              <a:off x="-578241" y="611246"/>
              <a:ext cx="1507310" cy="28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96" name="صفحة…"/>
            <p:cNvSpPr txBox="1"/>
            <p:nvPr/>
          </p:nvSpPr>
          <p:spPr>
            <a:xfrm>
              <a:off x="-1" y="307639"/>
              <a:ext cx="350830" cy="292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٦١</a:t>
              </a:r>
            </a:p>
          </p:txBody>
        </p:sp>
      </p:grpSp>
      <p:pic>
        <p:nvPicPr>
          <p:cNvPr id="1998" name="IMG_1742.jpeg" descr="IMG_1742.jpe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21473" y="2118855"/>
            <a:ext cx="5283201" cy="1828801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999" name="Google Shape;4516;p47"/>
          <p:cNvSpPr/>
          <p:nvPr/>
        </p:nvSpPr>
        <p:spPr>
          <a:xfrm rot="2153969">
            <a:off x="7329794" y="1923533"/>
            <a:ext cx="864162" cy="38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000" name="Google Shape;2330;p29"/>
          <p:cNvSpPr/>
          <p:nvPr/>
        </p:nvSpPr>
        <p:spPr>
          <a:xfrm>
            <a:off x="6448591" y="1039424"/>
            <a:ext cx="1610084" cy="4016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9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الأسس والقوى </a:t>
            </a:r>
          </a:p>
        </p:txBody>
      </p:sp>
      <p:sp>
        <p:nvSpPr>
          <p:cNvPr id="2001" name="Google Shape;2011;p27"/>
          <p:cNvSpPr/>
          <p:nvPr/>
        </p:nvSpPr>
        <p:spPr>
          <a:xfrm flipH="1" rot="16634572">
            <a:off x="6387951" y="901496"/>
            <a:ext cx="328198" cy="427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002" name="IMG_1753.jpeg" descr="IMG_1753.jpeg"/>
          <p:cNvPicPr>
            <a:picLocks noChangeAspect="1"/>
          </p:cNvPicPr>
          <p:nvPr/>
        </p:nvPicPr>
        <p:blipFill>
          <a:blip r:embed="rId8">
            <a:extLst/>
          </a:blip>
          <a:srcRect l="25189" t="6250" r="25721" b="34500"/>
          <a:stretch>
            <a:fillRect/>
          </a:stretch>
        </p:blipFill>
        <p:spPr>
          <a:xfrm>
            <a:off x="7461412" y="4184049"/>
            <a:ext cx="599300" cy="448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376" y="0"/>
                </a:moveTo>
                <a:cubicBezTo>
                  <a:pt x="4115" y="0"/>
                  <a:pt x="4090" y="3"/>
                  <a:pt x="4090" y="191"/>
                </a:cubicBezTo>
                <a:cubicBezTo>
                  <a:pt x="4090" y="300"/>
                  <a:pt x="4116" y="578"/>
                  <a:pt x="4147" y="803"/>
                </a:cubicBezTo>
                <a:cubicBezTo>
                  <a:pt x="4179" y="1028"/>
                  <a:pt x="4272" y="1832"/>
                  <a:pt x="4348" y="2600"/>
                </a:cubicBezTo>
                <a:cubicBezTo>
                  <a:pt x="4572" y="4876"/>
                  <a:pt x="4753" y="6770"/>
                  <a:pt x="4791" y="7225"/>
                </a:cubicBezTo>
                <a:cubicBezTo>
                  <a:pt x="4820" y="7575"/>
                  <a:pt x="4847" y="7644"/>
                  <a:pt x="4920" y="7608"/>
                </a:cubicBezTo>
                <a:cubicBezTo>
                  <a:pt x="5087" y="7524"/>
                  <a:pt x="6353" y="6433"/>
                  <a:pt x="6564" y="6193"/>
                </a:cubicBezTo>
                <a:cubicBezTo>
                  <a:pt x="6775" y="5954"/>
                  <a:pt x="6870" y="5973"/>
                  <a:pt x="6807" y="6232"/>
                </a:cubicBezTo>
                <a:cubicBezTo>
                  <a:pt x="6735" y="6527"/>
                  <a:pt x="6437" y="7283"/>
                  <a:pt x="6393" y="7283"/>
                </a:cubicBezTo>
                <a:cubicBezTo>
                  <a:pt x="6366" y="7283"/>
                  <a:pt x="6101" y="7484"/>
                  <a:pt x="5806" y="7742"/>
                </a:cubicBezTo>
                <a:cubicBezTo>
                  <a:pt x="5512" y="7999"/>
                  <a:pt x="5204" y="8267"/>
                  <a:pt x="5105" y="8334"/>
                </a:cubicBezTo>
                <a:cubicBezTo>
                  <a:pt x="4942" y="8446"/>
                  <a:pt x="4923" y="8485"/>
                  <a:pt x="4948" y="8736"/>
                </a:cubicBezTo>
                <a:cubicBezTo>
                  <a:pt x="5032" y="9568"/>
                  <a:pt x="5146" y="10676"/>
                  <a:pt x="5177" y="11029"/>
                </a:cubicBezTo>
                <a:cubicBezTo>
                  <a:pt x="5228" y="11619"/>
                  <a:pt x="5408" y="12757"/>
                  <a:pt x="5506" y="13075"/>
                </a:cubicBezTo>
                <a:cubicBezTo>
                  <a:pt x="5719" y="13765"/>
                  <a:pt x="6260" y="14353"/>
                  <a:pt x="6865" y="14566"/>
                </a:cubicBezTo>
                <a:cubicBezTo>
                  <a:pt x="7949" y="14946"/>
                  <a:pt x="10071" y="14543"/>
                  <a:pt x="11126" y="13763"/>
                </a:cubicBezTo>
                <a:cubicBezTo>
                  <a:pt x="11316" y="13623"/>
                  <a:pt x="11486" y="13531"/>
                  <a:pt x="11512" y="13553"/>
                </a:cubicBezTo>
                <a:cubicBezTo>
                  <a:pt x="11539" y="13574"/>
                  <a:pt x="11570" y="13770"/>
                  <a:pt x="11584" y="13992"/>
                </a:cubicBezTo>
                <a:cubicBezTo>
                  <a:pt x="11612" y="14448"/>
                  <a:pt x="11724" y="14669"/>
                  <a:pt x="11984" y="14776"/>
                </a:cubicBezTo>
                <a:cubicBezTo>
                  <a:pt x="12384" y="14940"/>
                  <a:pt x="13051" y="14649"/>
                  <a:pt x="13171" y="14260"/>
                </a:cubicBezTo>
                <a:cubicBezTo>
                  <a:pt x="13268" y="13949"/>
                  <a:pt x="13213" y="13243"/>
                  <a:pt x="12842" y="10150"/>
                </a:cubicBezTo>
                <a:cubicBezTo>
                  <a:pt x="12529" y="7532"/>
                  <a:pt x="12332" y="5800"/>
                  <a:pt x="12142" y="4014"/>
                </a:cubicBezTo>
                <a:lnTo>
                  <a:pt x="12041" y="3116"/>
                </a:lnTo>
                <a:lnTo>
                  <a:pt x="11870" y="3135"/>
                </a:lnTo>
                <a:cubicBezTo>
                  <a:pt x="11778" y="3137"/>
                  <a:pt x="11372" y="3191"/>
                  <a:pt x="10955" y="3269"/>
                </a:cubicBezTo>
                <a:cubicBezTo>
                  <a:pt x="10233" y="3402"/>
                  <a:pt x="10160" y="3404"/>
                  <a:pt x="9739" y="3288"/>
                </a:cubicBezTo>
                <a:cubicBezTo>
                  <a:pt x="9495" y="3220"/>
                  <a:pt x="9173" y="3070"/>
                  <a:pt x="9010" y="2963"/>
                </a:cubicBezTo>
                <a:cubicBezTo>
                  <a:pt x="8846" y="2856"/>
                  <a:pt x="8696" y="2789"/>
                  <a:pt x="8681" y="2810"/>
                </a:cubicBezTo>
                <a:cubicBezTo>
                  <a:pt x="8665" y="2831"/>
                  <a:pt x="8791" y="3034"/>
                  <a:pt x="8952" y="3250"/>
                </a:cubicBezTo>
                <a:cubicBezTo>
                  <a:pt x="9232" y="3622"/>
                  <a:pt x="9628" y="4002"/>
                  <a:pt x="10225" y="4454"/>
                </a:cubicBezTo>
                <a:cubicBezTo>
                  <a:pt x="10588" y="4729"/>
                  <a:pt x="10922" y="5123"/>
                  <a:pt x="11012" y="5410"/>
                </a:cubicBezTo>
                <a:cubicBezTo>
                  <a:pt x="11111" y="5727"/>
                  <a:pt x="11104" y="6369"/>
                  <a:pt x="10998" y="6786"/>
                </a:cubicBezTo>
                <a:cubicBezTo>
                  <a:pt x="10850" y="7366"/>
                  <a:pt x="10478" y="7724"/>
                  <a:pt x="8738" y="9003"/>
                </a:cubicBezTo>
                <a:cubicBezTo>
                  <a:pt x="7747" y="9732"/>
                  <a:pt x="7620" y="9810"/>
                  <a:pt x="7294" y="9768"/>
                </a:cubicBezTo>
                <a:cubicBezTo>
                  <a:pt x="6750" y="9698"/>
                  <a:pt x="6391" y="9081"/>
                  <a:pt x="6378" y="8162"/>
                </a:cubicBezTo>
                <a:cubicBezTo>
                  <a:pt x="6370" y="7570"/>
                  <a:pt x="6472" y="7431"/>
                  <a:pt x="6521" y="7971"/>
                </a:cubicBezTo>
                <a:cubicBezTo>
                  <a:pt x="6540" y="8175"/>
                  <a:pt x="6571" y="8416"/>
                  <a:pt x="6593" y="8506"/>
                </a:cubicBezTo>
                <a:cubicBezTo>
                  <a:pt x="6669" y="8826"/>
                  <a:pt x="7068" y="8967"/>
                  <a:pt x="7537" y="8831"/>
                </a:cubicBezTo>
                <a:cubicBezTo>
                  <a:pt x="7702" y="8784"/>
                  <a:pt x="7696" y="8772"/>
                  <a:pt x="7680" y="8296"/>
                </a:cubicBezTo>
                <a:cubicBezTo>
                  <a:pt x="7657" y="7632"/>
                  <a:pt x="7575" y="6547"/>
                  <a:pt x="7479" y="5792"/>
                </a:cubicBezTo>
                <a:cubicBezTo>
                  <a:pt x="7435" y="5441"/>
                  <a:pt x="7364" y="4921"/>
                  <a:pt x="7336" y="4645"/>
                </a:cubicBezTo>
                <a:cubicBezTo>
                  <a:pt x="7129" y="2604"/>
                  <a:pt x="6960" y="1324"/>
                  <a:pt x="6879" y="1185"/>
                </a:cubicBezTo>
                <a:cubicBezTo>
                  <a:pt x="6849" y="1135"/>
                  <a:pt x="6611" y="961"/>
                  <a:pt x="6335" y="784"/>
                </a:cubicBezTo>
                <a:cubicBezTo>
                  <a:pt x="5538" y="272"/>
                  <a:pt x="4864" y="0"/>
                  <a:pt x="4376" y="0"/>
                </a:cubicBezTo>
                <a:close/>
                <a:moveTo>
                  <a:pt x="3547" y="191"/>
                </a:moveTo>
                <a:cubicBezTo>
                  <a:pt x="3491" y="115"/>
                  <a:pt x="3057" y="355"/>
                  <a:pt x="2631" y="688"/>
                </a:cubicBezTo>
                <a:cubicBezTo>
                  <a:pt x="2445" y="834"/>
                  <a:pt x="2257" y="956"/>
                  <a:pt x="2217" y="956"/>
                </a:cubicBezTo>
                <a:cubicBezTo>
                  <a:pt x="2176" y="956"/>
                  <a:pt x="2064" y="1030"/>
                  <a:pt x="1974" y="1128"/>
                </a:cubicBezTo>
                <a:lnTo>
                  <a:pt x="1816" y="1319"/>
                </a:lnTo>
                <a:lnTo>
                  <a:pt x="2274" y="1912"/>
                </a:lnTo>
                <a:lnTo>
                  <a:pt x="2732" y="2504"/>
                </a:lnTo>
                <a:lnTo>
                  <a:pt x="2660" y="2772"/>
                </a:lnTo>
                <a:cubicBezTo>
                  <a:pt x="2581" y="3090"/>
                  <a:pt x="2213" y="3587"/>
                  <a:pt x="1931" y="3766"/>
                </a:cubicBezTo>
                <a:cubicBezTo>
                  <a:pt x="1787" y="3857"/>
                  <a:pt x="1666" y="4042"/>
                  <a:pt x="1516" y="4358"/>
                </a:cubicBezTo>
                <a:cubicBezTo>
                  <a:pt x="1233" y="4957"/>
                  <a:pt x="1062" y="5088"/>
                  <a:pt x="472" y="5142"/>
                </a:cubicBezTo>
                <a:lnTo>
                  <a:pt x="0" y="5180"/>
                </a:lnTo>
                <a:lnTo>
                  <a:pt x="0" y="5907"/>
                </a:lnTo>
                <a:cubicBezTo>
                  <a:pt x="0" y="6481"/>
                  <a:pt x="21" y="6650"/>
                  <a:pt x="86" y="6690"/>
                </a:cubicBezTo>
                <a:cubicBezTo>
                  <a:pt x="568" y="6992"/>
                  <a:pt x="708" y="7116"/>
                  <a:pt x="772" y="7283"/>
                </a:cubicBezTo>
                <a:cubicBezTo>
                  <a:pt x="814" y="7390"/>
                  <a:pt x="892" y="7512"/>
                  <a:pt x="944" y="7570"/>
                </a:cubicBezTo>
                <a:cubicBezTo>
                  <a:pt x="996" y="7627"/>
                  <a:pt x="1152" y="7881"/>
                  <a:pt x="1301" y="8124"/>
                </a:cubicBezTo>
                <a:cubicBezTo>
                  <a:pt x="1451" y="8366"/>
                  <a:pt x="1708" y="8731"/>
                  <a:pt x="1859" y="8946"/>
                </a:cubicBezTo>
                <a:cubicBezTo>
                  <a:pt x="2051" y="9217"/>
                  <a:pt x="2155" y="9323"/>
                  <a:pt x="2217" y="9290"/>
                </a:cubicBezTo>
                <a:cubicBezTo>
                  <a:pt x="2266" y="9264"/>
                  <a:pt x="2451" y="9181"/>
                  <a:pt x="2617" y="9099"/>
                </a:cubicBezTo>
                <a:cubicBezTo>
                  <a:pt x="2783" y="9016"/>
                  <a:pt x="2932" y="8924"/>
                  <a:pt x="2960" y="8888"/>
                </a:cubicBezTo>
                <a:cubicBezTo>
                  <a:pt x="2989" y="8853"/>
                  <a:pt x="3051" y="8812"/>
                  <a:pt x="3089" y="8812"/>
                </a:cubicBezTo>
                <a:cubicBezTo>
                  <a:pt x="3127" y="8812"/>
                  <a:pt x="3424" y="8640"/>
                  <a:pt x="3747" y="8430"/>
                </a:cubicBezTo>
                <a:lnTo>
                  <a:pt x="4333" y="8047"/>
                </a:lnTo>
                <a:lnTo>
                  <a:pt x="4305" y="7722"/>
                </a:lnTo>
                <a:cubicBezTo>
                  <a:pt x="4247" y="7059"/>
                  <a:pt x="4106" y="5605"/>
                  <a:pt x="4047" y="5065"/>
                </a:cubicBezTo>
                <a:cubicBezTo>
                  <a:pt x="4014" y="4762"/>
                  <a:pt x="3934" y="3974"/>
                  <a:pt x="3876" y="3307"/>
                </a:cubicBezTo>
                <a:cubicBezTo>
                  <a:pt x="3695" y="1226"/>
                  <a:pt x="3591" y="252"/>
                  <a:pt x="3547" y="191"/>
                </a:cubicBezTo>
                <a:close/>
                <a:moveTo>
                  <a:pt x="7537" y="1701"/>
                </a:moveTo>
                <a:cubicBezTo>
                  <a:pt x="7529" y="1712"/>
                  <a:pt x="7591" y="2295"/>
                  <a:pt x="7680" y="2982"/>
                </a:cubicBezTo>
                <a:cubicBezTo>
                  <a:pt x="8039" y="5773"/>
                  <a:pt x="8122" y="7236"/>
                  <a:pt x="7980" y="8143"/>
                </a:cubicBezTo>
                <a:cubicBezTo>
                  <a:pt x="7940" y="8396"/>
                  <a:pt x="7925" y="8602"/>
                  <a:pt x="7951" y="8602"/>
                </a:cubicBezTo>
                <a:cubicBezTo>
                  <a:pt x="8037" y="8602"/>
                  <a:pt x="9009" y="7925"/>
                  <a:pt x="9625" y="7436"/>
                </a:cubicBezTo>
                <a:cubicBezTo>
                  <a:pt x="10392" y="6825"/>
                  <a:pt x="10812" y="6408"/>
                  <a:pt x="10812" y="6251"/>
                </a:cubicBezTo>
                <a:cubicBezTo>
                  <a:pt x="10812" y="6051"/>
                  <a:pt x="10429" y="5634"/>
                  <a:pt x="9782" y="5104"/>
                </a:cubicBezTo>
                <a:cubicBezTo>
                  <a:pt x="9029" y="4487"/>
                  <a:pt x="9044" y="4503"/>
                  <a:pt x="8523" y="3747"/>
                </a:cubicBezTo>
                <a:lnTo>
                  <a:pt x="8094" y="3116"/>
                </a:lnTo>
                <a:lnTo>
                  <a:pt x="8123" y="2714"/>
                </a:lnTo>
                <a:lnTo>
                  <a:pt x="8152" y="2294"/>
                </a:lnTo>
                <a:lnTo>
                  <a:pt x="7851" y="1988"/>
                </a:lnTo>
                <a:cubicBezTo>
                  <a:pt x="7684" y="1822"/>
                  <a:pt x="7544" y="1690"/>
                  <a:pt x="7537" y="1701"/>
                </a:cubicBezTo>
                <a:close/>
                <a:moveTo>
                  <a:pt x="13414" y="3670"/>
                </a:moveTo>
                <a:lnTo>
                  <a:pt x="13014" y="3689"/>
                </a:lnTo>
                <a:lnTo>
                  <a:pt x="12614" y="3689"/>
                </a:lnTo>
                <a:lnTo>
                  <a:pt x="12642" y="3880"/>
                </a:lnTo>
                <a:cubicBezTo>
                  <a:pt x="12688" y="4181"/>
                  <a:pt x="12931" y="6241"/>
                  <a:pt x="12971" y="6652"/>
                </a:cubicBezTo>
                <a:cubicBezTo>
                  <a:pt x="12991" y="6854"/>
                  <a:pt x="13148" y="8127"/>
                  <a:pt x="13314" y="9481"/>
                </a:cubicBezTo>
                <a:cubicBezTo>
                  <a:pt x="13563" y="11501"/>
                  <a:pt x="13621" y="12127"/>
                  <a:pt x="13629" y="12941"/>
                </a:cubicBezTo>
                <a:cubicBezTo>
                  <a:pt x="13637" y="13730"/>
                  <a:pt x="13621" y="13998"/>
                  <a:pt x="13543" y="14298"/>
                </a:cubicBezTo>
                <a:cubicBezTo>
                  <a:pt x="13414" y="14791"/>
                  <a:pt x="13134" y="15312"/>
                  <a:pt x="12842" y="15598"/>
                </a:cubicBezTo>
                <a:cubicBezTo>
                  <a:pt x="12645" y="15792"/>
                  <a:pt x="12551" y="15837"/>
                  <a:pt x="12213" y="15865"/>
                </a:cubicBezTo>
                <a:cubicBezTo>
                  <a:pt x="11818" y="15899"/>
                  <a:pt x="11814" y="15887"/>
                  <a:pt x="11627" y="15636"/>
                </a:cubicBezTo>
                <a:cubicBezTo>
                  <a:pt x="11453" y="15403"/>
                  <a:pt x="11298" y="14969"/>
                  <a:pt x="11298" y="14680"/>
                </a:cubicBezTo>
                <a:cubicBezTo>
                  <a:pt x="11298" y="14574"/>
                  <a:pt x="11286" y="14561"/>
                  <a:pt x="11126" y="14680"/>
                </a:cubicBezTo>
                <a:cubicBezTo>
                  <a:pt x="10460" y="15179"/>
                  <a:pt x="9274" y="15641"/>
                  <a:pt x="8380" y="15732"/>
                </a:cubicBezTo>
                <a:cubicBezTo>
                  <a:pt x="7347" y="15837"/>
                  <a:pt x="6671" y="15731"/>
                  <a:pt x="6149" y="15388"/>
                </a:cubicBezTo>
                <a:cubicBezTo>
                  <a:pt x="5930" y="15243"/>
                  <a:pt x="5641" y="14995"/>
                  <a:pt x="5520" y="14833"/>
                </a:cubicBezTo>
                <a:cubicBezTo>
                  <a:pt x="5281" y="14513"/>
                  <a:pt x="5269" y="14535"/>
                  <a:pt x="5377" y="15139"/>
                </a:cubicBezTo>
                <a:cubicBezTo>
                  <a:pt x="5563" y="16173"/>
                  <a:pt x="5865" y="16757"/>
                  <a:pt x="6364" y="17051"/>
                </a:cubicBezTo>
                <a:cubicBezTo>
                  <a:pt x="7276" y="17589"/>
                  <a:pt x="7194" y="17563"/>
                  <a:pt x="8066" y="17643"/>
                </a:cubicBezTo>
                <a:cubicBezTo>
                  <a:pt x="9254" y="17752"/>
                  <a:pt x="11230" y="17685"/>
                  <a:pt x="11927" y="17509"/>
                </a:cubicBezTo>
                <a:cubicBezTo>
                  <a:pt x="12859" y="17274"/>
                  <a:pt x="14309" y="16726"/>
                  <a:pt x="14930" y="16382"/>
                </a:cubicBezTo>
                <a:cubicBezTo>
                  <a:pt x="15717" y="15945"/>
                  <a:pt x="16500" y="15227"/>
                  <a:pt x="16375" y="15063"/>
                </a:cubicBezTo>
                <a:cubicBezTo>
                  <a:pt x="16318" y="14989"/>
                  <a:pt x="15726" y="14733"/>
                  <a:pt x="14988" y="14451"/>
                </a:cubicBezTo>
                <a:cubicBezTo>
                  <a:pt x="14700" y="14341"/>
                  <a:pt x="14438" y="14211"/>
                  <a:pt x="14401" y="14164"/>
                </a:cubicBezTo>
                <a:cubicBezTo>
                  <a:pt x="14322" y="14065"/>
                  <a:pt x="14421" y="13311"/>
                  <a:pt x="14544" y="13113"/>
                </a:cubicBezTo>
                <a:cubicBezTo>
                  <a:pt x="14584" y="13048"/>
                  <a:pt x="14892" y="12814"/>
                  <a:pt x="15216" y="12597"/>
                </a:cubicBezTo>
                <a:lnTo>
                  <a:pt x="15803" y="12215"/>
                </a:lnTo>
                <a:lnTo>
                  <a:pt x="15774" y="11488"/>
                </a:lnTo>
                <a:lnTo>
                  <a:pt x="15745" y="10762"/>
                </a:lnTo>
                <a:lnTo>
                  <a:pt x="15960" y="10169"/>
                </a:lnTo>
                <a:cubicBezTo>
                  <a:pt x="16081" y="9840"/>
                  <a:pt x="16213" y="9547"/>
                  <a:pt x="16246" y="9519"/>
                </a:cubicBezTo>
                <a:cubicBezTo>
                  <a:pt x="16279" y="9492"/>
                  <a:pt x="16303" y="9267"/>
                  <a:pt x="16303" y="9022"/>
                </a:cubicBezTo>
                <a:cubicBezTo>
                  <a:pt x="16303" y="8588"/>
                  <a:pt x="16286" y="8566"/>
                  <a:pt x="15860" y="7722"/>
                </a:cubicBezTo>
                <a:cubicBezTo>
                  <a:pt x="15467" y="6945"/>
                  <a:pt x="15432" y="6816"/>
                  <a:pt x="15417" y="6461"/>
                </a:cubicBezTo>
                <a:lnTo>
                  <a:pt x="15402" y="6059"/>
                </a:lnTo>
                <a:lnTo>
                  <a:pt x="14773" y="5390"/>
                </a:lnTo>
                <a:cubicBezTo>
                  <a:pt x="14429" y="5020"/>
                  <a:pt x="13987" y="4492"/>
                  <a:pt x="13786" y="4205"/>
                </a:cubicBezTo>
                <a:lnTo>
                  <a:pt x="13414" y="3670"/>
                </a:lnTo>
                <a:close/>
                <a:moveTo>
                  <a:pt x="4405" y="9003"/>
                </a:moveTo>
                <a:cubicBezTo>
                  <a:pt x="4353" y="8910"/>
                  <a:pt x="4303" y="8914"/>
                  <a:pt x="4033" y="9061"/>
                </a:cubicBezTo>
                <a:cubicBezTo>
                  <a:pt x="3861" y="9154"/>
                  <a:pt x="3687" y="9270"/>
                  <a:pt x="3647" y="9309"/>
                </a:cubicBezTo>
                <a:cubicBezTo>
                  <a:pt x="3512" y="9441"/>
                  <a:pt x="3296" y="9550"/>
                  <a:pt x="3075" y="9596"/>
                </a:cubicBezTo>
                <a:cubicBezTo>
                  <a:pt x="2456" y="9724"/>
                  <a:pt x="2388" y="9862"/>
                  <a:pt x="2674" y="10341"/>
                </a:cubicBezTo>
                <a:cubicBezTo>
                  <a:pt x="2768" y="10498"/>
                  <a:pt x="2862" y="10681"/>
                  <a:pt x="2889" y="10762"/>
                </a:cubicBezTo>
                <a:cubicBezTo>
                  <a:pt x="3022" y="11161"/>
                  <a:pt x="3376" y="11756"/>
                  <a:pt x="3475" y="11756"/>
                </a:cubicBezTo>
                <a:cubicBezTo>
                  <a:pt x="3519" y="11756"/>
                  <a:pt x="3558" y="11811"/>
                  <a:pt x="3575" y="11870"/>
                </a:cubicBezTo>
                <a:cubicBezTo>
                  <a:pt x="3592" y="11930"/>
                  <a:pt x="3668" y="11996"/>
                  <a:pt x="3733" y="12023"/>
                </a:cubicBezTo>
                <a:cubicBezTo>
                  <a:pt x="3909" y="12098"/>
                  <a:pt x="4357" y="12533"/>
                  <a:pt x="4605" y="12864"/>
                </a:cubicBezTo>
                <a:cubicBezTo>
                  <a:pt x="4726" y="13026"/>
                  <a:pt x="4839" y="13151"/>
                  <a:pt x="4848" y="13151"/>
                </a:cubicBezTo>
                <a:cubicBezTo>
                  <a:pt x="4865" y="13151"/>
                  <a:pt x="4825" y="12740"/>
                  <a:pt x="4791" y="12482"/>
                </a:cubicBezTo>
                <a:cubicBezTo>
                  <a:pt x="4782" y="12413"/>
                  <a:pt x="4755" y="12338"/>
                  <a:pt x="4734" y="12310"/>
                </a:cubicBezTo>
                <a:cubicBezTo>
                  <a:pt x="4713" y="12282"/>
                  <a:pt x="4705" y="12054"/>
                  <a:pt x="4705" y="11813"/>
                </a:cubicBezTo>
                <a:cubicBezTo>
                  <a:pt x="4705" y="11572"/>
                  <a:pt x="4676" y="11252"/>
                  <a:pt x="4648" y="11106"/>
                </a:cubicBezTo>
                <a:cubicBezTo>
                  <a:pt x="4619" y="10960"/>
                  <a:pt x="4570" y="10455"/>
                  <a:pt x="4533" y="9978"/>
                </a:cubicBezTo>
                <a:cubicBezTo>
                  <a:pt x="4496" y="9502"/>
                  <a:pt x="4437" y="9062"/>
                  <a:pt x="4405" y="9003"/>
                </a:cubicBezTo>
                <a:close/>
                <a:moveTo>
                  <a:pt x="16403" y="10150"/>
                </a:moveTo>
                <a:cubicBezTo>
                  <a:pt x="16242" y="10248"/>
                  <a:pt x="16031" y="10644"/>
                  <a:pt x="16031" y="10857"/>
                </a:cubicBezTo>
                <a:cubicBezTo>
                  <a:pt x="16031" y="11076"/>
                  <a:pt x="16170" y="11379"/>
                  <a:pt x="16346" y="11507"/>
                </a:cubicBezTo>
                <a:cubicBezTo>
                  <a:pt x="16563" y="11665"/>
                  <a:pt x="16773" y="11642"/>
                  <a:pt x="16961" y="11431"/>
                </a:cubicBezTo>
                <a:cubicBezTo>
                  <a:pt x="17107" y="11267"/>
                  <a:pt x="17133" y="11181"/>
                  <a:pt x="17133" y="10876"/>
                </a:cubicBezTo>
                <a:cubicBezTo>
                  <a:pt x="17133" y="10588"/>
                  <a:pt x="17106" y="10489"/>
                  <a:pt x="16975" y="10303"/>
                </a:cubicBezTo>
                <a:cubicBezTo>
                  <a:pt x="16807" y="10062"/>
                  <a:pt x="16628" y="10013"/>
                  <a:pt x="16403" y="10150"/>
                </a:cubicBezTo>
                <a:close/>
                <a:moveTo>
                  <a:pt x="17562" y="10800"/>
                </a:moveTo>
                <a:cubicBezTo>
                  <a:pt x="17509" y="10800"/>
                  <a:pt x="17290" y="11617"/>
                  <a:pt x="17290" y="11813"/>
                </a:cubicBezTo>
                <a:cubicBezTo>
                  <a:pt x="17290" y="11924"/>
                  <a:pt x="17340" y="11991"/>
                  <a:pt x="17447" y="12023"/>
                </a:cubicBezTo>
                <a:cubicBezTo>
                  <a:pt x="17530" y="12049"/>
                  <a:pt x="17671" y="12086"/>
                  <a:pt x="17762" y="12119"/>
                </a:cubicBezTo>
                <a:cubicBezTo>
                  <a:pt x="17966" y="12192"/>
                  <a:pt x="18270" y="12216"/>
                  <a:pt x="18434" y="12157"/>
                </a:cubicBezTo>
                <a:cubicBezTo>
                  <a:pt x="18701" y="12062"/>
                  <a:pt x="18526" y="11666"/>
                  <a:pt x="17991" y="11163"/>
                </a:cubicBezTo>
                <a:cubicBezTo>
                  <a:pt x="17780" y="10965"/>
                  <a:pt x="17583" y="10800"/>
                  <a:pt x="17562" y="10800"/>
                </a:cubicBezTo>
                <a:close/>
                <a:moveTo>
                  <a:pt x="18749" y="11068"/>
                </a:moveTo>
                <a:lnTo>
                  <a:pt x="18806" y="11412"/>
                </a:lnTo>
                <a:cubicBezTo>
                  <a:pt x="18900" y="12029"/>
                  <a:pt x="18574" y="12910"/>
                  <a:pt x="18177" y="13132"/>
                </a:cubicBezTo>
                <a:cubicBezTo>
                  <a:pt x="17959" y="13254"/>
                  <a:pt x="17648" y="13194"/>
                  <a:pt x="17047" y="12922"/>
                </a:cubicBezTo>
                <a:cubicBezTo>
                  <a:pt x="16839" y="12828"/>
                  <a:pt x="16648" y="12784"/>
                  <a:pt x="16503" y="12807"/>
                </a:cubicBezTo>
                <a:cubicBezTo>
                  <a:pt x="16233" y="12850"/>
                  <a:pt x="15277" y="13432"/>
                  <a:pt x="15345" y="13514"/>
                </a:cubicBezTo>
                <a:cubicBezTo>
                  <a:pt x="15371" y="13546"/>
                  <a:pt x="15577" y="13633"/>
                  <a:pt x="15788" y="13705"/>
                </a:cubicBezTo>
                <a:cubicBezTo>
                  <a:pt x="16224" y="13855"/>
                  <a:pt x="16604" y="14098"/>
                  <a:pt x="16718" y="14298"/>
                </a:cubicBezTo>
                <a:cubicBezTo>
                  <a:pt x="16841" y="14515"/>
                  <a:pt x="16816" y="15040"/>
                  <a:pt x="16661" y="15464"/>
                </a:cubicBezTo>
                <a:cubicBezTo>
                  <a:pt x="16510" y="15875"/>
                  <a:pt x="16105" y="16452"/>
                  <a:pt x="15803" y="16687"/>
                </a:cubicBezTo>
                <a:cubicBezTo>
                  <a:pt x="15508" y="16917"/>
                  <a:pt x="14429" y="17605"/>
                  <a:pt x="14215" y="17701"/>
                </a:cubicBezTo>
                <a:cubicBezTo>
                  <a:pt x="13623" y="17963"/>
                  <a:pt x="13332" y="18083"/>
                  <a:pt x="13257" y="18083"/>
                </a:cubicBezTo>
                <a:cubicBezTo>
                  <a:pt x="13106" y="18083"/>
                  <a:pt x="13166" y="18212"/>
                  <a:pt x="13457" y="18484"/>
                </a:cubicBezTo>
                <a:cubicBezTo>
                  <a:pt x="13615" y="18631"/>
                  <a:pt x="13753" y="18752"/>
                  <a:pt x="13772" y="18752"/>
                </a:cubicBezTo>
                <a:cubicBezTo>
                  <a:pt x="13791" y="18752"/>
                  <a:pt x="13891" y="18605"/>
                  <a:pt x="13986" y="18446"/>
                </a:cubicBezTo>
                <a:cubicBezTo>
                  <a:pt x="14184" y="18117"/>
                  <a:pt x="14268" y="18118"/>
                  <a:pt x="14587" y="18408"/>
                </a:cubicBezTo>
                <a:cubicBezTo>
                  <a:pt x="14701" y="18512"/>
                  <a:pt x="14812" y="18599"/>
                  <a:pt x="14845" y="18599"/>
                </a:cubicBezTo>
                <a:cubicBezTo>
                  <a:pt x="14877" y="18599"/>
                  <a:pt x="14998" y="18475"/>
                  <a:pt x="15102" y="18331"/>
                </a:cubicBezTo>
                <a:cubicBezTo>
                  <a:pt x="15444" y="17860"/>
                  <a:pt x="15833" y="17614"/>
                  <a:pt x="16646" y="17318"/>
                </a:cubicBezTo>
                <a:cubicBezTo>
                  <a:pt x="17869" y="16874"/>
                  <a:pt x="18507" y="16551"/>
                  <a:pt x="19607" y="15827"/>
                </a:cubicBezTo>
                <a:cubicBezTo>
                  <a:pt x="20630" y="15154"/>
                  <a:pt x="21144" y="14748"/>
                  <a:pt x="21294" y="14527"/>
                </a:cubicBezTo>
                <a:cubicBezTo>
                  <a:pt x="21430" y="14329"/>
                  <a:pt x="21585" y="13090"/>
                  <a:pt x="21595" y="12100"/>
                </a:cubicBezTo>
                <a:cubicBezTo>
                  <a:pt x="21600" y="11556"/>
                  <a:pt x="21571" y="11421"/>
                  <a:pt x="21480" y="11259"/>
                </a:cubicBezTo>
                <a:lnTo>
                  <a:pt x="21380" y="11068"/>
                </a:lnTo>
                <a:lnTo>
                  <a:pt x="20064" y="11068"/>
                </a:lnTo>
                <a:lnTo>
                  <a:pt x="18749" y="11068"/>
                </a:lnTo>
                <a:close/>
                <a:moveTo>
                  <a:pt x="13028" y="18198"/>
                </a:moveTo>
                <a:lnTo>
                  <a:pt x="12728" y="18255"/>
                </a:lnTo>
                <a:cubicBezTo>
                  <a:pt x="12566" y="18284"/>
                  <a:pt x="12244" y="18370"/>
                  <a:pt x="11999" y="18446"/>
                </a:cubicBezTo>
                <a:cubicBezTo>
                  <a:pt x="11308" y="18660"/>
                  <a:pt x="10044" y="18772"/>
                  <a:pt x="8867" y="18714"/>
                </a:cubicBezTo>
                <a:lnTo>
                  <a:pt x="7837" y="18656"/>
                </a:lnTo>
                <a:lnTo>
                  <a:pt x="7894" y="18867"/>
                </a:lnTo>
                <a:cubicBezTo>
                  <a:pt x="8014" y="19236"/>
                  <a:pt x="8226" y="19625"/>
                  <a:pt x="8724" y="20472"/>
                </a:cubicBezTo>
                <a:cubicBezTo>
                  <a:pt x="8992" y="20929"/>
                  <a:pt x="9210" y="21337"/>
                  <a:pt x="9210" y="21371"/>
                </a:cubicBezTo>
                <a:cubicBezTo>
                  <a:pt x="9210" y="21404"/>
                  <a:pt x="9245" y="21475"/>
                  <a:pt x="9281" y="21524"/>
                </a:cubicBezTo>
                <a:cubicBezTo>
                  <a:pt x="9319" y="21574"/>
                  <a:pt x="9501" y="21600"/>
                  <a:pt x="9710" y="21600"/>
                </a:cubicBezTo>
                <a:lnTo>
                  <a:pt x="10068" y="21600"/>
                </a:lnTo>
                <a:lnTo>
                  <a:pt x="10540" y="21065"/>
                </a:lnTo>
                <a:cubicBezTo>
                  <a:pt x="10802" y="20763"/>
                  <a:pt x="11079" y="20478"/>
                  <a:pt x="11141" y="20434"/>
                </a:cubicBezTo>
                <a:cubicBezTo>
                  <a:pt x="11202" y="20390"/>
                  <a:pt x="11762" y="20308"/>
                  <a:pt x="12399" y="20243"/>
                </a:cubicBezTo>
                <a:cubicBezTo>
                  <a:pt x="13485" y="20131"/>
                  <a:pt x="13584" y="20125"/>
                  <a:pt x="13829" y="20243"/>
                </a:cubicBezTo>
                <a:cubicBezTo>
                  <a:pt x="14129" y="20387"/>
                  <a:pt x="14228" y="20348"/>
                  <a:pt x="14315" y="20090"/>
                </a:cubicBezTo>
                <a:cubicBezTo>
                  <a:pt x="14428" y="19761"/>
                  <a:pt x="14394" y="19530"/>
                  <a:pt x="14201" y="19325"/>
                </a:cubicBezTo>
                <a:cubicBezTo>
                  <a:pt x="14009" y="19122"/>
                  <a:pt x="13776" y="18941"/>
                  <a:pt x="13758" y="18981"/>
                </a:cubicBezTo>
                <a:cubicBezTo>
                  <a:pt x="13627" y="19264"/>
                  <a:pt x="13423" y="19555"/>
                  <a:pt x="13357" y="19555"/>
                </a:cubicBezTo>
                <a:cubicBezTo>
                  <a:pt x="13268" y="19555"/>
                  <a:pt x="13009" y="19327"/>
                  <a:pt x="12799" y="19077"/>
                </a:cubicBezTo>
                <a:cubicBezTo>
                  <a:pt x="12664" y="18915"/>
                  <a:pt x="12645" y="18993"/>
                  <a:pt x="12928" y="18408"/>
                </a:cubicBezTo>
                <a:lnTo>
                  <a:pt x="13028" y="18198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5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11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06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07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08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09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10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12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13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14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15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16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17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018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1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2019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0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2024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2022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3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sp>
        <p:nvSpPr>
          <p:cNvPr id="2025" name="تجميع"/>
          <p:cNvSpPr/>
          <p:nvPr/>
        </p:nvSpPr>
        <p:spPr>
          <a:xfrm rot="599">
            <a:off x="5352055" y="1483329"/>
            <a:ext cx="2858412" cy="299180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028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2026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27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٦١</a:t>
              </a:r>
            </a:p>
          </p:txBody>
        </p:sp>
      </p:grpSp>
      <p:pic>
        <p:nvPicPr>
          <p:cNvPr id="2029" name="IMG_1744.png" descr="IMG_1744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37167" y="2092601"/>
            <a:ext cx="5478066" cy="1817292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2030" name="Google Shape;4516;p47"/>
          <p:cNvSpPr/>
          <p:nvPr/>
        </p:nvSpPr>
        <p:spPr>
          <a:xfrm rot="2153969">
            <a:off x="7522491" y="1996093"/>
            <a:ext cx="864163" cy="38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031" name="Google Shape;3164;p34"/>
          <p:cNvSpPr/>
          <p:nvPr/>
        </p:nvSpPr>
        <p:spPr>
          <a:xfrm>
            <a:off x="6669482" y="844419"/>
            <a:ext cx="1420162" cy="409596"/>
          </a:xfrm>
          <a:prstGeom prst="rect">
            <a:avLst/>
          </a:prstGeom>
          <a:solidFill>
            <a:schemeClr val="accent5">
              <a:lumOff val="22745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sz="18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المعادلات الخطية</a:t>
            </a:r>
          </a:p>
        </p:txBody>
      </p:sp>
      <p:sp>
        <p:nvSpPr>
          <p:cNvPr id="2032" name="Google Shape;2011;p27"/>
          <p:cNvSpPr/>
          <p:nvPr/>
        </p:nvSpPr>
        <p:spPr>
          <a:xfrm flipH="1" rot="16634572">
            <a:off x="6644417" y="731314"/>
            <a:ext cx="273946" cy="382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2033" name="IMG_1753.jpeg" descr="IMG_1753.jpeg"/>
          <p:cNvPicPr>
            <a:picLocks noChangeAspect="1"/>
          </p:cNvPicPr>
          <p:nvPr/>
        </p:nvPicPr>
        <p:blipFill>
          <a:blip r:embed="rId8">
            <a:extLst/>
          </a:blip>
          <a:srcRect l="25189" t="6250" r="25721" b="26530"/>
          <a:stretch>
            <a:fillRect/>
          </a:stretch>
        </p:blipFill>
        <p:spPr>
          <a:xfrm>
            <a:off x="7461412" y="4184049"/>
            <a:ext cx="599300" cy="508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43" fill="norm" stroke="1" extrusionOk="0">
                <a:moveTo>
                  <a:pt x="4376" y="0"/>
                </a:moveTo>
                <a:cubicBezTo>
                  <a:pt x="4115" y="0"/>
                  <a:pt x="4090" y="3"/>
                  <a:pt x="4090" y="168"/>
                </a:cubicBezTo>
                <a:cubicBezTo>
                  <a:pt x="4090" y="264"/>
                  <a:pt x="4116" y="508"/>
                  <a:pt x="4147" y="706"/>
                </a:cubicBezTo>
                <a:cubicBezTo>
                  <a:pt x="4179" y="903"/>
                  <a:pt x="4272" y="1610"/>
                  <a:pt x="4348" y="2285"/>
                </a:cubicBezTo>
                <a:cubicBezTo>
                  <a:pt x="4572" y="4286"/>
                  <a:pt x="4753" y="5952"/>
                  <a:pt x="4791" y="6352"/>
                </a:cubicBezTo>
                <a:cubicBezTo>
                  <a:pt x="4820" y="6660"/>
                  <a:pt x="4847" y="6720"/>
                  <a:pt x="4920" y="6688"/>
                </a:cubicBezTo>
                <a:cubicBezTo>
                  <a:pt x="5087" y="6614"/>
                  <a:pt x="6353" y="5655"/>
                  <a:pt x="6564" y="5445"/>
                </a:cubicBezTo>
                <a:cubicBezTo>
                  <a:pt x="6775" y="5235"/>
                  <a:pt x="6870" y="5251"/>
                  <a:pt x="6807" y="5478"/>
                </a:cubicBezTo>
                <a:cubicBezTo>
                  <a:pt x="6735" y="5738"/>
                  <a:pt x="6437" y="6402"/>
                  <a:pt x="6393" y="6402"/>
                </a:cubicBezTo>
                <a:cubicBezTo>
                  <a:pt x="6366" y="6402"/>
                  <a:pt x="6101" y="6579"/>
                  <a:pt x="5806" y="6806"/>
                </a:cubicBezTo>
                <a:cubicBezTo>
                  <a:pt x="5512" y="7032"/>
                  <a:pt x="5204" y="7268"/>
                  <a:pt x="5105" y="7327"/>
                </a:cubicBezTo>
                <a:cubicBezTo>
                  <a:pt x="4942" y="7425"/>
                  <a:pt x="4923" y="7460"/>
                  <a:pt x="4948" y="7680"/>
                </a:cubicBezTo>
                <a:cubicBezTo>
                  <a:pt x="5032" y="8411"/>
                  <a:pt x="5146" y="9385"/>
                  <a:pt x="5177" y="9696"/>
                </a:cubicBezTo>
                <a:cubicBezTo>
                  <a:pt x="5228" y="10214"/>
                  <a:pt x="5408" y="11215"/>
                  <a:pt x="5506" y="11494"/>
                </a:cubicBezTo>
                <a:cubicBezTo>
                  <a:pt x="5719" y="12101"/>
                  <a:pt x="6260" y="12618"/>
                  <a:pt x="6865" y="12805"/>
                </a:cubicBezTo>
                <a:cubicBezTo>
                  <a:pt x="7949" y="13139"/>
                  <a:pt x="10071" y="12785"/>
                  <a:pt x="11126" y="12099"/>
                </a:cubicBezTo>
                <a:cubicBezTo>
                  <a:pt x="11316" y="11976"/>
                  <a:pt x="11486" y="11895"/>
                  <a:pt x="11512" y="11914"/>
                </a:cubicBezTo>
                <a:cubicBezTo>
                  <a:pt x="11539" y="11933"/>
                  <a:pt x="11570" y="12105"/>
                  <a:pt x="11584" y="12301"/>
                </a:cubicBezTo>
                <a:cubicBezTo>
                  <a:pt x="11612" y="12701"/>
                  <a:pt x="11724" y="12896"/>
                  <a:pt x="11984" y="12990"/>
                </a:cubicBezTo>
                <a:cubicBezTo>
                  <a:pt x="12384" y="13134"/>
                  <a:pt x="13051" y="12878"/>
                  <a:pt x="13171" y="12536"/>
                </a:cubicBezTo>
                <a:cubicBezTo>
                  <a:pt x="13268" y="12262"/>
                  <a:pt x="13213" y="11642"/>
                  <a:pt x="12842" y="8923"/>
                </a:cubicBezTo>
                <a:cubicBezTo>
                  <a:pt x="12529" y="6621"/>
                  <a:pt x="12332" y="5099"/>
                  <a:pt x="12142" y="3529"/>
                </a:cubicBezTo>
                <a:lnTo>
                  <a:pt x="12041" y="2739"/>
                </a:lnTo>
                <a:lnTo>
                  <a:pt x="11870" y="2756"/>
                </a:lnTo>
                <a:cubicBezTo>
                  <a:pt x="11778" y="2757"/>
                  <a:pt x="11372" y="2806"/>
                  <a:pt x="10955" y="2874"/>
                </a:cubicBezTo>
                <a:cubicBezTo>
                  <a:pt x="10233" y="2991"/>
                  <a:pt x="10160" y="2993"/>
                  <a:pt x="9739" y="2890"/>
                </a:cubicBezTo>
                <a:cubicBezTo>
                  <a:pt x="9495" y="2831"/>
                  <a:pt x="9173" y="2699"/>
                  <a:pt x="9010" y="2605"/>
                </a:cubicBezTo>
                <a:cubicBezTo>
                  <a:pt x="8846" y="2511"/>
                  <a:pt x="8696" y="2452"/>
                  <a:pt x="8681" y="2470"/>
                </a:cubicBezTo>
                <a:cubicBezTo>
                  <a:pt x="8665" y="2488"/>
                  <a:pt x="8791" y="2667"/>
                  <a:pt x="8952" y="2857"/>
                </a:cubicBezTo>
                <a:cubicBezTo>
                  <a:pt x="9232" y="3185"/>
                  <a:pt x="9628" y="3518"/>
                  <a:pt x="10225" y="3915"/>
                </a:cubicBezTo>
                <a:cubicBezTo>
                  <a:pt x="10588" y="4157"/>
                  <a:pt x="10922" y="4504"/>
                  <a:pt x="11012" y="4756"/>
                </a:cubicBezTo>
                <a:cubicBezTo>
                  <a:pt x="11111" y="5035"/>
                  <a:pt x="11104" y="5599"/>
                  <a:pt x="10998" y="5965"/>
                </a:cubicBezTo>
                <a:cubicBezTo>
                  <a:pt x="10850" y="6476"/>
                  <a:pt x="10478" y="6790"/>
                  <a:pt x="8738" y="7915"/>
                </a:cubicBezTo>
                <a:cubicBezTo>
                  <a:pt x="7747" y="8555"/>
                  <a:pt x="7620" y="8624"/>
                  <a:pt x="7294" y="8587"/>
                </a:cubicBezTo>
                <a:cubicBezTo>
                  <a:pt x="6750" y="8526"/>
                  <a:pt x="6391" y="7983"/>
                  <a:pt x="6378" y="7175"/>
                </a:cubicBezTo>
                <a:cubicBezTo>
                  <a:pt x="6370" y="6655"/>
                  <a:pt x="6472" y="6533"/>
                  <a:pt x="6521" y="7007"/>
                </a:cubicBezTo>
                <a:cubicBezTo>
                  <a:pt x="6540" y="7186"/>
                  <a:pt x="6571" y="7399"/>
                  <a:pt x="6593" y="7478"/>
                </a:cubicBezTo>
                <a:cubicBezTo>
                  <a:pt x="6669" y="7759"/>
                  <a:pt x="7068" y="7883"/>
                  <a:pt x="7537" y="7764"/>
                </a:cubicBezTo>
                <a:cubicBezTo>
                  <a:pt x="7702" y="7722"/>
                  <a:pt x="7696" y="7712"/>
                  <a:pt x="7680" y="7293"/>
                </a:cubicBezTo>
                <a:cubicBezTo>
                  <a:pt x="7657" y="6709"/>
                  <a:pt x="7575" y="5756"/>
                  <a:pt x="7479" y="5092"/>
                </a:cubicBezTo>
                <a:cubicBezTo>
                  <a:pt x="7435" y="4783"/>
                  <a:pt x="7364" y="4326"/>
                  <a:pt x="7336" y="4083"/>
                </a:cubicBezTo>
                <a:cubicBezTo>
                  <a:pt x="7129" y="2289"/>
                  <a:pt x="6960" y="1164"/>
                  <a:pt x="6879" y="1042"/>
                </a:cubicBezTo>
                <a:cubicBezTo>
                  <a:pt x="6849" y="997"/>
                  <a:pt x="6611" y="845"/>
                  <a:pt x="6335" y="689"/>
                </a:cubicBezTo>
                <a:cubicBezTo>
                  <a:pt x="5538" y="239"/>
                  <a:pt x="4864" y="0"/>
                  <a:pt x="4376" y="0"/>
                </a:cubicBezTo>
                <a:close/>
                <a:moveTo>
                  <a:pt x="3547" y="168"/>
                </a:moveTo>
                <a:cubicBezTo>
                  <a:pt x="3491" y="101"/>
                  <a:pt x="3057" y="312"/>
                  <a:pt x="2631" y="605"/>
                </a:cubicBezTo>
                <a:cubicBezTo>
                  <a:pt x="2445" y="733"/>
                  <a:pt x="2257" y="840"/>
                  <a:pt x="2217" y="840"/>
                </a:cubicBezTo>
                <a:cubicBezTo>
                  <a:pt x="2176" y="840"/>
                  <a:pt x="2064" y="905"/>
                  <a:pt x="1974" y="991"/>
                </a:cubicBezTo>
                <a:lnTo>
                  <a:pt x="1816" y="1159"/>
                </a:lnTo>
                <a:lnTo>
                  <a:pt x="2274" y="1680"/>
                </a:lnTo>
                <a:lnTo>
                  <a:pt x="2732" y="2201"/>
                </a:lnTo>
                <a:lnTo>
                  <a:pt x="2660" y="2437"/>
                </a:lnTo>
                <a:cubicBezTo>
                  <a:pt x="2581" y="2717"/>
                  <a:pt x="2213" y="3153"/>
                  <a:pt x="1931" y="3310"/>
                </a:cubicBezTo>
                <a:cubicBezTo>
                  <a:pt x="1787" y="3391"/>
                  <a:pt x="1666" y="3553"/>
                  <a:pt x="1516" y="3831"/>
                </a:cubicBezTo>
                <a:cubicBezTo>
                  <a:pt x="1233" y="4357"/>
                  <a:pt x="1062" y="4473"/>
                  <a:pt x="472" y="4520"/>
                </a:cubicBezTo>
                <a:lnTo>
                  <a:pt x="0" y="4554"/>
                </a:lnTo>
                <a:lnTo>
                  <a:pt x="0" y="5192"/>
                </a:lnTo>
                <a:cubicBezTo>
                  <a:pt x="0" y="5697"/>
                  <a:pt x="21" y="5846"/>
                  <a:pt x="86" y="5881"/>
                </a:cubicBezTo>
                <a:cubicBezTo>
                  <a:pt x="568" y="6147"/>
                  <a:pt x="708" y="6256"/>
                  <a:pt x="772" y="6402"/>
                </a:cubicBezTo>
                <a:cubicBezTo>
                  <a:pt x="814" y="6497"/>
                  <a:pt x="892" y="6604"/>
                  <a:pt x="944" y="6654"/>
                </a:cubicBezTo>
                <a:cubicBezTo>
                  <a:pt x="996" y="6705"/>
                  <a:pt x="1152" y="6929"/>
                  <a:pt x="1301" y="7142"/>
                </a:cubicBezTo>
                <a:cubicBezTo>
                  <a:pt x="1451" y="7355"/>
                  <a:pt x="1708" y="7676"/>
                  <a:pt x="1859" y="7864"/>
                </a:cubicBezTo>
                <a:cubicBezTo>
                  <a:pt x="2051" y="8103"/>
                  <a:pt x="2155" y="8196"/>
                  <a:pt x="2217" y="8167"/>
                </a:cubicBezTo>
                <a:cubicBezTo>
                  <a:pt x="2266" y="8144"/>
                  <a:pt x="2451" y="8071"/>
                  <a:pt x="2617" y="7999"/>
                </a:cubicBezTo>
                <a:cubicBezTo>
                  <a:pt x="2783" y="7926"/>
                  <a:pt x="2932" y="7845"/>
                  <a:pt x="2960" y="7814"/>
                </a:cubicBezTo>
                <a:cubicBezTo>
                  <a:pt x="2989" y="7783"/>
                  <a:pt x="3051" y="7747"/>
                  <a:pt x="3089" y="7747"/>
                </a:cubicBezTo>
                <a:cubicBezTo>
                  <a:pt x="3127" y="7747"/>
                  <a:pt x="3424" y="7596"/>
                  <a:pt x="3747" y="7411"/>
                </a:cubicBezTo>
                <a:lnTo>
                  <a:pt x="4333" y="7075"/>
                </a:lnTo>
                <a:lnTo>
                  <a:pt x="4305" y="6789"/>
                </a:lnTo>
                <a:cubicBezTo>
                  <a:pt x="4247" y="6206"/>
                  <a:pt x="4106" y="4927"/>
                  <a:pt x="4047" y="4453"/>
                </a:cubicBezTo>
                <a:cubicBezTo>
                  <a:pt x="4014" y="4187"/>
                  <a:pt x="3934" y="3494"/>
                  <a:pt x="3876" y="2907"/>
                </a:cubicBezTo>
                <a:cubicBezTo>
                  <a:pt x="3695" y="1078"/>
                  <a:pt x="3591" y="221"/>
                  <a:pt x="3547" y="168"/>
                </a:cubicBezTo>
                <a:close/>
                <a:moveTo>
                  <a:pt x="7537" y="1496"/>
                </a:moveTo>
                <a:cubicBezTo>
                  <a:pt x="7529" y="1505"/>
                  <a:pt x="7591" y="2017"/>
                  <a:pt x="7680" y="2621"/>
                </a:cubicBezTo>
                <a:cubicBezTo>
                  <a:pt x="8039" y="5075"/>
                  <a:pt x="8122" y="6361"/>
                  <a:pt x="7980" y="7159"/>
                </a:cubicBezTo>
                <a:cubicBezTo>
                  <a:pt x="7940" y="7381"/>
                  <a:pt x="7925" y="7562"/>
                  <a:pt x="7951" y="7562"/>
                </a:cubicBezTo>
                <a:cubicBezTo>
                  <a:pt x="8037" y="7562"/>
                  <a:pt x="9009" y="6967"/>
                  <a:pt x="9625" y="6537"/>
                </a:cubicBezTo>
                <a:cubicBezTo>
                  <a:pt x="10392" y="6000"/>
                  <a:pt x="10812" y="5633"/>
                  <a:pt x="10812" y="5495"/>
                </a:cubicBezTo>
                <a:cubicBezTo>
                  <a:pt x="10812" y="5320"/>
                  <a:pt x="10429" y="4953"/>
                  <a:pt x="9782" y="4487"/>
                </a:cubicBezTo>
                <a:cubicBezTo>
                  <a:pt x="9029" y="3944"/>
                  <a:pt x="9044" y="3958"/>
                  <a:pt x="8523" y="3294"/>
                </a:cubicBezTo>
                <a:lnTo>
                  <a:pt x="8094" y="2739"/>
                </a:lnTo>
                <a:lnTo>
                  <a:pt x="8123" y="2386"/>
                </a:lnTo>
                <a:lnTo>
                  <a:pt x="8152" y="2017"/>
                </a:lnTo>
                <a:lnTo>
                  <a:pt x="7851" y="1748"/>
                </a:lnTo>
                <a:cubicBezTo>
                  <a:pt x="7684" y="1602"/>
                  <a:pt x="7544" y="1486"/>
                  <a:pt x="7537" y="1496"/>
                </a:cubicBezTo>
                <a:close/>
                <a:moveTo>
                  <a:pt x="13414" y="3226"/>
                </a:moveTo>
                <a:lnTo>
                  <a:pt x="13014" y="3243"/>
                </a:lnTo>
                <a:lnTo>
                  <a:pt x="12614" y="3243"/>
                </a:lnTo>
                <a:lnTo>
                  <a:pt x="12642" y="3411"/>
                </a:lnTo>
                <a:cubicBezTo>
                  <a:pt x="12688" y="3676"/>
                  <a:pt x="12931" y="5487"/>
                  <a:pt x="12971" y="5848"/>
                </a:cubicBezTo>
                <a:cubicBezTo>
                  <a:pt x="12991" y="6026"/>
                  <a:pt x="13148" y="7144"/>
                  <a:pt x="13314" y="8335"/>
                </a:cubicBezTo>
                <a:cubicBezTo>
                  <a:pt x="13563" y="10111"/>
                  <a:pt x="13621" y="10661"/>
                  <a:pt x="13629" y="11376"/>
                </a:cubicBezTo>
                <a:cubicBezTo>
                  <a:pt x="13637" y="12070"/>
                  <a:pt x="13621" y="12306"/>
                  <a:pt x="13543" y="12570"/>
                </a:cubicBezTo>
                <a:cubicBezTo>
                  <a:pt x="13414" y="13003"/>
                  <a:pt x="13134" y="13460"/>
                  <a:pt x="12842" y="13712"/>
                </a:cubicBezTo>
                <a:cubicBezTo>
                  <a:pt x="12645" y="13883"/>
                  <a:pt x="12551" y="13922"/>
                  <a:pt x="12213" y="13947"/>
                </a:cubicBezTo>
                <a:cubicBezTo>
                  <a:pt x="11818" y="13977"/>
                  <a:pt x="11814" y="13966"/>
                  <a:pt x="11627" y="13746"/>
                </a:cubicBezTo>
                <a:cubicBezTo>
                  <a:pt x="11453" y="13541"/>
                  <a:pt x="11298" y="13160"/>
                  <a:pt x="11298" y="12906"/>
                </a:cubicBezTo>
                <a:cubicBezTo>
                  <a:pt x="11298" y="12812"/>
                  <a:pt x="11286" y="12800"/>
                  <a:pt x="11126" y="12906"/>
                </a:cubicBezTo>
                <a:cubicBezTo>
                  <a:pt x="10460" y="13344"/>
                  <a:pt x="9274" y="13750"/>
                  <a:pt x="8380" y="13830"/>
                </a:cubicBezTo>
                <a:cubicBezTo>
                  <a:pt x="7347" y="13922"/>
                  <a:pt x="6671" y="13829"/>
                  <a:pt x="6149" y="13527"/>
                </a:cubicBezTo>
                <a:cubicBezTo>
                  <a:pt x="5930" y="13401"/>
                  <a:pt x="5641" y="13182"/>
                  <a:pt x="5520" y="13040"/>
                </a:cubicBezTo>
                <a:cubicBezTo>
                  <a:pt x="5281" y="12759"/>
                  <a:pt x="5269" y="12778"/>
                  <a:pt x="5377" y="13309"/>
                </a:cubicBezTo>
                <a:cubicBezTo>
                  <a:pt x="5563" y="14217"/>
                  <a:pt x="5865" y="14731"/>
                  <a:pt x="6364" y="14989"/>
                </a:cubicBezTo>
                <a:cubicBezTo>
                  <a:pt x="7276" y="15462"/>
                  <a:pt x="7194" y="15440"/>
                  <a:pt x="8066" y="15510"/>
                </a:cubicBezTo>
                <a:cubicBezTo>
                  <a:pt x="9254" y="15606"/>
                  <a:pt x="11230" y="15547"/>
                  <a:pt x="11927" y="15393"/>
                </a:cubicBezTo>
                <a:cubicBezTo>
                  <a:pt x="12859" y="15186"/>
                  <a:pt x="14309" y="14704"/>
                  <a:pt x="14930" y="14401"/>
                </a:cubicBezTo>
                <a:cubicBezTo>
                  <a:pt x="15717" y="14017"/>
                  <a:pt x="16500" y="13386"/>
                  <a:pt x="16375" y="13242"/>
                </a:cubicBezTo>
                <a:cubicBezTo>
                  <a:pt x="16318" y="13177"/>
                  <a:pt x="15726" y="12952"/>
                  <a:pt x="14988" y="12704"/>
                </a:cubicBezTo>
                <a:cubicBezTo>
                  <a:pt x="14700" y="12608"/>
                  <a:pt x="14438" y="12493"/>
                  <a:pt x="14401" y="12452"/>
                </a:cubicBezTo>
                <a:cubicBezTo>
                  <a:pt x="14322" y="12364"/>
                  <a:pt x="14421" y="11702"/>
                  <a:pt x="14544" y="11528"/>
                </a:cubicBezTo>
                <a:cubicBezTo>
                  <a:pt x="14584" y="11471"/>
                  <a:pt x="14892" y="11265"/>
                  <a:pt x="15216" y="11074"/>
                </a:cubicBezTo>
                <a:lnTo>
                  <a:pt x="15803" y="10738"/>
                </a:lnTo>
                <a:lnTo>
                  <a:pt x="15774" y="10099"/>
                </a:lnTo>
                <a:lnTo>
                  <a:pt x="15745" y="9461"/>
                </a:lnTo>
                <a:lnTo>
                  <a:pt x="15960" y="8940"/>
                </a:lnTo>
                <a:cubicBezTo>
                  <a:pt x="16081" y="8651"/>
                  <a:pt x="16213" y="8392"/>
                  <a:pt x="16246" y="8368"/>
                </a:cubicBezTo>
                <a:cubicBezTo>
                  <a:pt x="16279" y="8345"/>
                  <a:pt x="16303" y="8147"/>
                  <a:pt x="16303" y="7932"/>
                </a:cubicBezTo>
                <a:cubicBezTo>
                  <a:pt x="16303" y="7550"/>
                  <a:pt x="16286" y="7531"/>
                  <a:pt x="15860" y="6789"/>
                </a:cubicBezTo>
                <a:cubicBezTo>
                  <a:pt x="15467" y="6105"/>
                  <a:pt x="15432" y="5992"/>
                  <a:pt x="15417" y="5680"/>
                </a:cubicBezTo>
                <a:lnTo>
                  <a:pt x="15402" y="5327"/>
                </a:lnTo>
                <a:lnTo>
                  <a:pt x="14773" y="4739"/>
                </a:lnTo>
                <a:cubicBezTo>
                  <a:pt x="14429" y="4413"/>
                  <a:pt x="13987" y="3949"/>
                  <a:pt x="13786" y="3697"/>
                </a:cubicBezTo>
                <a:lnTo>
                  <a:pt x="13414" y="3226"/>
                </a:lnTo>
                <a:close/>
                <a:moveTo>
                  <a:pt x="4405" y="7915"/>
                </a:moveTo>
                <a:cubicBezTo>
                  <a:pt x="4353" y="7833"/>
                  <a:pt x="4303" y="7836"/>
                  <a:pt x="4033" y="7965"/>
                </a:cubicBezTo>
                <a:cubicBezTo>
                  <a:pt x="3861" y="8047"/>
                  <a:pt x="3687" y="8149"/>
                  <a:pt x="3647" y="8184"/>
                </a:cubicBezTo>
                <a:cubicBezTo>
                  <a:pt x="3512" y="8300"/>
                  <a:pt x="3296" y="8395"/>
                  <a:pt x="3075" y="8436"/>
                </a:cubicBezTo>
                <a:cubicBezTo>
                  <a:pt x="2456" y="8549"/>
                  <a:pt x="2388" y="8670"/>
                  <a:pt x="2674" y="9091"/>
                </a:cubicBezTo>
                <a:cubicBezTo>
                  <a:pt x="2768" y="9229"/>
                  <a:pt x="2862" y="9390"/>
                  <a:pt x="2889" y="9461"/>
                </a:cubicBezTo>
                <a:cubicBezTo>
                  <a:pt x="3022" y="9812"/>
                  <a:pt x="3376" y="10335"/>
                  <a:pt x="3475" y="10335"/>
                </a:cubicBezTo>
                <a:cubicBezTo>
                  <a:pt x="3519" y="10335"/>
                  <a:pt x="3558" y="10383"/>
                  <a:pt x="3575" y="10435"/>
                </a:cubicBezTo>
                <a:cubicBezTo>
                  <a:pt x="3592" y="10487"/>
                  <a:pt x="3668" y="10546"/>
                  <a:pt x="3733" y="10570"/>
                </a:cubicBezTo>
                <a:cubicBezTo>
                  <a:pt x="3909" y="10636"/>
                  <a:pt x="4357" y="11018"/>
                  <a:pt x="4605" y="11309"/>
                </a:cubicBezTo>
                <a:cubicBezTo>
                  <a:pt x="4726" y="11451"/>
                  <a:pt x="4839" y="11561"/>
                  <a:pt x="4848" y="11561"/>
                </a:cubicBezTo>
                <a:cubicBezTo>
                  <a:pt x="4865" y="11561"/>
                  <a:pt x="4825" y="11199"/>
                  <a:pt x="4791" y="10973"/>
                </a:cubicBezTo>
                <a:cubicBezTo>
                  <a:pt x="4782" y="10912"/>
                  <a:pt x="4755" y="10847"/>
                  <a:pt x="4734" y="10822"/>
                </a:cubicBezTo>
                <a:cubicBezTo>
                  <a:pt x="4713" y="10797"/>
                  <a:pt x="4705" y="10597"/>
                  <a:pt x="4705" y="10385"/>
                </a:cubicBezTo>
                <a:cubicBezTo>
                  <a:pt x="4705" y="10173"/>
                  <a:pt x="4676" y="9892"/>
                  <a:pt x="4648" y="9763"/>
                </a:cubicBezTo>
                <a:cubicBezTo>
                  <a:pt x="4619" y="9635"/>
                  <a:pt x="4570" y="9191"/>
                  <a:pt x="4533" y="8772"/>
                </a:cubicBezTo>
                <a:cubicBezTo>
                  <a:pt x="4496" y="8353"/>
                  <a:pt x="4437" y="7967"/>
                  <a:pt x="4405" y="7915"/>
                </a:cubicBezTo>
                <a:close/>
                <a:moveTo>
                  <a:pt x="16403" y="8923"/>
                </a:moveTo>
                <a:cubicBezTo>
                  <a:pt x="16242" y="9010"/>
                  <a:pt x="16031" y="9357"/>
                  <a:pt x="16031" y="9545"/>
                </a:cubicBezTo>
                <a:cubicBezTo>
                  <a:pt x="16031" y="9737"/>
                  <a:pt x="16170" y="10003"/>
                  <a:pt x="16346" y="10116"/>
                </a:cubicBezTo>
                <a:cubicBezTo>
                  <a:pt x="16563" y="10255"/>
                  <a:pt x="16773" y="10234"/>
                  <a:pt x="16961" y="10049"/>
                </a:cubicBezTo>
                <a:cubicBezTo>
                  <a:pt x="17107" y="9905"/>
                  <a:pt x="17133" y="9829"/>
                  <a:pt x="17133" y="9562"/>
                </a:cubicBezTo>
                <a:cubicBezTo>
                  <a:pt x="17133" y="9308"/>
                  <a:pt x="17106" y="9221"/>
                  <a:pt x="16975" y="9057"/>
                </a:cubicBezTo>
                <a:cubicBezTo>
                  <a:pt x="16807" y="8846"/>
                  <a:pt x="16628" y="8803"/>
                  <a:pt x="16403" y="8923"/>
                </a:cubicBezTo>
                <a:close/>
                <a:moveTo>
                  <a:pt x="17562" y="9494"/>
                </a:moveTo>
                <a:cubicBezTo>
                  <a:pt x="17509" y="9494"/>
                  <a:pt x="17290" y="10213"/>
                  <a:pt x="17290" y="10385"/>
                </a:cubicBezTo>
                <a:cubicBezTo>
                  <a:pt x="17290" y="10482"/>
                  <a:pt x="17340" y="10541"/>
                  <a:pt x="17447" y="10570"/>
                </a:cubicBezTo>
                <a:cubicBezTo>
                  <a:pt x="17530" y="10592"/>
                  <a:pt x="17671" y="10625"/>
                  <a:pt x="17762" y="10654"/>
                </a:cubicBezTo>
                <a:cubicBezTo>
                  <a:pt x="17966" y="10718"/>
                  <a:pt x="18270" y="10739"/>
                  <a:pt x="18434" y="10687"/>
                </a:cubicBezTo>
                <a:cubicBezTo>
                  <a:pt x="18701" y="10603"/>
                  <a:pt x="18526" y="10255"/>
                  <a:pt x="17991" y="9814"/>
                </a:cubicBezTo>
                <a:cubicBezTo>
                  <a:pt x="17780" y="9640"/>
                  <a:pt x="17583" y="9494"/>
                  <a:pt x="17562" y="9494"/>
                </a:cubicBezTo>
                <a:close/>
                <a:moveTo>
                  <a:pt x="18749" y="9730"/>
                </a:moveTo>
                <a:lnTo>
                  <a:pt x="18806" y="10032"/>
                </a:lnTo>
                <a:cubicBezTo>
                  <a:pt x="18900" y="10575"/>
                  <a:pt x="18574" y="11349"/>
                  <a:pt x="18177" y="11544"/>
                </a:cubicBezTo>
                <a:cubicBezTo>
                  <a:pt x="17959" y="11651"/>
                  <a:pt x="17648" y="11599"/>
                  <a:pt x="17047" y="11360"/>
                </a:cubicBezTo>
                <a:cubicBezTo>
                  <a:pt x="16839" y="11277"/>
                  <a:pt x="16648" y="11238"/>
                  <a:pt x="16503" y="11259"/>
                </a:cubicBezTo>
                <a:cubicBezTo>
                  <a:pt x="16233" y="11297"/>
                  <a:pt x="15277" y="11809"/>
                  <a:pt x="15345" y="11881"/>
                </a:cubicBezTo>
                <a:cubicBezTo>
                  <a:pt x="15371" y="11908"/>
                  <a:pt x="15577" y="11985"/>
                  <a:pt x="15788" y="12049"/>
                </a:cubicBezTo>
                <a:cubicBezTo>
                  <a:pt x="16224" y="12180"/>
                  <a:pt x="16604" y="12394"/>
                  <a:pt x="16718" y="12570"/>
                </a:cubicBezTo>
                <a:cubicBezTo>
                  <a:pt x="16841" y="12760"/>
                  <a:pt x="16816" y="13222"/>
                  <a:pt x="16661" y="13595"/>
                </a:cubicBezTo>
                <a:cubicBezTo>
                  <a:pt x="16510" y="13956"/>
                  <a:pt x="16105" y="14463"/>
                  <a:pt x="15803" y="14670"/>
                </a:cubicBezTo>
                <a:cubicBezTo>
                  <a:pt x="15508" y="14872"/>
                  <a:pt x="14429" y="15477"/>
                  <a:pt x="14215" y="15561"/>
                </a:cubicBezTo>
                <a:cubicBezTo>
                  <a:pt x="13623" y="15792"/>
                  <a:pt x="13332" y="15897"/>
                  <a:pt x="13257" y="15897"/>
                </a:cubicBezTo>
                <a:cubicBezTo>
                  <a:pt x="13106" y="15897"/>
                  <a:pt x="13166" y="16010"/>
                  <a:pt x="13457" y="16250"/>
                </a:cubicBezTo>
                <a:cubicBezTo>
                  <a:pt x="13615" y="16379"/>
                  <a:pt x="13753" y="16485"/>
                  <a:pt x="13772" y="16485"/>
                </a:cubicBezTo>
                <a:cubicBezTo>
                  <a:pt x="13791" y="16485"/>
                  <a:pt x="13891" y="16356"/>
                  <a:pt x="13986" y="16216"/>
                </a:cubicBezTo>
                <a:cubicBezTo>
                  <a:pt x="14184" y="15927"/>
                  <a:pt x="14268" y="15928"/>
                  <a:pt x="14587" y="16182"/>
                </a:cubicBezTo>
                <a:cubicBezTo>
                  <a:pt x="14701" y="16274"/>
                  <a:pt x="14812" y="16350"/>
                  <a:pt x="14845" y="16350"/>
                </a:cubicBezTo>
                <a:cubicBezTo>
                  <a:pt x="14877" y="16350"/>
                  <a:pt x="14998" y="16241"/>
                  <a:pt x="15102" y="16115"/>
                </a:cubicBezTo>
                <a:cubicBezTo>
                  <a:pt x="15444" y="15701"/>
                  <a:pt x="15833" y="15485"/>
                  <a:pt x="16646" y="15225"/>
                </a:cubicBezTo>
                <a:cubicBezTo>
                  <a:pt x="17869" y="14834"/>
                  <a:pt x="18507" y="14550"/>
                  <a:pt x="19607" y="13914"/>
                </a:cubicBezTo>
                <a:cubicBezTo>
                  <a:pt x="20630" y="13322"/>
                  <a:pt x="21144" y="12965"/>
                  <a:pt x="21294" y="12771"/>
                </a:cubicBezTo>
                <a:cubicBezTo>
                  <a:pt x="21430" y="12597"/>
                  <a:pt x="21585" y="11507"/>
                  <a:pt x="21595" y="10637"/>
                </a:cubicBezTo>
                <a:cubicBezTo>
                  <a:pt x="21600" y="10159"/>
                  <a:pt x="21571" y="10041"/>
                  <a:pt x="21480" y="9898"/>
                </a:cubicBezTo>
                <a:lnTo>
                  <a:pt x="21380" y="9730"/>
                </a:lnTo>
                <a:lnTo>
                  <a:pt x="20064" y="9730"/>
                </a:lnTo>
                <a:lnTo>
                  <a:pt x="18749" y="9730"/>
                </a:lnTo>
                <a:close/>
                <a:moveTo>
                  <a:pt x="13028" y="15998"/>
                </a:moveTo>
                <a:lnTo>
                  <a:pt x="12728" y="16048"/>
                </a:lnTo>
                <a:cubicBezTo>
                  <a:pt x="12566" y="16073"/>
                  <a:pt x="12244" y="16149"/>
                  <a:pt x="11999" y="16216"/>
                </a:cubicBezTo>
                <a:cubicBezTo>
                  <a:pt x="11308" y="16404"/>
                  <a:pt x="10044" y="16503"/>
                  <a:pt x="8867" y="16451"/>
                </a:cubicBezTo>
                <a:lnTo>
                  <a:pt x="7837" y="16401"/>
                </a:lnTo>
                <a:lnTo>
                  <a:pt x="7894" y="16586"/>
                </a:lnTo>
                <a:cubicBezTo>
                  <a:pt x="8014" y="16911"/>
                  <a:pt x="8226" y="17252"/>
                  <a:pt x="8724" y="17997"/>
                </a:cubicBezTo>
                <a:cubicBezTo>
                  <a:pt x="8992" y="18399"/>
                  <a:pt x="9210" y="18758"/>
                  <a:pt x="9210" y="18787"/>
                </a:cubicBezTo>
                <a:cubicBezTo>
                  <a:pt x="9210" y="18816"/>
                  <a:pt x="9245" y="18879"/>
                  <a:pt x="9281" y="18922"/>
                </a:cubicBezTo>
                <a:cubicBezTo>
                  <a:pt x="9319" y="18966"/>
                  <a:pt x="9501" y="18989"/>
                  <a:pt x="9710" y="18989"/>
                </a:cubicBezTo>
                <a:lnTo>
                  <a:pt x="10068" y="18989"/>
                </a:lnTo>
                <a:lnTo>
                  <a:pt x="10540" y="18518"/>
                </a:lnTo>
                <a:cubicBezTo>
                  <a:pt x="10802" y="18253"/>
                  <a:pt x="11079" y="18003"/>
                  <a:pt x="11141" y="17964"/>
                </a:cubicBezTo>
                <a:cubicBezTo>
                  <a:pt x="11202" y="17925"/>
                  <a:pt x="11762" y="17853"/>
                  <a:pt x="12399" y="17796"/>
                </a:cubicBezTo>
                <a:cubicBezTo>
                  <a:pt x="13485" y="17697"/>
                  <a:pt x="13584" y="17692"/>
                  <a:pt x="13829" y="17796"/>
                </a:cubicBezTo>
                <a:cubicBezTo>
                  <a:pt x="14129" y="17922"/>
                  <a:pt x="14228" y="17888"/>
                  <a:pt x="14315" y="17661"/>
                </a:cubicBezTo>
                <a:cubicBezTo>
                  <a:pt x="14428" y="17372"/>
                  <a:pt x="14394" y="17169"/>
                  <a:pt x="14201" y="16989"/>
                </a:cubicBezTo>
                <a:cubicBezTo>
                  <a:pt x="14009" y="16810"/>
                  <a:pt x="13776" y="16652"/>
                  <a:pt x="13758" y="16687"/>
                </a:cubicBezTo>
                <a:cubicBezTo>
                  <a:pt x="13627" y="16935"/>
                  <a:pt x="13423" y="17191"/>
                  <a:pt x="13357" y="17191"/>
                </a:cubicBezTo>
                <a:cubicBezTo>
                  <a:pt x="13268" y="17191"/>
                  <a:pt x="13009" y="16991"/>
                  <a:pt x="12799" y="16771"/>
                </a:cubicBezTo>
                <a:cubicBezTo>
                  <a:pt x="12664" y="16629"/>
                  <a:pt x="12645" y="16697"/>
                  <a:pt x="12928" y="16182"/>
                </a:cubicBezTo>
                <a:lnTo>
                  <a:pt x="13028" y="15998"/>
                </a:lnTo>
                <a:close/>
                <a:moveTo>
                  <a:pt x="5635" y="21156"/>
                </a:moveTo>
                <a:cubicBezTo>
                  <a:pt x="5465" y="21156"/>
                  <a:pt x="5422" y="21372"/>
                  <a:pt x="5563" y="21493"/>
                </a:cubicBezTo>
                <a:cubicBezTo>
                  <a:pt x="5688" y="21600"/>
                  <a:pt x="5816" y="21485"/>
                  <a:pt x="5792" y="21291"/>
                </a:cubicBezTo>
                <a:cubicBezTo>
                  <a:pt x="5780" y="21195"/>
                  <a:pt x="5731" y="21156"/>
                  <a:pt x="5635" y="21156"/>
                </a:cubicBezTo>
                <a:close/>
                <a:moveTo>
                  <a:pt x="6636" y="21257"/>
                </a:moveTo>
                <a:cubicBezTo>
                  <a:pt x="6592" y="21257"/>
                  <a:pt x="6601" y="21511"/>
                  <a:pt x="6578" y="21543"/>
                </a:cubicBezTo>
                <a:lnTo>
                  <a:pt x="6793" y="21543"/>
                </a:lnTo>
                <a:cubicBezTo>
                  <a:pt x="6783" y="21509"/>
                  <a:pt x="6736" y="21504"/>
                  <a:pt x="6736" y="21459"/>
                </a:cubicBezTo>
                <a:cubicBezTo>
                  <a:pt x="6736" y="21310"/>
                  <a:pt x="6715" y="21257"/>
                  <a:pt x="6636" y="21257"/>
                </a:cubicBezTo>
                <a:close/>
                <a:moveTo>
                  <a:pt x="11026" y="21257"/>
                </a:moveTo>
                <a:lnTo>
                  <a:pt x="10897" y="21274"/>
                </a:lnTo>
                <a:cubicBezTo>
                  <a:pt x="10860" y="21280"/>
                  <a:pt x="10873" y="21512"/>
                  <a:pt x="10855" y="21543"/>
                </a:cubicBezTo>
                <a:lnTo>
                  <a:pt x="11026" y="21543"/>
                </a:lnTo>
                <a:lnTo>
                  <a:pt x="11026" y="21257"/>
                </a:lnTo>
                <a:close/>
                <a:moveTo>
                  <a:pt x="11570" y="21257"/>
                </a:moveTo>
                <a:cubicBezTo>
                  <a:pt x="11544" y="21257"/>
                  <a:pt x="11556" y="21517"/>
                  <a:pt x="11541" y="21543"/>
                </a:cubicBezTo>
                <a:lnTo>
                  <a:pt x="11698" y="21543"/>
                </a:lnTo>
                <a:cubicBezTo>
                  <a:pt x="11696" y="21505"/>
                  <a:pt x="11701" y="21351"/>
                  <a:pt x="11698" y="21341"/>
                </a:cubicBezTo>
                <a:cubicBezTo>
                  <a:pt x="11682" y="21292"/>
                  <a:pt x="11627" y="21257"/>
                  <a:pt x="11570" y="21257"/>
                </a:cubicBezTo>
                <a:close/>
                <a:moveTo>
                  <a:pt x="18177" y="21257"/>
                </a:moveTo>
                <a:lnTo>
                  <a:pt x="18048" y="21274"/>
                </a:lnTo>
                <a:cubicBezTo>
                  <a:pt x="18011" y="21280"/>
                  <a:pt x="18024" y="21512"/>
                  <a:pt x="18005" y="21543"/>
                </a:cubicBezTo>
                <a:lnTo>
                  <a:pt x="18177" y="21543"/>
                </a:lnTo>
                <a:lnTo>
                  <a:pt x="18177" y="21257"/>
                </a:lnTo>
                <a:close/>
                <a:moveTo>
                  <a:pt x="18620" y="21257"/>
                </a:moveTo>
                <a:lnTo>
                  <a:pt x="18620" y="21543"/>
                </a:lnTo>
                <a:lnTo>
                  <a:pt x="18763" y="21543"/>
                </a:lnTo>
                <a:cubicBezTo>
                  <a:pt x="18746" y="21523"/>
                  <a:pt x="18765" y="21279"/>
                  <a:pt x="18734" y="21274"/>
                </a:cubicBezTo>
                <a:lnTo>
                  <a:pt x="18620" y="21257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2CC"/>
      </a:lt1>
      <a:dk2>
        <a:srgbClr val="A7A7A7"/>
      </a:dk2>
      <a:lt2>
        <a:srgbClr val="535353"/>
      </a:lt2>
      <a:accent1>
        <a:srgbClr val="F1D048"/>
      </a:accent1>
      <a:accent2>
        <a:srgbClr val="A7CE9A"/>
      </a:accent2>
      <a:accent3>
        <a:srgbClr val="E0F1F1"/>
      </a:accent3>
      <a:accent4>
        <a:srgbClr val="9DE0B8"/>
      </a:accent4>
      <a:accent5>
        <a:srgbClr val="6AACA2"/>
      </a:accent5>
      <a:accent6>
        <a:srgbClr val="668A80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1D048"/>
      </a:accent1>
      <a:accent2>
        <a:srgbClr val="A7CE9A"/>
      </a:accent2>
      <a:accent3>
        <a:srgbClr val="E0F1F1"/>
      </a:accent3>
      <a:accent4>
        <a:srgbClr val="9DE0B8"/>
      </a:accent4>
      <a:accent5>
        <a:srgbClr val="6AACA2"/>
      </a:accent5>
      <a:accent6>
        <a:srgbClr val="668A80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