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2" name="Shape 18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82" name="تجميع"/>
          <p:cNvGrpSpPr/>
          <p:nvPr/>
        </p:nvGrpSpPr>
        <p:grpSpPr>
          <a:xfrm>
            <a:off x="3686" y="3189377"/>
            <a:ext cx="398751" cy="1091923"/>
            <a:chOff x="0" y="0"/>
            <a:chExt cx="398750" cy="1091922"/>
          </a:xfrm>
        </p:grpSpPr>
        <p:sp>
          <p:nvSpPr>
            <p:cNvPr id="980" name="Google Shape;632;p19"/>
            <p:cNvSpPr txBox="1"/>
            <p:nvPr/>
          </p:nvSpPr>
          <p:spPr>
            <a:xfrm rot="5400000">
              <a:off x="-271386" y="421787"/>
              <a:ext cx="941522" cy="398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>
                  <a:solidFill>
                    <a:srgbClr val="ECACA7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981" name="Google Shape;1105;p42"/>
            <p:cNvSpPr/>
            <p:nvPr/>
          </p:nvSpPr>
          <p:spPr>
            <a:xfrm>
              <a:off x="77338" y="0"/>
              <a:ext cx="244074" cy="21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53499" y="262849"/>
            <a:ext cx="490958" cy="633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1753.jpeg" descr="IMG_1753.jpeg"/>
          <p:cNvPicPr>
            <a:picLocks noChangeAspect="1"/>
          </p:cNvPicPr>
          <p:nvPr/>
        </p:nvPicPr>
        <p:blipFill>
          <a:blip r:embed="rId3">
            <a:extLst/>
          </a:blip>
          <a:srcRect l="25189" t="6250" r="25744" b="34487"/>
          <a:stretch>
            <a:fillRect/>
          </a:stretch>
        </p:blipFill>
        <p:spPr>
          <a:xfrm>
            <a:off x="7244588" y="3650084"/>
            <a:ext cx="790219" cy="591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1" y="0"/>
                </a:moveTo>
                <a:cubicBezTo>
                  <a:pt x="4110" y="0"/>
                  <a:pt x="4100" y="15"/>
                  <a:pt x="4100" y="203"/>
                </a:cubicBezTo>
                <a:cubicBezTo>
                  <a:pt x="4100" y="312"/>
                  <a:pt x="4122" y="572"/>
                  <a:pt x="4154" y="797"/>
                </a:cubicBezTo>
                <a:cubicBezTo>
                  <a:pt x="4186" y="1022"/>
                  <a:pt x="4274" y="1840"/>
                  <a:pt x="4349" y="2608"/>
                </a:cubicBezTo>
                <a:cubicBezTo>
                  <a:pt x="4574" y="4883"/>
                  <a:pt x="4756" y="6774"/>
                  <a:pt x="4794" y="7229"/>
                </a:cubicBezTo>
                <a:cubicBezTo>
                  <a:pt x="4823" y="7579"/>
                  <a:pt x="4841" y="7642"/>
                  <a:pt x="4913" y="7606"/>
                </a:cubicBezTo>
                <a:cubicBezTo>
                  <a:pt x="5081" y="7522"/>
                  <a:pt x="6362" y="6425"/>
                  <a:pt x="6573" y="6186"/>
                </a:cubicBezTo>
                <a:cubicBezTo>
                  <a:pt x="6783" y="5947"/>
                  <a:pt x="6874" y="5957"/>
                  <a:pt x="6811" y="6215"/>
                </a:cubicBezTo>
                <a:cubicBezTo>
                  <a:pt x="6739" y="6510"/>
                  <a:pt x="6444" y="7272"/>
                  <a:pt x="6399" y="7272"/>
                </a:cubicBezTo>
                <a:cubicBezTo>
                  <a:pt x="6373" y="7272"/>
                  <a:pt x="6108" y="7479"/>
                  <a:pt x="5814" y="7736"/>
                </a:cubicBezTo>
                <a:cubicBezTo>
                  <a:pt x="5519" y="7993"/>
                  <a:pt x="5196" y="8263"/>
                  <a:pt x="5098" y="8330"/>
                </a:cubicBezTo>
                <a:cubicBezTo>
                  <a:pt x="4934" y="8442"/>
                  <a:pt x="4921" y="8471"/>
                  <a:pt x="4946" y="8721"/>
                </a:cubicBezTo>
                <a:cubicBezTo>
                  <a:pt x="5030" y="9553"/>
                  <a:pt x="5143" y="10671"/>
                  <a:pt x="5174" y="11025"/>
                </a:cubicBezTo>
                <a:cubicBezTo>
                  <a:pt x="5225" y="11614"/>
                  <a:pt x="5412" y="12750"/>
                  <a:pt x="5510" y="13067"/>
                </a:cubicBezTo>
                <a:cubicBezTo>
                  <a:pt x="5723" y="13757"/>
                  <a:pt x="6261" y="14347"/>
                  <a:pt x="6866" y="14559"/>
                </a:cubicBezTo>
                <a:cubicBezTo>
                  <a:pt x="7950" y="14940"/>
                  <a:pt x="10072" y="14542"/>
                  <a:pt x="11128" y="13763"/>
                </a:cubicBezTo>
                <a:cubicBezTo>
                  <a:pt x="11317" y="13623"/>
                  <a:pt x="11492" y="13524"/>
                  <a:pt x="11519" y="13545"/>
                </a:cubicBezTo>
                <a:cubicBezTo>
                  <a:pt x="11545" y="13567"/>
                  <a:pt x="11581" y="13772"/>
                  <a:pt x="11594" y="13994"/>
                </a:cubicBezTo>
                <a:cubicBezTo>
                  <a:pt x="11623" y="14450"/>
                  <a:pt x="11724" y="14655"/>
                  <a:pt x="11985" y="14762"/>
                </a:cubicBezTo>
                <a:cubicBezTo>
                  <a:pt x="12385" y="14926"/>
                  <a:pt x="13057" y="14644"/>
                  <a:pt x="13178" y="14255"/>
                </a:cubicBezTo>
                <a:cubicBezTo>
                  <a:pt x="13274" y="13944"/>
                  <a:pt x="13212" y="13233"/>
                  <a:pt x="12842" y="10141"/>
                </a:cubicBezTo>
                <a:cubicBezTo>
                  <a:pt x="12528" y="7523"/>
                  <a:pt x="12327" y="5784"/>
                  <a:pt x="12137" y="3998"/>
                </a:cubicBezTo>
                <a:lnTo>
                  <a:pt x="12050" y="3129"/>
                </a:lnTo>
                <a:lnTo>
                  <a:pt x="11876" y="3129"/>
                </a:lnTo>
                <a:cubicBezTo>
                  <a:pt x="11785" y="3131"/>
                  <a:pt x="11373" y="3197"/>
                  <a:pt x="10955" y="3274"/>
                </a:cubicBezTo>
                <a:cubicBezTo>
                  <a:pt x="10233" y="3408"/>
                  <a:pt x="10171" y="3405"/>
                  <a:pt x="9751" y="3289"/>
                </a:cubicBezTo>
                <a:cubicBezTo>
                  <a:pt x="9507" y="3221"/>
                  <a:pt x="9177" y="3077"/>
                  <a:pt x="9013" y="2970"/>
                </a:cubicBezTo>
                <a:cubicBezTo>
                  <a:pt x="8849" y="2863"/>
                  <a:pt x="8703" y="2790"/>
                  <a:pt x="8688" y="2810"/>
                </a:cubicBezTo>
                <a:cubicBezTo>
                  <a:pt x="8672" y="2831"/>
                  <a:pt x="8786" y="3029"/>
                  <a:pt x="8948" y="3245"/>
                </a:cubicBezTo>
                <a:cubicBezTo>
                  <a:pt x="9228" y="3618"/>
                  <a:pt x="9631" y="3996"/>
                  <a:pt x="10228" y="4447"/>
                </a:cubicBezTo>
                <a:cubicBezTo>
                  <a:pt x="10591" y="4722"/>
                  <a:pt x="10919" y="5132"/>
                  <a:pt x="11009" y="5418"/>
                </a:cubicBezTo>
                <a:cubicBezTo>
                  <a:pt x="11108" y="5736"/>
                  <a:pt x="11104" y="6363"/>
                  <a:pt x="10998" y="6780"/>
                </a:cubicBezTo>
                <a:cubicBezTo>
                  <a:pt x="10850" y="7360"/>
                  <a:pt x="10483" y="7732"/>
                  <a:pt x="8742" y="9011"/>
                </a:cubicBezTo>
                <a:cubicBezTo>
                  <a:pt x="7750" y="9739"/>
                  <a:pt x="7616" y="9806"/>
                  <a:pt x="7289" y="9764"/>
                </a:cubicBezTo>
                <a:cubicBezTo>
                  <a:pt x="6744" y="9694"/>
                  <a:pt x="6401" y="9075"/>
                  <a:pt x="6388" y="8156"/>
                </a:cubicBezTo>
                <a:cubicBezTo>
                  <a:pt x="6380" y="7564"/>
                  <a:pt x="6480" y="7443"/>
                  <a:pt x="6529" y="7982"/>
                </a:cubicBezTo>
                <a:cubicBezTo>
                  <a:pt x="6548" y="8186"/>
                  <a:pt x="6573" y="8414"/>
                  <a:pt x="6594" y="8504"/>
                </a:cubicBezTo>
                <a:cubicBezTo>
                  <a:pt x="6670" y="8823"/>
                  <a:pt x="7069" y="8958"/>
                  <a:pt x="7538" y="8823"/>
                </a:cubicBezTo>
                <a:cubicBezTo>
                  <a:pt x="7703" y="8775"/>
                  <a:pt x="7706" y="8777"/>
                  <a:pt x="7690" y="8301"/>
                </a:cubicBezTo>
                <a:cubicBezTo>
                  <a:pt x="7668" y="7637"/>
                  <a:pt x="7568" y="6550"/>
                  <a:pt x="7473" y="5795"/>
                </a:cubicBezTo>
                <a:cubicBezTo>
                  <a:pt x="7429" y="5444"/>
                  <a:pt x="7371" y="4926"/>
                  <a:pt x="7343" y="4650"/>
                </a:cubicBezTo>
                <a:cubicBezTo>
                  <a:pt x="7136" y="2609"/>
                  <a:pt x="6968" y="1327"/>
                  <a:pt x="6887" y="1188"/>
                </a:cubicBezTo>
                <a:cubicBezTo>
                  <a:pt x="6858" y="1137"/>
                  <a:pt x="6610" y="959"/>
                  <a:pt x="6334" y="782"/>
                </a:cubicBezTo>
                <a:cubicBezTo>
                  <a:pt x="5536" y="271"/>
                  <a:pt x="4859" y="0"/>
                  <a:pt x="4371" y="0"/>
                </a:cubicBezTo>
                <a:close/>
                <a:moveTo>
                  <a:pt x="3558" y="203"/>
                </a:moveTo>
                <a:cubicBezTo>
                  <a:pt x="3502" y="126"/>
                  <a:pt x="3050" y="362"/>
                  <a:pt x="2625" y="695"/>
                </a:cubicBezTo>
                <a:cubicBezTo>
                  <a:pt x="2438" y="841"/>
                  <a:pt x="2253" y="956"/>
                  <a:pt x="2213" y="956"/>
                </a:cubicBezTo>
                <a:cubicBezTo>
                  <a:pt x="2172" y="956"/>
                  <a:pt x="2076" y="1032"/>
                  <a:pt x="1985" y="1130"/>
                </a:cubicBezTo>
                <a:lnTo>
                  <a:pt x="1811" y="1318"/>
                </a:lnTo>
                <a:lnTo>
                  <a:pt x="2267" y="1912"/>
                </a:lnTo>
                <a:lnTo>
                  <a:pt x="2733" y="2506"/>
                </a:lnTo>
                <a:lnTo>
                  <a:pt x="2668" y="2767"/>
                </a:lnTo>
                <a:cubicBezTo>
                  <a:pt x="2589" y="3086"/>
                  <a:pt x="2224" y="3588"/>
                  <a:pt x="1941" y="3767"/>
                </a:cubicBezTo>
                <a:cubicBezTo>
                  <a:pt x="1797" y="3858"/>
                  <a:pt x="1668" y="4044"/>
                  <a:pt x="1518" y="4361"/>
                </a:cubicBezTo>
                <a:cubicBezTo>
                  <a:pt x="1235" y="4959"/>
                  <a:pt x="1057" y="5089"/>
                  <a:pt x="466" y="5143"/>
                </a:cubicBezTo>
                <a:lnTo>
                  <a:pt x="0" y="5186"/>
                </a:lnTo>
                <a:lnTo>
                  <a:pt x="0" y="5911"/>
                </a:lnTo>
                <a:cubicBezTo>
                  <a:pt x="0" y="6485"/>
                  <a:pt x="22" y="6652"/>
                  <a:pt x="87" y="6693"/>
                </a:cubicBezTo>
                <a:cubicBezTo>
                  <a:pt x="570" y="6995"/>
                  <a:pt x="705" y="7105"/>
                  <a:pt x="770" y="7272"/>
                </a:cubicBezTo>
                <a:cubicBezTo>
                  <a:pt x="812" y="7380"/>
                  <a:pt x="891" y="7519"/>
                  <a:pt x="944" y="7577"/>
                </a:cubicBezTo>
                <a:cubicBezTo>
                  <a:pt x="996" y="7634"/>
                  <a:pt x="1162" y="7870"/>
                  <a:pt x="1312" y="8113"/>
                </a:cubicBezTo>
                <a:cubicBezTo>
                  <a:pt x="1462" y="8355"/>
                  <a:pt x="1703" y="8738"/>
                  <a:pt x="1855" y="8953"/>
                </a:cubicBezTo>
                <a:cubicBezTo>
                  <a:pt x="2046" y="9224"/>
                  <a:pt x="2162" y="9333"/>
                  <a:pt x="2223" y="9301"/>
                </a:cubicBezTo>
                <a:cubicBezTo>
                  <a:pt x="2272" y="9275"/>
                  <a:pt x="2447" y="9180"/>
                  <a:pt x="2614" y="9098"/>
                </a:cubicBezTo>
                <a:cubicBezTo>
                  <a:pt x="2780" y="9015"/>
                  <a:pt x="2943" y="8916"/>
                  <a:pt x="2972" y="8880"/>
                </a:cubicBezTo>
                <a:cubicBezTo>
                  <a:pt x="3001" y="8845"/>
                  <a:pt x="3054" y="8823"/>
                  <a:pt x="3091" y="8823"/>
                </a:cubicBezTo>
                <a:cubicBezTo>
                  <a:pt x="3129" y="8823"/>
                  <a:pt x="3419" y="8642"/>
                  <a:pt x="3742" y="8431"/>
                </a:cubicBezTo>
                <a:lnTo>
                  <a:pt x="4328" y="8055"/>
                </a:lnTo>
                <a:lnTo>
                  <a:pt x="4295" y="7722"/>
                </a:lnTo>
                <a:cubicBezTo>
                  <a:pt x="4237" y="7059"/>
                  <a:pt x="4104" y="5610"/>
                  <a:pt x="4046" y="5070"/>
                </a:cubicBezTo>
                <a:cubicBezTo>
                  <a:pt x="4013" y="4767"/>
                  <a:pt x="3941" y="3970"/>
                  <a:pt x="3883" y="3303"/>
                </a:cubicBezTo>
                <a:cubicBezTo>
                  <a:pt x="3702" y="1222"/>
                  <a:pt x="3602" y="264"/>
                  <a:pt x="3558" y="203"/>
                </a:cubicBezTo>
                <a:close/>
                <a:moveTo>
                  <a:pt x="7538" y="1709"/>
                </a:moveTo>
                <a:cubicBezTo>
                  <a:pt x="7531" y="1720"/>
                  <a:pt x="7591" y="2283"/>
                  <a:pt x="7679" y="2970"/>
                </a:cubicBezTo>
                <a:cubicBezTo>
                  <a:pt x="8039" y="5760"/>
                  <a:pt x="8125" y="7235"/>
                  <a:pt x="7983" y="8142"/>
                </a:cubicBezTo>
                <a:cubicBezTo>
                  <a:pt x="7943" y="8394"/>
                  <a:pt x="7935" y="8591"/>
                  <a:pt x="7961" y="8591"/>
                </a:cubicBezTo>
                <a:cubicBezTo>
                  <a:pt x="8047" y="8591"/>
                  <a:pt x="9016" y="7921"/>
                  <a:pt x="9631" y="7432"/>
                </a:cubicBezTo>
                <a:cubicBezTo>
                  <a:pt x="10399" y="6822"/>
                  <a:pt x="10814" y="6416"/>
                  <a:pt x="10814" y="6258"/>
                </a:cubicBezTo>
                <a:cubicBezTo>
                  <a:pt x="10814" y="6059"/>
                  <a:pt x="10442" y="5630"/>
                  <a:pt x="9794" y="5099"/>
                </a:cubicBezTo>
                <a:cubicBezTo>
                  <a:pt x="9041" y="4483"/>
                  <a:pt x="9056" y="4508"/>
                  <a:pt x="8536" y="3752"/>
                </a:cubicBezTo>
                <a:lnTo>
                  <a:pt x="8102" y="3129"/>
                </a:lnTo>
                <a:lnTo>
                  <a:pt x="8135" y="2709"/>
                </a:lnTo>
                <a:lnTo>
                  <a:pt x="8156" y="2289"/>
                </a:lnTo>
                <a:lnTo>
                  <a:pt x="7853" y="1985"/>
                </a:lnTo>
                <a:cubicBezTo>
                  <a:pt x="7685" y="1819"/>
                  <a:pt x="7546" y="1699"/>
                  <a:pt x="7538" y="1709"/>
                </a:cubicBezTo>
                <a:close/>
                <a:moveTo>
                  <a:pt x="13015" y="3680"/>
                </a:moveTo>
                <a:lnTo>
                  <a:pt x="12614" y="3694"/>
                </a:lnTo>
                <a:lnTo>
                  <a:pt x="12647" y="3882"/>
                </a:lnTo>
                <a:cubicBezTo>
                  <a:pt x="12692" y="4184"/>
                  <a:pt x="12943" y="6239"/>
                  <a:pt x="12983" y="6649"/>
                </a:cubicBezTo>
                <a:cubicBezTo>
                  <a:pt x="13002" y="6852"/>
                  <a:pt x="13152" y="8120"/>
                  <a:pt x="13319" y="9474"/>
                </a:cubicBezTo>
                <a:cubicBezTo>
                  <a:pt x="13568" y="11494"/>
                  <a:pt x="13626" y="12123"/>
                  <a:pt x="13634" y="12937"/>
                </a:cubicBezTo>
                <a:cubicBezTo>
                  <a:pt x="13641" y="13726"/>
                  <a:pt x="13625" y="13999"/>
                  <a:pt x="13547" y="14299"/>
                </a:cubicBezTo>
                <a:cubicBezTo>
                  <a:pt x="13418" y="14791"/>
                  <a:pt x="13144" y="15302"/>
                  <a:pt x="12853" y="15588"/>
                </a:cubicBezTo>
                <a:cubicBezTo>
                  <a:pt x="12655" y="15782"/>
                  <a:pt x="12550" y="15834"/>
                  <a:pt x="12213" y="15863"/>
                </a:cubicBezTo>
                <a:cubicBezTo>
                  <a:pt x="11818" y="15897"/>
                  <a:pt x="11815" y="15882"/>
                  <a:pt x="11627" y="15631"/>
                </a:cubicBezTo>
                <a:cubicBezTo>
                  <a:pt x="11453" y="15399"/>
                  <a:pt x="11302" y="14964"/>
                  <a:pt x="11302" y="14675"/>
                </a:cubicBezTo>
                <a:cubicBezTo>
                  <a:pt x="11302" y="14569"/>
                  <a:pt x="11288" y="14570"/>
                  <a:pt x="11128" y="14690"/>
                </a:cubicBezTo>
                <a:cubicBezTo>
                  <a:pt x="10461" y="15188"/>
                  <a:pt x="9278" y="15627"/>
                  <a:pt x="8384" y="15718"/>
                </a:cubicBezTo>
                <a:cubicBezTo>
                  <a:pt x="7350" y="15823"/>
                  <a:pt x="6672" y="15728"/>
                  <a:pt x="6150" y="15385"/>
                </a:cubicBezTo>
                <a:cubicBezTo>
                  <a:pt x="5930" y="15241"/>
                  <a:pt x="5652" y="14982"/>
                  <a:pt x="5532" y="14820"/>
                </a:cubicBezTo>
                <a:cubicBezTo>
                  <a:pt x="5292" y="14500"/>
                  <a:pt x="5271" y="14535"/>
                  <a:pt x="5380" y="15139"/>
                </a:cubicBezTo>
                <a:cubicBezTo>
                  <a:pt x="5566" y="16172"/>
                  <a:pt x="5868" y="16757"/>
                  <a:pt x="6367" y="17051"/>
                </a:cubicBezTo>
                <a:cubicBezTo>
                  <a:pt x="7279" y="17589"/>
                  <a:pt x="7186" y="17551"/>
                  <a:pt x="8059" y="17631"/>
                </a:cubicBezTo>
                <a:cubicBezTo>
                  <a:pt x="9247" y="17740"/>
                  <a:pt x="11244" y="17676"/>
                  <a:pt x="11942" y="17500"/>
                </a:cubicBezTo>
                <a:cubicBezTo>
                  <a:pt x="12874" y="17265"/>
                  <a:pt x="14313" y="16729"/>
                  <a:pt x="14935" y="16385"/>
                </a:cubicBezTo>
                <a:cubicBezTo>
                  <a:pt x="15723" y="15948"/>
                  <a:pt x="16514" y="15230"/>
                  <a:pt x="16388" y="15066"/>
                </a:cubicBezTo>
                <a:cubicBezTo>
                  <a:pt x="16332" y="14992"/>
                  <a:pt x="15728" y="14725"/>
                  <a:pt x="14989" y="14443"/>
                </a:cubicBezTo>
                <a:cubicBezTo>
                  <a:pt x="14702" y="14334"/>
                  <a:pt x="14440" y="14200"/>
                  <a:pt x="14404" y="14154"/>
                </a:cubicBezTo>
                <a:cubicBezTo>
                  <a:pt x="14324" y="14054"/>
                  <a:pt x="14433" y="13308"/>
                  <a:pt x="14555" y="13111"/>
                </a:cubicBezTo>
                <a:cubicBezTo>
                  <a:pt x="14596" y="13046"/>
                  <a:pt x="14893" y="12821"/>
                  <a:pt x="15217" y="12604"/>
                </a:cubicBezTo>
                <a:lnTo>
                  <a:pt x="15803" y="12198"/>
                </a:lnTo>
                <a:lnTo>
                  <a:pt x="15781" y="11488"/>
                </a:lnTo>
                <a:lnTo>
                  <a:pt x="15749" y="10764"/>
                </a:lnTo>
                <a:lnTo>
                  <a:pt x="15976" y="10170"/>
                </a:lnTo>
                <a:cubicBezTo>
                  <a:pt x="16097" y="9841"/>
                  <a:pt x="16214" y="9545"/>
                  <a:pt x="16247" y="9518"/>
                </a:cubicBezTo>
                <a:cubicBezTo>
                  <a:pt x="16281" y="9491"/>
                  <a:pt x="16313" y="9270"/>
                  <a:pt x="16313" y="9025"/>
                </a:cubicBezTo>
                <a:cubicBezTo>
                  <a:pt x="16313" y="8592"/>
                  <a:pt x="16305" y="8565"/>
                  <a:pt x="15879" y="7722"/>
                </a:cubicBezTo>
                <a:cubicBezTo>
                  <a:pt x="15486" y="6944"/>
                  <a:pt x="15438" y="6816"/>
                  <a:pt x="15423" y="6461"/>
                </a:cubicBezTo>
                <a:lnTo>
                  <a:pt x="15401" y="6070"/>
                </a:lnTo>
                <a:lnTo>
                  <a:pt x="14772" y="5389"/>
                </a:lnTo>
                <a:cubicBezTo>
                  <a:pt x="14428" y="5019"/>
                  <a:pt x="13986" y="4488"/>
                  <a:pt x="13785" y="4201"/>
                </a:cubicBezTo>
                <a:lnTo>
                  <a:pt x="13417" y="3680"/>
                </a:lnTo>
                <a:lnTo>
                  <a:pt x="13015" y="3680"/>
                </a:lnTo>
                <a:close/>
                <a:moveTo>
                  <a:pt x="4404" y="8996"/>
                </a:moveTo>
                <a:cubicBezTo>
                  <a:pt x="4352" y="8904"/>
                  <a:pt x="4305" y="8922"/>
                  <a:pt x="4035" y="9069"/>
                </a:cubicBezTo>
                <a:cubicBezTo>
                  <a:pt x="3863" y="9162"/>
                  <a:pt x="3684" y="9261"/>
                  <a:pt x="3644" y="9301"/>
                </a:cubicBezTo>
                <a:cubicBezTo>
                  <a:pt x="3510" y="9433"/>
                  <a:pt x="3302" y="9544"/>
                  <a:pt x="3080" y="9590"/>
                </a:cubicBezTo>
                <a:cubicBezTo>
                  <a:pt x="2461" y="9719"/>
                  <a:pt x="2381" y="9850"/>
                  <a:pt x="2668" y="10329"/>
                </a:cubicBezTo>
                <a:cubicBezTo>
                  <a:pt x="2762" y="10486"/>
                  <a:pt x="2869" y="10683"/>
                  <a:pt x="2896" y="10764"/>
                </a:cubicBezTo>
                <a:cubicBezTo>
                  <a:pt x="3029" y="11163"/>
                  <a:pt x="3371" y="11763"/>
                  <a:pt x="3471" y="11763"/>
                </a:cubicBezTo>
                <a:cubicBezTo>
                  <a:pt x="3515" y="11763"/>
                  <a:pt x="3562" y="11806"/>
                  <a:pt x="3579" y="11865"/>
                </a:cubicBezTo>
                <a:cubicBezTo>
                  <a:pt x="3596" y="11924"/>
                  <a:pt x="3666" y="11997"/>
                  <a:pt x="3731" y="12024"/>
                </a:cubicBezTo>
                <a:cubicBezTo>
                  <a:pt x="3907" y="12099"/>
                  <a:pt x="4362" y="12533"/>
                  <a:pt x="4610" y="12864"/>
                </a:cubicBezTo>
                <a:cubicBezTo>
                  <a:pt x="4730" y="13026"/>
                  <a:pt x="4839" y="13154"/>
                  <a:pt x="4848" y="13154"/>
                </a:cubicBezTo>
                <a:cubicBezTo>
                  <a:pt x="4865" y="13154"/>
                  <a:pt x="4829" y="12731"/>
                  <a:pt x="4794" y="12473"/>
                </a:cubicBezTo>
                <a:cubicBezTo>
                  <a:pt x="4785" y="12404"/>
                  <a:pt x="4761" y="12328"/>
                  <a:pt x="4740" y="12299"/>
                </a:cubicBezTo>
                <a:cubicBezTo>
                  <a:pt x="4719" y="12271"/>
                  <a:pt x="4707" y="12048"/>
                  <a:pt x="4707" y="11807"/>
                </a:cubicBezTo>
                <a:cubicBezTo>
                  <a:pt x="4707" y="11566"/>
                  <a:pt x="4681" y="11258"/>
                  <a:pt x="4653" y="11111"/>
                </a:cubicBezTo>
                <a:cubicBezTo>
                  <a:pt x="4625" y="10965"/>
                  <a:pt x="4571" y="10443"/>
                  <a:pt x="4534" y="9967"/>
                </a:cubicBezTo>
                <a:cubicBezTo>
                  <a:pt x="4497" y="9491"/>
                  <a:pt x="4436" y="9055"/>
                  <a:pt x="4404" y="8996"/>
                </a:cubicBezTo>
                <a:close/>
                <a:moveTo>
                  <a:pt x="16714" y="10083"/>
                </a:moveTo>
                <a:cubicBezTo>
                  <a:pt x="16621" y="10058"/>
                  <a:pt x="16522" y="10073"/>
                  <a:pt x="16410" y="10141"/>
                </a:cubicBezTo>
                <a:cubicBezTo>
                  <a:pt x="16249" y="10239"/>
                  <a:pt x="16041" y="10652"/>
                  <a:pt x="16041" y="10865"/>
                </a:cubicBezTo>
                <a:cubicBezTo>
                  <a:pt x="16041" y="11083"/>
                  <a:pt x="16179" y="11374"/>
                  <a:pt x="16356" y="11503"/>
                </a:cubicBezTo>
                <a:cubicBezTo>
                  <a:pt x="16573" y="11660"/>
                  <a:pt x="16776" y="11627"/>
                  <a:pt x="16963" y="11416"/>
                </a:cubicBezTo>
                <a:cubicBezTo>
                  <a:pt x="17109" y="11252"/>
                  <a:pt x="17137" y="11184"/>
                  <a:pt x="17137" y="10880"/>
                </a:cubicBezTo>
                <a:cubicBezTo>
                  <a:pt x="17137" y="10591"/>
                  <a:pt x="17104" y="10487"/>
                  <a:pt x="16974" y="10300"/>
                </a:cubicBezTo>
                <a:cubicBezTo>
                  <a:pt x="16890" y="10180"/>
                  <a:pt x="16807" y="10108"/>
                  <a:pt x="16714" y="10083"/>
                </a:cubicBezTo>
                <a:close/>
                <a:moveTo>
                  <a:pt x="17571" y="10807"/>
                </a:moveTo>
                <a:cubicBezTo>
                  <a:pt x="17518" y="10807"/>
                  <a:pt x="17300" y="11625"/>
                  <a:pt x="17300" y="11821"/>
                </a:cubicBezTo>
                <a:cubicBezTo>
                  <a:pt x="17300" y="11932"/>
                  <a:pt x="17344" y="11992"/>
                  <a:pt x="17451" y="12024"/>
                </a:cubicBezTo>
                <a:cubicBezTo>
                  <a:pt x="17535" y="12049"/>
                  <a:pt x="17675" y="12093"/>
                  <a:pt x="17766" y="12126"/>
                </a:cubicBezTo>
                <a:cubicBezTo>
                  <a:pt x="17970" y="12199"/>
                  <a:pt x="18274" y="12213"/>
                  <a:pt x="18438" y="12155"/>
                </a:cubicBezTo>
                <a:cubicBezTo>
                  <a:pt x="18705" y="12059"/>
                  <a:pt x="18529" y="11657"/>
                  <a:pt x="17994" y="11155"/>
                </a:cubicBezTo>
                <a:cubicBezTo>
                  <a:pt x="17783" y="10957"/>
                  <a:pt x="17592" y="10807"/>
                  <a:pt x="17571" y="10807"/>
                </a:cubicBezTo>
                <a:close/>
                <a:moveTo>
                  <a:pt x="18753" y="11054"/>
                </a:moveTo>
                <a:lnTo>
                  <a:pt x="18807" y="11401"/>
                </a:lnTo>
                <a:cubicBezTo>
                  <a:pt x="18901" y="12018"/>
                  <a:pt x="18587" y="12903"/>
                  <a:pt x="18189" y="13125"/>
                </a:cubicBezTo>
                <a:cubicBezTo>
                  <a:pt x="17971" y="13247"/>
                  <a:pt x="17663" y="13194"/>
                  <a:pt x="17061" y="12922"/>
                </a:cubicBezTo>
                <a:cubicBezTo>
                  <a:pt x="16853" y="12828"/>
                  <a:pt x="16653" y="12783"/>
                  <a:pt x="16508" y="12806"/>
                </a:cubicBezTo>
                <a:cubicBezTo>
                  <a:pt x="16237" y="12850"/>
                  <a:pt x="15290" y="13434"/>
                  <a:pt x="15358" y="13516"/>
                </a:cubicBezTo>
                <a:cubicBezTo>
                  <a:pt x="15384" y="13548"/>
                  <a:pt x="15580" y="13632"/>
                  <a:pt x="15792" y="13705"/>
                </a:cubicBezTo>
                <a:cubicBezTo>
                  <a:pt x="16228" y="13854"/>
                  <a:pt x="16611" y="14098"/>
                  <a:pt x="16725" y="14299"/>
                </a:cubicBezTo>
                <a:cubicBezTo>
                  <a:pt x="16847" y="14515"/>
                  <a:pt x="16826" y="15048"/>
                  <a:pt x="16670" y="15472"/>
                </a:cubicBezTo>
                <a:cubicBezTo>
                  <a:pt x="16520" y="15883"/>
                  <a:pt x="16116" y="16454"/>
                  <a:pt x="15814" y="16689"/>
                </a:cubicBezTo>
                <a:cubicBezTo>
                  <a:pt x="15519" y="16918"/>
                  <a:pt x="14433" y="17608"/>
                  <a:pt x="14219" y="17703"/>
                </a:cubicBezTo>
                <a:cubicBezTo>
                  <a:pt x="13627" y="17966"/>
                  <a:pt x="13340" y="18080"/>
                  <a:pt x="13265" y="18080"/>
                </a:cubicBezTo>
                <a:cubicBezTo>
                  <a:pt x="13113" y="18080"/>
                  <a:pt x="13169" y="18199"/>
                  <a:pt x="13460" y="18471"/>
                </a:cubicBezTo>
                <a:cubicBezTo>
                  <a:pt x="13617" y="18618"/>
                  <a:pt x="13766" y="18732"/>
                  <a:pt x="13785" y="18732"/>
                </a:cubicBezTo>
                <a:cubicBezTo>
                  <a:pt x="13804" y="18732"/>
                  <a:pt x="13896" y="18601"/>
                  <a:pt x="13991" y="18442"/>
                </a:cubicBezTo>
                <a:cubicBezTo>
                  <a:pt x="14190" y="18113"/>
                  <a:pt x="14269" y="18109"/>
                  <a:pt x="14588" y="18398"/>
                </a:cubicBezTo>
                <a:cubicBezTo>
                  <a:pt x="14702" y="18502"/>
                  <a:pt x="14827" y="18587"/>
                  <a:pt x="14859" y="18587"/>
                </a:cubicBezTo>
                <a:cubicBezTo>
                  <a:pt x="14892" y="18587"/>
                  <a:pt x="15005" y="18469"/>
                  <a:pt x="15109" y="18326"/>
                </a:cubicBezTo>
                <a:cubicBezTo>
                  <a:pt x="15450" y="17855"/>
                  <a:pt x="15835" y="17608"/>
                  <a:pt x="16649" y="17312"/>
                </a:cubicBezTo>
                <a:cubicBezTo>
                  <a:pt x="17872" y="16868"/>
                  <a:pt x="18510" y="16543"/>
                  <a:pt x="19610" y="15820"/>
                </a:cubicBezTo>
                <a:cubicBezTo>
                  <a:pt x="20633" y="15147"/>
                  <a:pt x="21151" y="14751"/>
                  <a:pt x="21302" y="14530"/>
                </a:cubicBezTo>
                <a:cubicBezTo>
                  <a:pt x="21437" y="14332"/>
                  <a:pt x="21585" y="13086"/>
                  <a:pt x="21595" y="12097"/>
                </a:cubicBezTo>
                <a:cubicBezTo>
                  <a:pt x="21600" y="11553"/>
                  <a:pt x="21588" y="11419"/>
                  <a:pt x="21497" y="11256"/>
                </a:cubicBezTo>
                <a:lnTo>
                  <a:pt x="21389" y="11054"/>
                </a:lnTo>
                <a:lnTo>
                  <a:pt x="20076" y="11054"/>
                </a:lnTo>
                <a:lnTo>
                  <a:pt x="18753" y="11054"/>
                </a:lnTo>
                <a:close/>
                <a:moveTo>
                  <a:pt x="13037" y="18196"/>
                </a:moveTo>
                <a:lnTo>
                  <a:pt x="12744" y="18254"/>
                </a:lnTo>
                <a:cubicBezTo>
                  <a:pt x="12582" y="18282"/>
                  <a:pt x="12241" y="18366"/>
                  <a:pt x="11996" y="18442"/>
                </a:cubicBezTo>
                <a:cubicBezTo>
                  <a:pt x="11305" y="18656"/>
                  <a:pt x="10050" y="18761"/>
                  <a:pt x="8872" y="18703"/>
                </a:cubicBezTo>
                <a:lnTo>
                  <a:pt x="7842" y="18659"/>
                </a:lnTo>
                <a:lnTo>
                  <a:pt x="7907" y="18862"/>
                </a:lnTo>
                <a:cubicBezTo>
                  <a:pt x="8027" y="19231"/>
                  <a:pt x="8233" y="19637"/>
                  <a:pt x="8731" y="20485"/>
                </a:cubicBezTo>
                <a:cubicBezTo>
                  <a:pt x="9000" y="20941"/>
                  <a:pt x="9219" y="21335"/>
                  <a:pt x="9219" y="21368"/>
                </a:cubicBezTo>
                <a:cubicBezTo>
                  <a:pt x="9219" y="21401"/>
                  <a:pt x="9248" y="21465"/>
                  <a:pt x="9284" y="21513"/>
                </a:cubicBezTo>
                <a:cubicBezTo>
                  <a:pt x="9322" y="21564"/>
                  <a:pt x="9498" y="21600"/>
                  <a:pt x="9707" y="21600"/>
                </a:cubicBezTo>
                <a:lnTo>
                  <a:pt x="10076" y="21600"/>
                </a:lnTo>
                <a:lnTo>
                  <a:pt x="10553" y="21049"/>
                </a:lnTo>
                <a:cubicBezTo>
                  <a:pt x="10816" y="20748"/>
                  <a:pt x="11077" y="20471"/>
                  <a:pt x="11139" y="20427"/>
                </a:cubicBezTo>
                <a:cubicBezTo>
                  <a:pt x="11201" y="20382"/>
                  <a:pt x="11771" y="20289"/>
                  <a:pt x="12408" y="20224"/>
                </a:cubicBezTo>
                <a:cubicBezTo>
                  <a:pt x="13494" y="20112"/>
                  <a:pt x="13584" y="20121"/>
                  <a:pt x="13829" y="20238"/>
                </a:cubicBezTo>
                <a:cubicBezTo>
                  <a:pt x="14129" y="20382"/>
                  <a:pt x="14240" y="20351"/>
                  <a:pt x="14328" y="20093"/>
                </a:cubicBezTo>
                <a:cubicBezTo>
                  <a:pt x="14440" y="19764"/>
                  <a:pt x="14401" y="19531"/>
                  <a:pt x="14208" y="19326"/>
                </a:cubicBezTo>
                <a:cubicBezTo>
                  <a:pt x="14017" y="19122"/>
                  <a:pt x="13782" y="18938"/>
                  <a:pt x="13764" y="18978"/>
                </a:cubicBezTo>
                <a:cubicBezTo>
                  <a:pt x="13633" y="19261"/>
                  <a:pt x="13428" y="19543"/>
                  <a:pt x="13362" y="19543"/>
                </a:cubicBezTo>
                <a:cubicBezTo>
                  <a:pt x="13273" y="19543"/>
                  <a:pt x="13019" y="19330"/>
                  <a:pt x="12809" y="19079"/>
                </a:cubicBezTo>
                <a:cubicBezTo>
                  <a:pt x="12674" y="18918"/>
                  <a:pt x="12656" y="18984"/>
                  <a:pt x="12939" y="18398"/>
                </a:cubicBezTo>
                <a:lnTo>
                  <a:pt x="13037" y="1819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85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02436" y="4425542"/>
            <a:ext cx="499670" cy="50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3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6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4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0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8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3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1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4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7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2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0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9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7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20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3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1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4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8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6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9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1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9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2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90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3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6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4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7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00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3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8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6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9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2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3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4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4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5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8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6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9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80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3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1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4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7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5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0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8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1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4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9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7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0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3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4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7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5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8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1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9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2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3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6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4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9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7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0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8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1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4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2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5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8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1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6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4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7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00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2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5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3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6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6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9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7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60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2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5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3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6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9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7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80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3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6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1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9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2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5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6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7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40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1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4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8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9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9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70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3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3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4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7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0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7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70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2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9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2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40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1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5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3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4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8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6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7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1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9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0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4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2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3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7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5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6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8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2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3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6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7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7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6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20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8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9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1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3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4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8.jpeg"/><Relationship Id="rId14" Type="http://schemas.openxmlformats.org/officeDocument/2006/relationships/image" Target="../media/image25.png"/><Relationship Id="rId15" Type="http://schemas.openxmlformats.org/officeDocument/2006/relationships/image" Target="../media/image9.jpeg"/><Relationship Id="rId16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6.jpeg"/><Relationship Id="rId14" Type="http://schemas.openxmlformats.org/officeDocument/2006/relationships/image" Target="../media/image1.jpeg"/><Relationship Id="rId15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7.png"/><Relationship Id="rId12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29.png"/><Relationship Id="rId13" Type="http://schemas.openxmlformats.org/officeDocument/2006/relationships/image" Target="../media/image1.gif"/><Relationship Id="rId14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35.png"/><Relationship Id="rId13" Type="http://schemas.openxmlformats.org/officeDocument/2006/relationships/image" Target="../media/image38.png"/><Relationship Id="rId14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jpeg"/><Relationship Id="rId8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3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42.png"/><Relationship Id="rId13" Type="http://schemas.openxmlformats.org/officeDocument/2006/relationships/image" Target="../media/image39.png"/><Relationship Id="rId14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7.jpeg"/><Relationship Id="rId14" Type="http://schemas.openxmlformats.org/officeDocument/2006/relationships/image" Target="../media/image4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50.png"/><Relationship Id="rId14" Type="http://schemas.openxmlformats.org/officeDocument/2006/relationships/image" Target="../media/image7.jpeg"/><Relationship Id="rId15" Type="http://schemas.openxmlformats.org/officeDocument/2006/relationships/image" Target="../media/image51.png"/><Relationship Id="rId16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52.png"/><Relationship Id="rId13" Type="http://schemas.openxmlformats.org/officeDocument/2006/relationships/image" Target="../media/image5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54.png"/><Relationship Id="rId12" Type="http://schemas.openxmlformats.org/officeDocument/2006/relationships/image" Target="../media/image7.jpeg"/><Relationship Id="rId13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6.jpe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7.jpeg"/><Relationship Id="rId17" Type="http://schemas.openxmlformats.org/officeDocument/2006/relationships/image" Target="../media/image5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58.pn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59.png"/><Relationship Id="rId16" Type="http://schemas.openxmlformats.org/officeDocument/2006/relationships/image" Target="../media/image54.png"/><Relationship Id="rId17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5.png"/><Relationship Id="rId13" Type="http://schemas.openxmlformats.org/officeDocument/2006/relationships/image" Target="../media/image19.png"/><Relationship Id="rId14" Type="http://schemas.openxmlformats.org/officeDocument/2006/relationships/image" Target="../media/image6.jpeg"/><Relationship Id="rId15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6.jpe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7.jpeg"/><Relationship Id="rId17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731;p23"/>
          <p:cNvSpPr txBox="1"/>
          <p:nvPr>
            <p:ph type="subTitle" sz="quarter" idx="1"/>
          </p:nvPr>
        </p:nvSpPr>
        <p:spPr>
          <a:xfrm>
            <a:off x="938639" y="3963246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5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٢-٤ </a:t>
            </a:r>
          </a:p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الأعداد الحقيقة </a:t>
            </a:r>
          </a:p>
        </p:txBody>
      </p:sp>
      <p:pic>
        <p:nvPicPr>
          <p:cNvPr id="1836" name="IMG_1753.jpeg" descr="IMG_1753.jpeg"/>
          <p:cNvPicPr>
            <a:picLocks noChangeAspect="1"/>
          </p:cNvPicPr>
          <p:nvPr/>
        </p:nvPicPr>
        <p:blipFill>
          <a:blip r:embed="rId2">
            <a:extLst/>
          </a:blip>
          <a:srcRect l="25189" t="6250" r="25733" b="34488"/>
          <a:stretch>
            <a:fillRect/>
          </a:stretch>
        </p:blipFill>
        <p:spPr>
          <a:xfrm>
            <a:off x="6842610" y="3389850"/>
            <a:ext cx="1216072" cy="910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0" y="0"/>
                </a:moveTo>
                <a:cubicBezTo>
                  <a:pt x="4109" y="0"/>
                  <a:pt x="4095" y="10"/>
                  <a:pt x="4095" y="198"/>
                </a:cubicBezTo>
                <a:cubicBezTo>
                  <a:pt x="4095" y="306"/>
                  <a:pt x="4120" y="576"/>
                  <a:pt x="4151" y="800"/>
                </a:cubicBezTo>
                <a:cubicBezTo>
                  <a:pt x="4183" y="1025"/>
                  <a:pt x="4273" y="1840"/>
                  <a:pt x="4349" y="2608"/>
                </a:cubicBezTo>
                <a:cubicBezTo>
                  <a:pt x="4573" y="4884"/>
                  <a:pt x="4755" y="6767"/>
                  <a:pt x="4793" y="7222"/>
                </a:cubicBezTo>
                <a:cubicBezTo>
                  <a:pt x="4822" y="7572"/>
                  <a:pt x="4847" y="7644"/>
                  <a:pt x="4919" y="7608"/>
                </a:cubicBezTo>
                <a:cubicBezTo>
                  <a:pt x="5087" y="7524"/>
                  <a:pt x="6365" y="6426"/>
                  <a:pt x="6576" y="6186"/>
                </a:cubicBezTo>
                <a:cubicBezTo>
                  <a:pt x="6786" y="5947"/>
                  <a:pt x="6878" y="5966"/>
                  <a:pt x="6815" y="6224"/>
                </a:cubicBezTo>
                <a:cubicBezTo>
                  <a:pt x="6743" y="6519"/>
                  <a:pt x="6444" y="7278"/>
                  <a:pt x="6399" y="7278"/>
                </a:cubicBezTo>
                <a:cubicBezTo>
                  <a:pt x="6373" y="7278"/>
                  <a:pt x="6109" y="7482"/>
                  <a:pt x="5814" y="7740"/>
                </a:cubicBezTo>
                <a:cubicBezTo>
                  <a:pt x="5520" y="7997"/>
                  <a:pt x="5201" y="8266"/>
                  <a:pt x="5103" y="8333"/>
                </a:cubicBezTo>
                <a:cubicBezTo>
                  <a:pt x="4939" y="8445"/>
                  <a:pt x="4922" y="8478"/>
                  <a:pt x="4948" y="8729"/>
                </a:cubicBezTo>
                <a:cubicBezTo>
                  <a:pt x="5032" y="9560"/>
                  <a:pt x="5142" y="10673"/>
                  <a:pt x="5173" y="11026"/>
                </a:cubicBezTo>
                <a:cubicBezTo>
                  <a:pt x="5225" y="11615"/>
                  <a:pt x="5413" y="12743"/>
                  <a:pt x="5511" y="13060"/>
                </a:cubicBezTo>
                <a:cubicBezTo>
                  <a:pt x="5725" y="13750"/>
                  <a:pt x="6260" y="14345"/>
                  <a:pt x="6865" y="14557"/>
                </a:cubicBezTo>
                <a:cubicBezTo>
                  <a:pt x="7949" y="14937"/>
                  <a:pt x="10066" y="14546"/>
                  <a:pt x="11121" y="13766"/>
                </a:cubicBezTo>
                <a:cubicBezTo>
                  <a:pt x="11311" y="13626"/>
                  <a:pt x="11490" y="13528"/>
                  <a:pt x="11516" y="13549"/>
                </a:cubicBezTo>
                <a:cubicBezTo>
                  <a:pt x="11542" y="13571"/>
                  <a:pt x="11573" y="13770"/>
                  <a:pt x="11587" y="13992"/>
                </a:cubicBezTo>
                <a:cubicBezTo>
                  <a:pt x="11615" y="14447"/>
                  <a:pt x="11728" y="14657"/>
                  <a:pt x="11988" y="14764"/>
                </a:cubicBezTo>
                <a:cubicBezTo>
                  <a:pt x="12388" y="14928"/>
                  <a:pt x="13052" y="14645"/>
                  <a:pt x="13172" y="14256"/>
                </a:cubicBezTo>
                <a:cubicBezTo>
                  <a:pt x="13269" y="13945"/>
                  <a:pt x="13212" y="13234"/>
                  <a:pt x="12841" y="10141"/>
                </a:cubicBezTo>
                <a:cubicBezTo>
                  <a:pt x="12528" y="7523"/>
                  <a:pt x="12327" y="5787"/>
                  <a:pt x="12136" y="4002"/>
                </a:cubicBezTo>
                <a:lnTo>
                  <a:pt x="12045" y="3126"/>
                </a:lnTo>
                <a:lnTo>
                  <a:pt x="11876" y="3126"/>
                </a:lnTo>
                <a:cubicBezTo>
                  <a:pt x="11784" y="3128"/>
                  <a:pt x="11370" y="3190"/>
                  <a:pt x="10952" y="3267"/>
                </a:cubicBezTo>
                <a:cubicBezTo>
                  <a:pt x="10231" y="3401"/>
                  <a:pt x="10168" y="3402"/>
                  <a:pt x="9747" y="3286"/>
                </a:cubicBezTo>
                <a:cubicBezTo>
                  <a:pt x="9503" y="3219"/>
                  <a:pt x="9171" y="3082"/>
                  <a:pt x="9007" y="2975"/>
                </a:cubicBezTo>
                <a:cubicBezTo>
                  <a:pt x="8844" y="2868"/>
                  <a:pt x="8698" y="2795"/>
                  <a:pt x="8683" y="2815"/>
                </a:cubicBezTo>
                <a:cubicBezTo>
                  <a:pt x="8668" y="2836"/>
                  <a:pt x="8789" y="3032"/>
                  <a:pt x="8951" y="3248"/>
                </a:cubicBezTo>
                <a:cubicBezTo>
                  <a:pt x="9230" y="3621"/>
                  <a:pt x="9629" y="3992"/>
                  <a:pt x="10226" y="4444"/>
                </a:cubicBezTo>
                <a:cubicBezTo>
                  <a:pt x="10589" y="4719"/>
                  <a:pt x="10919" y="5128"/>
                  <a:pt x="11009" y="5414"/>
                </a:cubicBezTo>
                <a:cubicBezTo>
                  <a:pt x="11108" y="5732"/>
                  <a:pt x="11101" y="6362"/>
                  <a:pt x="10995" y="6779"/>
                </a:cubicBezTo>
                <a:cubicBezTo>
                  <a:pt x="10847" y="7360"/>
                  <a:pt x="10473" y="7722"/>
                  <a:pt x="8732" y="9002"/>
                </a:cubicBezTo>
                <a:cubicBezTo>
                  <a:pt x="7741" y="9730"/>
                  <a:pt x="7621" y="9797"/>
                  <a:pt x="7295" y="9755"/>
                </a:cubicBezTo>
                <a:cubicBezTo>
                  <a:pt x="6750" y="9685"/>
                  <a:pt x="6398" y="9073"/>
                  <a:pt x="6385" y="8154"/>
                </a:cubicBezTo>
                <a:cubicBezTo>
                  <a:pt x="6377" y="7562"/>
                  <a:pt x="6477" y="7436"/>
                  <a:pt x="6526" y="7975"/>
                </a:cubicBezTo>
                <a:cubicBezTo>
                  <a:pt x="6545" y="8179"/>
                  <a:pt x="6575" y="8422"/>
                  <a:pt x="6597" y="8512"/>
                </a:cubicBezTo>
                <a:cubicBezTo>
                  <a:pt x="6673" y="8831"/>
                  <a:pt x="7065" y="8958"/>
                  <a:pt x="7534" y="8823"/>
                </a:cubicBezTo>
                <a:cubicBezTo>
                  <a:pt x="7699" y="8775"/>
                  <a:pt x="7698" y="8781"/>
                  <a:pt x="7682" y="8305"/>
                </a:cubicBezTo>
                <a:cubicBezTo>
                  <a:pt x="7660" y="7641"/>
                  <a:pt x="7573" y="6546"/>
                  <a:pt x="7478" y="5791"/>
                </a:cubicBezTo>
                <a:cubicBezTo>
                  <a:pt x="7433" y="5440"/>
                  <a:pt x="7372" y="4927"/>
                  <a:pt x="7344" y="4651"/>
                </a:cubicBezTo>
                <a:cubicBezTo>
                  <a:pt x="7137" y="2610"/>
                  <a:pt x="6967" y="1335"/>
                  <a:pt x="6886" y="1196"/>
                </a:cubicBezTo>
                <a:cubicBezTo>
                  <a:pt x="6856" y="1145"/>
                  <a:pt x="6605" y="959"/>
                  <a:pt x="6329" y="782"/>
                </a:cubicBezTo>
                <a:cubicBezTo>
                  <a:pt x="5531" y="270"/>
                  <a:pt x="4857" y="0"/>
                  <a:pt x="4370" y="0"/>
                </a:cubicBezTo>
                <a:close/>
                <a:moveTo>
                  <a:pt x="3552" y="198"/>
                </a:moveTo>
                <a:cubicBezTo>
                  <a:pt x="3496" y="121"/>
                  <a:pt x="3054" y="354"/>
                  <a:pt x="2629" y="687"/>
                </a:cubicBezTo>
                <a:cubicBezTo>
                  <a:pt x="2443" y="833"/>
                  <a:pt x="2260" y="951"/>
                  <a:pt x="2220" y="951"/>
                </a:cubicBezTo>
                <a:cubicBezTo>
                  <a:pt x="2180" y="951"/>
                  <a:pt x="2071" y="1032"/>
                  <a:pt x="1980" y="1130"/>
                </a:cubicBezTo>
                <a:lnTo>
                  <a:pt x="1811" y="1309"/>
                </a:lnTo>
                <a:lnTo>
                  <a:pt x="2269" y="1911"/>
                </a:lnTo>
                <a:lnTo>
                  <a:pt x="2728" y="2514"/>
                </a:lnTo>
                <a:lnTo>
                  <a:pt x="2664" y="2778"/>
                </a:lnTo>
                <a:cubicBezTo>
                  <a:pt x="2585" y="3096"/>
                  <a:pt x="2221" y="3597"/>
                  <a:pt x="1938" y="3776"/>
                </a:cubicBezTo>
                <a:cubicBezTo>
                  <a:pt x="1794" y="3867"/>
                  <a:pt x="1665" y="4043"/>
                  <a:pt x="1515" y="4360"/>
                </a:cubicBezTo>
                <a:cubicBezTo>
                  <a:pt x="1232" y="4958"/>
                  <a:pt x="1063" y="5087"/>
                  <a:pt x="472" y="5141"/>
                </a:cubicBezTo>
                <a:lnTo>
                  <a:pt x="0" y="5179"/>
                </a:lnTo>
                <a:lnTo>
                  <a:pt x="0" y="5904"/>
                </a:lnTo>
                <a:cubicBezTo>
                  <a:pt x="0" y="6478"/>
                  <a:pt x="19" y="6645"/>
                  <a:pt x="85" y="6685"/>
                </a:cubicBezTo>
                <a:cubicBezTo>
                  <a:pt x="567" y="6987"/>
                  <a:pt x="704" y="7111"/>
                  <a:pt x="768" y="7278"/>
                </a:cubicBezTo>
                <a:cubicBezTo>
                  <a:pt x="810" y="7386"/>
                  <a:pt x="885" y="7513"/>
                  <a:pt x="937" y="7570"/>
                </a:cubicBezTo>
                <a:cubicBezTo>
                  <a:pt x="990" y="7628"/>
                  <a:pt x="1154" y="7874"/>
                  <a:pt x="1304" y="8116"/>
                </a:cubicBezTo>
                <a:cubicBezTo>
                  <a:pt x="1454" y="8359"/>
                  <a:pt x="1702" y="8740"/>
                  <a:pt x="1854" y="8954"/>
                </a:cubicBezTo>
                <a:cubicBezTo>
                  <a:pt x="2045" y="9225"/>
                  <a:pt x="2158" y="9326"/>
                  <a:pt x="2220" y="9293"/>
                </a:cubicBezTo>
                <a:cubicBezTo>
                  <a:pt x="2269" y="9268"/>
                  <a:pt x="2448" y="9178"/>
                  <a:pt x="2615" y="9096"/>
                </a:cubicBezTo>
                <a:cubicBezTo>
                  <a:pt x="2781" y="9013"/>
                  <a:pt x="2938" y="8915"/>
                  <a:pt x="2967" y="8879"/>
                </a:cubicBezTo>
                <a:cubicBezTo>
                  <a:pt x="2996" y="8844"/>
                  <a:pt x="3049" y="8823"/>
                  <a:pt x="3087" y="8823"/>
                </a:cubicBezTo>
                <a:cubicBezTo>
                  <a:pt x="3125" y="8823"/>
                  <a:pt x="3420" y="8647"/>
                  <a:pt x="3742" y="8437"/>
                </a:cubicBezTo>
                <a:lnTo>
                  <a:pt x="4327" y="8051"/>
                </a:lnTo>
                <a:lnTo>
                  <a:pt x="4299" y="7721"/>
                </a:lnTo>
                <a:cubicBezTo>
                  <a:pt x="4241" y="7058"/>
                  <a:pt x="4104" y="5605"/>
                  <a:pt x="4045" y="5066"/>
                </a:cubicBezTo>
                <a:cubicBezTo>
                  <a:pt x="4013" y="4763"/>
                  <a:pt x="3934" y="3972"/>
                  <a:pt x="3876" y="3305"/>
                </a:cubicBezTo>
                <a:cubicBezTo>
                  <a:pt x="3695" y="1224"/>
                  <a:pt x="3596" y="258"/>
                  <a:pt x="3552" y="198"/>
                </a:cubicBezTo>
                <a:close/>
                <a:moveTo>
                  <a:pt x="7534" y="1704"/>
                </a:moveTo>
                <a:cubicBezTo>
                  <a:pt x="7527" y="1715"/>
                  <a:pt x="7594" y="2288"/>
                  <a:pt x="7682" y="2975"/>
                </a:cubicBezTo>
                <a:cubicBezTo>
                  <a:pt x="8042" y="5766"/>
                  <a:pt x="8127" y="7228"/>
                  <a:pt x="7985" y="8135"/>
                </a:cubicBezTo>
                <a:cubicBezTo>
                  <a:pt x="7946" y="8388"/>
                  <a:pt x="7931" y="8597"/>
                  <a:pt x="7957" y="8597"/>
                </a:cubicBezTo>
                <a:cubicBezTo>
                  <a:pt x="8043" y="8597"/>
                  <a:pt x="9012" y="7928"/>
                  <a:pt x="9627" y="7439"/>
                </a:cubicBezTo>
                <a:cubicBezTo>
                  <a:pt x="10395" y="6828"/>
                  <a:pt x="10804" y="6409"/>
                  <a:pt x="10804" y="6252"/>
                </a:cubicBezTo>
                <a:cubicBezTo>
                  <a:pt x="10804" y="6053"/>
                  <a:pt x="10437" y="5634"/>
                  <a:pt x="9789" y="5103"/>
                </a:cubicBezTo>
                <a:cubicBezTo>
                  <a:pt x="9036" y="4487"/>
                  <a:pt x="9048" y="4503"/>
                  <a:pt x="8528" y="3748"/>
                </a:cubicBezTo>
                <a:lnTo>
                  <a:pt x="8098" y="3126"/>
                </a:lnTo>
                <a:lnTo>
                  <a:pt x="8126" y="2712"/>
                </a:lnTo>
                <a:lnTo>
                  <a:pt x="8154" y="2288"/>
                </a:lnTo>
                <a:lnTo>
                  <a:pt x="7851" y="1987"/>
                </a:lnTo>
                <a:cubicBezTo>
                  <a:pt x="7684" y="1821"/>
                  <a:pt x="7542" y="1693"/>
                  <a:pt x="7534" y="1704"/>
                </a:cubicBezTo>
                <a:close/>
                <a:moveTo>
                  <a:pt x="13419" y="3672"/>
                </a:moveTo>
                <a:lnTo>
                  <a:pt x="13017" y="3682"/>
                </a:lnTo>
                <a:lnTo>
                  <a:pt x="12616" y="3691"/>
                </a:lnTo>
                <a:lnTo>
                  <a:pt x="12644" y="3889"/>
                </a:lnTo>
                <a:cubicBezTo>
                  <a:pt x="12690" y="4190"/>
                  <a:pt x="12935" y="6237"/>
                  <a:pt x="12975" y="6648"/>
                </a:cubicBezTo>
                <a:cubicBezTo>
                  <a:pt x="12995" y="6850"/>
                  <a:pt x="13154" y="8128"/>
                  <a:pt x="13320" y="9482"/>
                </a:cubicBezTo>
                <a:cubicBezTo>
                  <a:pt x="13569" y="11501"/>
                  <a:pt x="13623" y="12124"/>
                  <a:pt x="13631" y="12937"/>
                </a:cubicBezTo>
                <a:cubicBezTo>
                  <a:pt x="13638" y="13726"/>
                  <a:pt x="13617" y="14003"/>
                  <a:pt x="13539" y="14303"/>
                </a:cubicBezTo>
                <a:cubicBezTo>
                  <a:pt x="13410" y="14795"/>
                  <a:pt x="13140" y="15306"/>
                  <a:pt x="12848" y="15593"/>
                </a:cubicBezTo>
                <a:cubicBezTo>
                  <a:pt x="12650" y="15787"/>
                  <a:pt x="12552" y="15827"/>
                  <a:pt x="12214" y="15856"/>
                </a:cubicBezTo>
                <a:cubicBezTo>
                  <a:pt x="11819" y="15890"/>
                  <a:pt x="11809" y="15890"/>
                  <a:pt x="11622" y="15640"/>
                </a:cubicBezTo>
                <a:cubicBezTo>
                  <a:pt x="11448" y="15407"/>
                  <a:pt x="11305" y="14959"/>
                  <a:pt x="11305" y="14670"/>
                </a:cubicBezTo>
                <a:cubicBezTo>
                  <a:pt x="11305" y="14564"/>
                  <a:pt x="11282" y="14569"/>
                  <a:pt x="11121" y="14689"/>
                </a:cubicBezTo>
                <a:cubicBezTo>
                  <a:pt x="10455" y="15187"/>
                  <a:pt x="9273" y="15634"/>
                  <a:pt x="8380" y="15724"/>
                </a:cubicBezTo>
                <a:cubicBezTo>
                  <a:pt x="7346" y="15830"/>
                  <a:pt x="6668" y="15729"/>
                  <a:pt x="6146" y="15386"/>
                </a:cubicBezTo>
                <a:cubicBezTo>
                  <a:pt x="5926" y="15241"/>
                  <a:pt x="5646" y="14992"/>
                  <a:pt x="5526" y="14830"/>
                </a:cubicBezTo>
                <a:cubicBezTo>
                  <a:pt x="5286" y="14510"/>
                  <a:pt x="5276" y="14537"/>
                  <a:pt x="5385" y="15141"/>
                </a:cubicBezTo>
                <a:cubicBezTo>
                  <a:pt x="5570" y="16174"/>
                  <a:pt x="5873" y="16758"/>
                  <a:pt x="6371" y="17052"/>
                </a:cubicBezTo>
                <a:cubicBezTo>
                  <a:pt x="7284" y="17590"/>
                  <a:pt x="7191" y="17556"/>
                  <a:pt x="8063" y="17636"/>
                </a:cubicBezTo>
                <a:cubicBezTo>
                  <a:pt x="9251" y="17745"/>
                  <a:pt x="11235" y="17670"/>
                  <a:pt x="11932" y="17495"/>
                </a:cubicBezTo>
                <a:cubicBezTo>
                  <a:pt x="12864" y="17260"/>
                  <a:pt x="14313" y="16728"/>
                  <a:pt x="14934" y="16384"/>
                </a:cubicBezTo>
                <a:cubicBezTo>
                  <a:pt x="15722" y="15947"/>
                  <a:pt x="16511" y="15229"/>
                  <a:pt x="16386" y="15065"/>
                </a:cubicBezTo>
                <a:cubicBezTo>
                  <a:pt x="16330" y="14991"/>
                  <a:pt x="15730" y="14726"/>
                  <a:pt x="14991" y="14444"/>
                </a:cubicBezTo>
                <a:cubicBezTo>
                  <a:pt x="14703" y="14334"/>
                  <a:pt x="14436" y="14198"/>
                  <a:pt x="14399" y="14152"/>
                </a:cubicBezTo>
                <a:cubicBezTo>
                  <a:pt x="14319" y="14052"/>
                  <a:pt x="14431" y="13305"/>
                  <a:pt x="14554" y="13107"/>
                </a:cubicBezTo>
                <a:cubicBezTo>
                  <a:pt x="14594" y="13042"/>
                  <a:pt x="14892" y="12816"/>
                  <a:pt x="15216" y="12598"/>
                </a:cubicBezTo>
                <a:lnTo>
                  <a:pt x="15801" y="12203"/>
                </a:lnTo>
                <a:lnTo>
                  <a:pt x="15773" y="11487"/>
                </a:lnTo>
                <a:lnTo>
                  <a:pt x="15752" y="10762"/>
                </a:lnTo>
                <a:lnTo>
                  <a:pt x="15970" y="10169"/>
                </a:lnTo>
                <a:cubicBezTo>
                  <a:pt x="16091" y="9840"/>
                  <a:pt x="16212" y="9547"/>
                  <a:pt x="16245" y="9519"/>
                </a:cubicBezTo>
                <a:cubicBezTo>
                  <a:pt x="16278" y="9492"/>
                  <a:pt x="16309" y="9274"/>
                  <a:pt x="16309" y="9030"/>
                </a:cubicBezTo>
                <a:cubicBezTo>
                  <a:pt x="16309" y="8596"/>
                  <a:pt x="16298" y="8565"/>
                  <a:pt x="15872" y="7721"/>
                </a:cubicBezTo>
                <a:cubicBezTo>
                  <a:pt x="15479" y="6943"/>
                  <a:pt x="15429" y="6814"/>
                  <a:pt x="15414" y="6459"/>
                </a:cubicBezTo>
                <a:lnTo>
                  <a:pt x="15400" y="6064"/>
                </a:lnTo>
                <a:lnTo>
                  <a:pt x="14772" y="5395"/>
                </a:lnTo>
                <a:cubicBezTo>
                  <a:pt x="14428" y="5025"/>
                  <a:pt x="13986" y="4487"/>
                  <a:pt x="13786" y="4199"/>
                </a:cubicBezTo>
                <a:lnTo>
                  <a:pt x="13419" y="3672"/>
                </a:lnTo>
                <a:close/>
                <a:moveTo>
                  <a:pt x="4299" y="8945"/>
                </a:moveTo>
                <a:cubicBezTo>
                  <a:pt x="4246" y="8954"/>
                  <a:pt x="4166" y="8985"/>
                  <a:pt x="4031" y="9058"/>
                </a:cubicBezTo>
                <a:cubicBezTo>
                  <a:pt x="3860" y="9152"/>
                  <a:pt x="3684" y="9264"/>
                  <a:pt x="3644" y="9303"/>
                </a:cubicBezTo>
                <a:cubicBezTo>
                  <a:pt x="3509" y="9435"/>
                  <a:pt x="3301" y="9539"/>
                  <a:pt x="3080" y="9585"/>
                </a:cubicBezTo>
                <a:cubicBezTo>
                  <a:pt x="2461" y="9714"/>
                  <a:pt x="2384" y="9850"/>
                  <a:pt x="2671" y="10329"/>
                </a:cubicBezTo>
                <a:cubicBezTo>
                  <a:pt x="2765" y="10486"/>
                  <a:pt x="2863" y="10682"/>
                  <a:pt x="2890" y="10762"/>
                </a:cubicBezTo>
                <a:cubicBezTo>
                  <a:pt x="3023" y="11162"/>
                  <a:pt x="3368" y="11760"/>
                  <a:pt x="3468" y="11760"/>
                </a:cubicBezTo>
                <a:cubicBezTo>
                  <a:pt x="3511" y="11760"/>
                  <a:pt x="3563" y="11805"/>
                  <a:pt x="3580" y="11864"/>
                </a:cubicBezTo>
                <a:cubicBezTo>
                  <a:pt x="3597" y="11923"/>
                  <a:pt x="3664" y="11997"/>
                  <a:pt x="3728" y="12024"/>
                </a:cubicBezTo>
                <a:cubicBezTo>
                  <a:pt x="3904" y="12099"/>
                  <a:pt x="4354" y="12531"/>
                  <a:pt x="4602" y="12862"/>
                </a:cubicBezTo>
                <a:cubicBezTo>
                  <a:pt x="4723" y="13023"/>
                  <a:pt x="4832" y="13154"/>
                  <a:pt x="4842" y="13154"/>
                </a:cubicBezTo>
                <a:cubicBezTo>
                  <a:pt x="4859" y="13154"/>
                  <a:pt x="4827" y="12733"/>
                  <a:pt x="4793" y="12476"/>
                </a:cubicBezTo>
                <a:cubicBezTo>
                  <a:pt x="4783" y="12406"/>
                  <a:pt x="4764" y="12325"/>
                  <a:pt x="4743" y="12297"/>
                </a:cubicBezTo>
                <a:cubicBezTo>
                  <a:pt x="4722" y="12269"/>
                  <a:pt x="4701" y="12049"/>
                  <a:pt x="4701" y="11807"/>
                </a:cubicBezTo>
                <a:cubicBezTo>
                  <a:pt x="4701" y="11566"/>
                  <a:pt x="4680" y="11247"/>
                  <a:pt x="4652" y="11101"/>
                </a:cubicBezTo>
                <a:cubicBezTo>
                  <a:pt x="4623" y="10955"/>
                  <a:pt x="4569" y="10448"/>
                  <a:pt x="4532" y="9971"/>
                </a:cubicBezTo>
                <a:cubicBezTo>
                  <a:pt x="4495" y="9495"/>
                  <a:pt x="4438" y="9061"/>
                  <a:pt x="4405" y="9002"/>
                </a:cubicBezTo>
                <a:cubicBezTo>
                  <a:pt x="4379" y="8955"/>
                  <a:pt x="4352" y="8936"/>
                  <a:pt x="4299" y="8945"/>
                </a:cubicBezTo>
                <a:close/>
                <a:moveTo>
                  <a:pt x="16710" y="10075"/>
                </a:moveTo>
                <a:cubicBezTo>
                  <a:pt x="16618" y="10050"/>
                  <a:pt x="16520" y="10073"/>
                  <a:pt x="16407" y="10141"/>
                </a:cubicBezTo>
                <a:cubicBezTo>
                  <a:pt x="16246" y="10239"/>
                  <a:pt x="16034" y="10652"/>
                  <a:pt x="16034" y="10866"/>
                </a:cubicBezTo>
                <a:cubicBezTo>
                  <a:pt x="16034" y="11084"/>
                  <a:pt x="16182" y="11369"/>
                  <a:pt x="16358" y="11497"/>
                </a:cubicBezTo>
                <a:cubicBezTo>
                  <a:pt x="16575" y="11654"/>
                  <a:pt x="16776" y="11632"/>
                  <a:pt x="16964" y="11421"/>
                </a:cubicBezTo>
                <a:cubicBezTo>
                  <a:pt x="17110" y="11258"/>
                  <a:pt x="17133" y="11179"/>
                  <a:pt x="17133" y="10875"/>
                </a:cubicBezTo>
                <a:cubicBezTo>
                  <a:pt x="17133" y="10587"/>
                  <a:pt x="17101" y="10478"/>
                  <a:pt x="16971" y="10292"/>
                </a:cubicBezTo>
                <a:cubicBezTo>
                  <a:pt x="16887" y="10171"/>
                  <a:pt x="16803" y="10100"/>
                  <a:pt x="16710" y="10075"/>
                </a:cubicBezTo>
                <a:close/>
                <a:moveTo>
                  <a:pt x="17570" y="10800"/>
                </a:moveTo>
                <a:cubicBezTo>
                  <a:pt x="17518" y="10800"/>
                  <a:pt x="17295" y="11621"/>
                  <a:pt x="17295" y="11817"/>
                </a:cubicBezTo>
                <a:cubicBezTo>
                  <a:pt x="17295" y="11927"/>
                  <a:pt x="17344" y="11992"/>
                  <a:pt x="17450" y="12024"/>
                </a:cubicBezTo>
                <a:cubicBezTo>
                  <a:pt x="17534" y="12049"/>
                  <a:pt x="17677" y="12095"/>
                  <a:pt x="17768" y="12128"/>
                </a:cubicBezTo>
                <a:cubicBezTo>
                  <a:pt x="17971" y="12201"/>
                  <a:pt x="18273" y="12215"/>
                  <a:pt x="18437" y="12156"/>
                </a:cubicBezTo>
                <a:cubicBezTo>
                  <a:pt x="18704" y="12060"/>
                  <a:pt x="18529" y="11660"/>
                  <a:pt x="17993" y="11158"/>
                </a:cubicBezTo>
                <a:cubicBezTo>
                  <a:pt x="17782" y="10960"/>
                  <a:pt x="17592" y="10800"/>
                  <a:pt x="17570" y="10800"/>
                </a:cubicBezTo>
                <a:close/>
                <a:moveTo>
                  <a:pt x="18754" y="11064"/>
                </a:moveTo>
                <a:lnTo>
                  <a:pt x="18804" y="11412"/>
                </a:lnTo>
                <a:cubicBezTo>
                  <a:pt x="18898" y="12029"/>
                  <a:pt x="18581" y="12904"/>
                  <a:pt x="18183" y="13126"/>
                </a:cubicBezTo>
                <a:cubicBezTo>
                  <a:pt x="17966" y="13247"/>
                  <a:pt x="17657" y="13190"/>
                  <a:pt x="17056" y="12919"/>
                </a:cubicBezTo>
                <a:cubicBezTo>
                  <a:pt x="16848" y="12825"/>
                  <a:pt x="16651" y="12782"/>
                  <a:pt x="16506" y="12806"/>
                </a:cubicBezTo>
                <a:cubicBezTo>
                  <a:pt x="16235" y="12849"/>
                  <a:pt x="15282" y="13439"/>
                  <a:pt x="15350" y="13521"/>
                </a:cubicBezTo>
                <a:cubicBezTo>
                  <a:pt x="15376" y="13553"/>
                  <a:pt x="15575" y="13637"/>
                  <a:pt x="15787" y="13710"/>
                </a:cubicBezTo>
                <a:cubicBezTo>
                  <a:pt x="16223" y="13859"/>
                  <a:pt x="16611" y="14103"/>
                  <a:pt x="16725" y="14303"/>
                </a:cubicBezTo>
                <a:cubicBezTo>
                  <a:pt x="16847" y="14519"/>
                  <a:pt x="16816" y="15047"/>
                  <a:pt x="16661" y="15470"/>
                </a:cubicBezTo>
                <a:cubicBezTo>
                  <a:pt x="16511" y="15881"/>
                  <a:pt x="16111" y="16450"/>
                  <a:pt x="15808" y="16685"/>
                </a:cubicBezTo>
                <a:cubicBezTo>
                  <a:pt x="15513" y="16914"/>
                  <a:pt x="14430" y="17607"/>
                  <a:pt x="14215" y="17702"/>
                </a:cubicBezTo>
                <a:cubicBezTo>
                  <a:pt x="13623" y="17965"/>
                  <a:pt x="13332" y="18078"/>
                  <a:pt x="13257" y="18078"/>
                </a:cubicBezTo>
                <a:cubicBezTo>
                  <a:pt x="13106" y="18078"/>
                  <a:pt x="13170" y="18202"/>
                  <a:pt x="13461" y="18474"/>
                </a:cubicBezTo>
                <a:cubicBezTo>
                  <a:pt x="13619" y="18621"/>
                  <a:pt x="13759" y="18738"/>
                  <a:pt x="13779" y="18738"/>
                </a:cubicBezTo>
                <a:cubicBezTo>
                  <a:pt x="13798" y="18738"/>
                  <a:pt x="13894" y="18605"/>
                  <a:pt x="13990" y="18446"/>
                </a:cubicBezTo>
                <a:cubicBezTo>
                  <a:pt x="14188" y="18117"/>
                  <a:pt x="14263" y="18109"/>
                  <a:pt x="14582" y="18399"/>
                </a:cubicBezTo>
                <a:cubicBezTo>
                  <a:pt x="14696" y="18502"/>
                  <a:pt x="14817" y="18587"/>
                  <a:pt x="14850" y="18587"/>
                </a:cubicBezTo>
                <a:cubicBezTo>
                  <a:pt x="14882" y="18587"/>
                  <a:pt x="15000" y="18476"/>
                  <a:pt x="15104" y="18333"/>
                </a:cubicBezTo>
                <a:cubicBezTo>
                  <a:pt x="15445" y="17862"/>
                  <a:pt x="15833" y="17602"/>
                  <a:pt x="16647" y="17306"/>
                </a:cubicBezTo>
                <a:cubicBezTo>
                  <a:pt x="17869" y="16862"/>
                  <a:pt x="18507" y="16542"/>
                  <a:pt x="19607" y="15819"/>
                </a:cubicBezTo>
                <a:cubicBezTo>
                  <a:pt x="20630" y="15146"/>
                  <a:pt x="21148" y="14749"/>
                  <a:pt x="21299" y="14529"/>
                </a:cubicBezTo>
                <a:cubicBezTo>
                  <a:pt x="21434" y="14330"/>
                  <a:pt x="21585" y="13089"/>
                  <a:pt x="21595" y="12099"/>
                </a:cubicBezTo>
                <a:cubicBezTo>
                  <a:pt x="21600" y="11556"/>
                  <a:pt x="21580" y="11415"/>
                  <a:pt x="21489" y="11252"/>
                </a:cubicBezTo>
                <a:lnTo>
                  <a:pt x="21383" y="11064"/>
                </a:lnTo>
                <a:lnTo>
                  <a:pt x="20065" y="11064"/>
                </a:lnTo>
                <a:lnTo>
                  <a:pt x="18754" y="11064"/>
                </a:lnTo>
                <a:close/>
                <a:moveTo>
                  <a:pt x="13031" y="18201"/>
                </a:moveTo>
                <a:lnTo>
                  <a:pt x="12735" y="18257"/>
                </a:lnTo>
                <a:cubicBezTo>
                  <a:pt x="12573" y="18286"/>
                  <a:pt x="12240" y="18370"/>
                  <a:pt x="11995" y="18446"/>
                </a:cubicBezTo>
                <a:cubicBezTo>
                  <a:pt x="11305" y="18660"/>
                  <a:pt x="10043" y="18758"/>
                  <a:pt x="8866" y="18700"/>
                </a:cubicBezTo>
                <a:lnTo>
                  <a:pt x="7837" y="18653"/>
                </a:lnTo>
                <a:lnTo>
                  <a:pt x="7901" y="18860"/>
                </a:lnTo>
                <a:cubicBezTo>
                  <a:pt x="8021" y="19229"/>
                  <a:pt x="8227" y="19632"/>
                  <a:pt x="8725" y="20480"/>
                </a:cubicBezTo>
                <a:cubicBezTo>
                  <a:pt x="8994" y="20936"/>
                  <a:pt x="9212" y="21331"/>
                  <a:pt x="9212" y="21365"/>
                </a:cubicBezTo>
                <a:cubicBezTo>
                  <a:pt x="9212" y="21398"/>
                  <a:pt x="9239" y="21467"/>
                  <a:pt x="9275" y="21515"/>
                </a:cubicBezTo>
                <a:cubicBezTo>
                  <a:pt x="9313" y="21566"/>
                  <a:pt x="9496" y="21600"/>
                  <a:pt x="9705" y="21600"/>
                </a:cubicBezTo>
                <a:lnTo>
                  <a:pt x="10071" y="21600"/>
                </a:lnTo>
                <a:lnTo>
                  <a:pt x="10551" y="21054"/>
                </a:lnTo>
                <a:cubicBezTo>
                  <a:pt x="10813" y="20753"/>
                  <a:pt x="11074" y="20477"/>
                  <a:pt x="11136" y="20432"/>
                </a:cubicBezTo>
                <a:cubicBezTo>
                  <a:pt x="11197" y="20388"/>
                  <a:pt x="11774" y="20291"/>
                  <a:pt x="12411" y="20225"/>
                </a:cubicBezTo>
                <a:cubicBezTo>
                  <a:pt x="13497" y="20113"/>
                  <a:pt x="13583" y="20117"/>
                  <a:pt x="13828" y="20235"/>
                </a:cubicBezTo>
                <a:cubicBezTo>
                  <a:pt x="14128" y="20379"/>
                  <a:pt x="14233" y="20351"/>
                  <a:pt x="14321" y="20093"/>
                </a:cubicBezTo>
                <a:cubicBezTo>
                  <a:pt x="14433" y="19764"/>
                  <a:pt x="14394" y="19526"/>
                  <a:pt x="14201" y="19321"/>
                </a:cubicBezTo>
                <a:cubicBezTo>
                  <a:pt x="14010" y="19118"/>
                  <a:pt x="13776" y="18933"/>
                  <a:pt x="13757" y="18973"/>
                </a:cubicBezTo>
                <a:cubicBezTo>
                  <a:pt x="13626" y="19256"/>
                  <a:pt x="13421" y="19547"/>
                  <a:pt x="13356" y="19547"/>
                </a:cubicBezTo>
                <a:cubicBezTo>
                  <a:pt x="13267" y="19547"/>
                  <a:pt x="13009" y="19327"/>
                  <a:pt x="12799" y="19077"/>
                </a:cubicBezTo>
                <a:cubicBezTo>
                  <a:pt x="12664" y="18915"/>
                  <a:pt x="12657" y="18984"/>
                  <a:pt x="12940" y="18399"/>
                </a:cubicBezTo>
                <a:lnTo>
                  <a:pt x="13031" y="18201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37" name="وسيلة شرح"/>
          <p:cNvSpPr/>
          <p:nvPr/>
        </p:nvSpPr>
        <p:spPr>
          <a:xfrm>
            <a:off x="1018901" y="1674626"/>
            <a:ext cx="6132117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3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3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4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4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4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pSp>
        <p:nvGrpSpPr>
          <p:cNvPr id="215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6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15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5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6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6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163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166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164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165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167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8" name="IMG_1795.png" descr="IMG_1795.png"/>
          <p:cNvPicPr>
            <a:picLocks noChangeAspect="1"/>
          </p:cNvPicPr>
          <p:nvPr/>
        </p:nvPicPr>
        <p:blipFill>
          <a:blip r:embed="rId13">
            <a:extLst/>
          </a:blip>
          <a:srcRect l="10177" t="22679" r="32238" b="30760"/>
          <a:stretch>
            <a:fillRect/>
          </a:stretch>
        </p:blipFill>
        <p:spPr>
          <a:xfrm>
            <a:off x="1213567" y="766312"/>
            <a:ext cx="5051787" cy="306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7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7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7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7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8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8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8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8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8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8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9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9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pSp>
        <p:nvGrpSpPr>
          <p:cNvPr id="2195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9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06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20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9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0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07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208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211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209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210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212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3" name="IMG_1795.png" descr="IMG_1795.png"/>
          <p:cNvPicPr>
            <a:picLocks noChangeAspect="1"/>
          </p:cNvPicPr>
          <p:nvPr/>
        </p:nvPicPr>
        <p:blipFill>
          <a:blip r:embed="rId13">
            <a:extLst/>
          </a:blip>
          <a:srcRect l="10177" t="22679" r="32238" b="30760"/>
          <a:stretch>
            <a:fillRect/>
          </a:stretch>
        </p:blipFill>
        <p:spPr>
          <a:xfrm>
            <a:off x="1197562" y="1049217"/>
            <a:ext cx="5051787" cy="3063576"/>
          </a:xfrm>
          <a:prstGeom prst="rect">
            <a:avLst/>
          </a:prstGeom>
          <a:ln w="12700">
            <a:miter lim="400000"/>
          </a:ln>
        </p:spPr>
      </p:pic>
      <p:sp>
        <p:nvSpPr>
          <p:cNvPr id="2214" name="نعم لانه يمكن كتابته بشكل  بسط ومقام"/>
          <p:cNvSpPr txBox="1"/>
          <p:nvPr/>
        </p:nvSpPr>
        <p:spPr>
          <a:xfrm>
            <a:off x="1078140" y="3090685"/>
            <a:ext cx="2267150" cy="197384"/>
          </a:xfrm>
          <a:prstGeom prst="rect">
            <a:avLst/>
          </a:prstGeom>
          <a:gradFill>
            <a:gsLst>
              <a:gs pos="0">
                <a:schemeClr val="accent6">
                  <a:hueOff val="-108376"/>
                  <a:satOff val="12221"/>
                  <a:lumOff val="32076"/>
                </a:schemeClr>
              </a:gs>
              <a:gs pos="35000">
                <a:srgbClr val="CFE3DD"/>
              </a:gs>
              <a:gs pos="100000">
                <a:schemeClr val="accent6">
                  <a:hueOff val="-125874"/>
                  <a:satOff val="13376"/>
                  <a:lumOff val="4726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نعم لانه يمكن كتابته بشكل  بسط ومقام </a:t>
            </a:r>
          </a:p>
        </p:txBody>
      </p:sp>
      <p:sp>
        <p:nvSpPr>
          <p:cNvPr id="2215" name="نعم لانه يمكن كتابته بشكل  بسط ومقام"/>
          <p:cNvSpPr txBox="1"/>
          <p:nvPr/>
        </p:nvSpPr>
        <p:spPr>
          <a:xfrm>
            <a:off x="942054" y="3464483"/>
            <a:ext cx="2267150" cy="197384"/>
          </a:xfrm>
          <a:prstGeom prst="rect">
            <a:avLst/>
          </a:prstGeom>
          <a:gradFill>
            <a:gsLst>
              <a:gs pos="0">
                <a:schemeClr val="accent6">
                  <a:hueOff val="-108376"/>
                  <a:satOff val="12221"/>
                  <a:lumOff val="32076"/>
                </a:schemeClr>
              </a:gs>
              <a:gs pos="35000">
                <a:srgbClr val="CFE3DD"/>
              </a:gs>
              <a:gs pos="100000">
                <a:schemeClr val="accent6">
                  <a:hueOff val="-125874"/>
                  <a:satOff val="13376"/>
                  <a:lumOff val="4726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نعم لانه يمكن كتابته بشكل  بسط ومقام </a:t>
            </a:r>
          </a:p>
        </p:txBody>
      </p:sp>
      <p:sp>
        <p:nvSpPr>
          <p:cNvPr id="2216" name="لا ، لانه  لايمكن كتابته في شكل بسط ومقام"/>
          <p:cNvSpPr txBox="1"/>
          <p:nvPr/>
        </p:nvSpPr>
        <p:spPr>
          <a:xfrm>
            <a:off x="3103005" y="4120708"/>
            <a:ext cx="2639247" cy="197384"/>
          </a:xfrm>
          <a:prstGeom prst="rect">
            <a:avLst/>
          </a:prstGeom>
          <a:gradFill>
            <a:gsLst>
              <a:gs pos="0">
                <a:schemeClr val="accent6">
                  <a:hueOff val="-108376"/>
                  <a:satOff val="12221"/>
                  <a:lumOff val="32076"/>
                </a:schemeClr>
              </a:gs>
              <a:gs pos="35000">
                <a:srgbClr val="CFE3DD"/>
              </a:gs>
              <a:gs pos="100000">
                <a:schemeClr val="accent6">
                  <a:hueOff val="-125874"/>
                  <a:satOff val="13376"/>
                  <a:lumOff val="4726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لا ، لانه  لايمكن كتابته في شكل بسط ومقام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3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3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3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3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4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3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pSp>
        <p:nvGrpSpPr>
          <p:cNvPr id="224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4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5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25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4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5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5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256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259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257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258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260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5" name="تجميع"/>
          <p:cNvGrpSpPr/>
          <p:nvPr/>
        </p:nvGrpSpPr>
        <p:grpSpPr>
          <a:xfrm>
            <a:off x="1365556" y="1012381"/>
            <a:ext cx="4898219" cy="3384268"/>
            <a:chOff x="-203199" y="-203200"/>
            <a:chExt cx="4898218" cy="3384267"/>
          </a:xfrm>
        </p:grpSpPr>
        <p:grpSp>
          <p:nvGrpSpPr>
            <p:cNvPr id="2263" name="IMG_0739.jpeg"/>
            <p:cNvGrpSpPr/>
            <p:nvPr/>
          </p:nvGrpSpPr>
          <p:grpSpPr>
            <a:xfrm>
              <a:off x="-203200" y="-203201"/>
              <a:ext cx="4898219" cy="3384268"/>
              <a:chOff x="0" y="0"/>
              <a:chExt cx="4898218" cy="3384267"/>
            </a:xfrm>
          </p:grpSpPr>
          <p:pic>
            <p:nvPicPr>
              <p:cNvPr id="2262" name="IMG_0739.jpeg" descr="IMG_0739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03200" y="203200"/>
                <a:ext cx="4491819" cy="293976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61" name="IMG_0739.jpeg" descr="IMG_0739.jpeg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-1"/>
                <a:ext cx="4898219" cy="3384268"/>
              </a:xfrm>
              <a:prstGeom prst="rect">
                <a:avLst/>
              </a:prstGeom>
              <a:effectLst/>
            </p:spPr>
          </p:pic>
        </p:grpSp>
        <p:pic>
          <p:nvPicPr>
            <p:cNvPr id="2264" name="IMG_1796.jpeg" descr="IMG_1796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572117" y="180312"/>
              <a:ext cx="2928176" cy="663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66" name="IMG_1797.png" descr="IMG_1797.png"/>
          <p:cNvPicPr>
            <a:picLocks noChangeAspect="1"/>
          </p:cNvPicPr>
          <p:nvPr/>
        </p:nvPicPr>
        <p:blipFill>
          <a:blip r:embed="rId16">
            <a:extLst/>
          </a:blip>
          <a:srcRect l="12890" t="43182" r="32015" b="32063"/>
          <a:stretch>
            <a:fillRect/>
          </a:stretch>
        </p:blipFill>
        <p:spPr>
          <a:xfrm>
            <a:off x="2926861" y="3022295"/>
            <a:ext cx="3113485" cy="1049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0" y="0"/>
                </a:moveTo>
                <a:lnTo>
                  <a:pt x="22" y="8959"/>
                </a:lnTo>
                <a:cubicBezTo>
                  <a:pt x="35" y="14016"/>
                  <a:pt x="54" y="18546"/>
                  <a:pt x="63" y="19025"/>
                </a:cubicBezTo>
                <a:cubicBezTo>
                  <a:pt x="84" y="20052"/>
                  <a:pt x="261" y="20902"/>
                  <a:pt x="529" y="21246"/>
                </a:cubicBezTo>
                <a:cubicBezTo>
                  <a:pt x="804" y="21600"/>
                  <a:pt x="20862" y="21600"/>
                  <a:pt x="21148" y="21246"/>
                </a:cubicBezTo>
                <a:cubicBezTo>
                  <a:pt x="21564" y="20734"/>
                  <a:pt x="21552" y="20986"/>
                  <a:pt x="21597" y="11831"/>
                </a:cubicBezTo>
                <a:cubicBezTo>
                  <a:pt x="21598" y="11669"/>
                  <a:pt x="21599" y="11644"/>
                  <a:pt x="21600" y="11482"/>
                </a:cubicBezTo>
                <a:lnTo>
                  <a:pt x="21600" y="114"/>
                </a:lnTo>
                <a:lnTo>
                  <a:pt x="2157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6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7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7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7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7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7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7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8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8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8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8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8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pSp>
        <p:nvGrpSpPr>
          <p:cNvPr id="229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9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0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30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9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0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306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309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307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308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310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6" name="تجميع"/>
          <p:cNvGrpSpPr/>
          <p:nvPr/>
        </p:nvGrpSpPr>
        <p:grpSpPr>
          <a:xfrm>
            <a:off x="1561836" y="958739"/>
            <a:ext cx="4653952" cy="3394747"/>
            <a:chOff x="0" y="0"/>
            <a:chExt cx="4653951" cy="3394745"/>
          </a:xfrm>
        </p:grpSpPr>
        <p:grpSp>
          <p:nvGrpSpPr>
            <p:cNvPr id="2324" name="تجميع"/>
            <p:cNvGrpSpPr/>
            <p:nvPr/>
          </p:nvGrpSpPr>
          <p:grpSpPr>
            <a:xfrm>
              <a:off x="0" y="-1"/>
              <a:ext cx="4653952" cy="3394747"/>
              <a:chOff x="0" y="0"/>
              <a:chExt cx="4653951" cy="3394745"/>
            </a:xfrm>
          </p:grpSpPr>
          <p:grpSp>
            <p:nvGrpSpPr>
              <p:cNvPr id="2317" name="تجميع"/>
              <p:cNvGrpSpPr/>
              <p:nvPr/>
            </p:nvGrpSpPr>
            <p:grpSpPr>
              <a:xfrm>
                <a:off x="0" y="0"/>
                <a:ext cx="3745151" cy="2519069"/>
                <a:chOff x="0" y="0"/>
                <a:chExt cx="3745150" cy="2519068"/>
              </a:xfrm>
            </p:grpSpPr>
            <p:sp>
              <p:nvSpPr>
                <p:cNvPr id="2311" name="Google Shape;8669;p62"/>
                <p:cNvSpPr/>
                <p:nvPr/>
              </p:nvSpPr>
              <p:spPr>
                <a:xfrm rot="16200000">
                  <a:off x="750311" y="1312870"/>
                  <a:ext cx="439020" cy="61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C2C2C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/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2" name="Google Shape;8659;p62"/>
                <p:cNvSpPr/>
                <p:nvPr/>
              </p:nvSpPr>
              <p:spPr>
                <a:xfrm>
                  <a:off x="1536107" y="0"/>
                  <a:ext cx="1890112" cy="50794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7E92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190500" dist="12700" dir="5400000">
                    <a:srgbClr val="000000"/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algn="ctr">
                    <a:defRPr sz="20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الاعداد الحقيقية</a:t>
                  </a:r>
                </a:p>
              </p:txBody>
            </p:sp>
            <p:sp>
              <p:nvSpPr>
                <p:cNvPr id="2313" name="Google Shape;8662;p62"/>
                <p:cNvSpPr/>
                <p:nvPr/>
              </p:nvSpPr>
              <p:spPr>
                <a:xfrm>
                  <a:off x="0" y="1829175"/>
                  <a:ext cx="1184696" cy="689894"/>
                </a:xfrm>
                <a:prstGeom prst="roundRect">
                  <a:avLst>
                    <a:gd name="adj" fmla="val 30795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190500" dist="12700" dir="5400000">
                    <a:srgbClr val="000000"/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1">
                      <a:blipFill rotWithShape="1">
                        <a:blip r:embed="rId13"/>
                        <a:srcRect l="0" t="0" r="0" b="0"/>
                        <a:tile tx="0" ty="0" sx="100000" sy="100000" flip="none" algn="tl"/>
                      </a:blipFill>
                    </a:defRPr>
                  </a:pPr>
                  <a:r>
                    <a:t>الكسور الاعتيادية</a:t>
                  </a:r>
                </a:p>
                <a:p>
                  <a:pPr algn="ctr" rtl="0">
                    <a:defRPr b="1">
                      <a:blipFill rotWithShape="1">
                        <a:blip r:embed="rId13"/>
                        <a:srcRect l="0" t="0" r="0" b="0"/>
                        <a:tile tx="0" ty="0" sx="100000" sy="100000" flip="none" algn="tl"/>
                      </a:blipFill>
                    </a:defRPr>
                  </a:pPr>
                  <a:r>
                    <a:t>والكسور العشرية </a:t>
                  </a:r>
                </a:p>
              </p:txBody>
            </p:sp>
            <p:sp>
              <p:nvSpPr>
                <p:cNvPr id="2314" name="Google Shape;8666;p62"/>
                <p:cNvSpPr/>
                <p:nvPr/>
              </p:nvSpPr>
              <p:spPr>
                <a:xfrm flipH="1" rot="16200000">
                  <a:off x="2898248" y="109203"/>
                  <a:ext cx="439021" cy="12547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C2C2C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/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5" name="Google Shape;8667;p62"/>
                <p:cNvSpPr/>
                <p:nvPr/>
              </p:nvSpPr>
              <p:spPr>
                <a:xfrm rot="16200000">
                  <a:off x="1643466" y="109206"/>
                  <a:ext cx="439021" cy="1254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C2C2C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/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6" name="Google Shape;8668;p62"/>
                <p:cNvSpPr/>
                <p:nvPr/>
              </p:nvSpPr>
              <p:spPr>
                <a:xfrm flipH="1" rot="16200000">
                  <a:off x="1314314" y="1340876"/>
                  <a:ext cx="480136" cy="5604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C2C2C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/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18" name="Google Shape;8668;p62"/>
              <p:cNvSpPr/>
              <p:nvPr/>
            </p:nvSpPr>
            <p:spPr>
              <a:xfrm flipH="1" rot="16200000">
                <a:off x="2258846" y="2242662"/>
                <a:ext cx="225616" cy="764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3" y="0"/>
                    </a:lnTo>
                    <a:lnTo>
                      <a:pt x="10793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9525" cap="flat">
                <a:solidFill>
                  <a:srgbClr val="C2C2C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19" name="Google Shape;8669;p62"/>
              <p:cNvSpPr/>
              <p:nvPr/>
            </p:nvSpPr>
            <p:spPr>
              <a:xfrm rot="16200000">
                <a:off x="1532259" y="2308679"/>
                <a:ext cx="282836" cy="631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793" y="0"/>
                    </a:lnTo>
                    <a:lnTo>
                      <a:pt x="10793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9525" cap="flat">
                <a:solidFill>
                  <a:srgbClr val="C2C2C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20" name="Google Shape;8663;p62"/>
              <p:cNvSpPr/>
              <p:nvPr/>
            </p:nvSpPr>
            <p:spPr>
              <a:xfrm>
                <a:off x="510235" y="2730206"/>
                <a:ext cx="1397846" cy="614255"/>
              </a:xfrm>
              <a:prstGeom prst="roundRect">
                <a:avLst>
                  <a:gd name="adj" fmla="val 28000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b="1">
                    <a:solidFill>
                      <a:srgbClr val="00374A"/>
                    </a:solidFill>
                  </a:defRPr>
                </a:pPr>
                <a:r>
                  <a:t>الاعداد الكلية</a:t>
                </a:r>
              </a:p>
              <a:p>
                <a:pPr algn="ctr" rtl="0">
                  <a:defRPr b="1">
                    <a:solidFill>
                      <a:srgbClr val="00374A"/>
                    </a:solidFill>
                  </a:defRPr>
                </a:pPr>
                <a:r>
                  <a:t>٠، ١، ٢،…</a:t>
                </a:r>
              </a:p>
            </p:txBody>
          </p:sp>
          <p:sp>
            <p:nvSpPr>
              <p:cNvPr id="2321" name="Google Shape;8663;p62"/>
              <p:cNvSpPr/>
              <p:nvPr/>
            </p:nvSpPr>
            <p:spPr>
              <a:xfrm>
                <a:off x="1295830" y="1839234"/>
                <a:ext cx="1355125" cy="684974"/>
              </a:xfrm>
              <a:prstGeom prst="roundRect">
                <a:avLst>
                  <a:gd name="adj" fmla="val 29294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 b="1">
                    <a:blipFill rotWithShape="1">
                      <a:blip r:embed="rId1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الاعداد الصحيحة</a:t>
                </a:r>
              </a:p>
            </p:txBody>
          </p:sp>
          <p:sp>
            <p:nvSpPr>
              <p:cNvPr id="2322" name="Google Shape;8665;p62"/>
              <p:cNvSpPr/>
              <p:nvPr/>
            </p:nvSpPr>
            <p:spPr>
              <a:xfrm>
                <a:off x="2237373" y="2730206"/>
                <a:ext cx="1083027" cy="664540"/>
              </a:xfrm>
              <a:prstGeom prst="roundRect">
                <a:avLst>
                  <a:gd name="adj" fmla="val 21769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b="1">
                    <a:blipFill rotWithShape="1">
                      <a:blip r:embed="rId13"/>
                      <a:srcRect l="0" t="0" r="0" b="0"/>
                      <a:tile tx="0" ty="0" sx="100000" sy="100000" flip="none" algn="tl"/>
                    </a:blipFill>
                  </a:defRPr>
                </a:pPr>
                <a:r>
                  <a:t>الاعداد السالبة </a:t>
                </a:r>
              </a:p>
              <a:p>
                <a:pPr algn="ctr" rtl="0">
                  <a:defRPr b="1">
                    <a:blipFill rotWithShape="1">
                      <a:blip r:embed="rId13"/>
                      <a:srcRect l="0" t="0" r="0" b="0"/>
                      <a:tile tx="0" ty="0" sx="100000" sy="100000" flip="none" algn="tl"/>
                    </a:blipFill>
                  </a:defRPr>
                </a:pPr>
                <a:r>
                  <a:t>-١، -٢،…</a:t>
                </a:r>
              </a:p>
            </p:txBody>
          </p:sp>
          <p:sp>
            <p:nvSpPr>
              <p:cNvPr id="2323" name="Google Shape;8660;p62"/>
              <p:cNvSpPr/>
              <p:nvPr/>
            </p:nvSpPr>
            <p:spPr>
              <a:xfrm>
                <a:off x="3016139" y="879380"/>
                <a:ext cx="1637813" cy="760308"/>
              </a:xfrm>
              <a:prstGeom prst="roundRect">
                <a:avLst>
                  <a:gd name="adj" fmla="val 29264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الاعداد غير النسبية </a:t>
                </a:r>
              </a:p>
            </p:txBody>
          </p:sp>
        </p:grpSp>
        <p:sp>
          <p:nvSpPr>
            <p:cNvPr id="2325" name="Google Shape;8661;p62"/>
            <p:cNvSpPr/>
            <p:nvPr/>
          </p:nvSpPr>
          <p:spPr>
            <a:xfrm>
              <a:off x="347667" y="937874"/>
              <a:ext cx="1902175" cy="587257"/>
            </a:xfrm>
            <a:prstGeom prst="roundRect">
              <a:avLst>
                <a:gd name="adj" fmla="val 36177"/>
              </a:avLst>
            </a:prstGeom>
            <a:solidFill>
              <a:srgbClr val="869FB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الاعداد النسبية  </a:t>
              </a:r>
            </a:p>
          </p:txBody>
        </p:sp>
      </p:grpSp>
      <p:pic>
        <p:nvPicPr>
          <p:cNvPr id="2327" name="IMG_1532.jpeg" descr="IMG_1532.jpeg"/>
          <p:cNvPicPr>
            <a:picLocks noChangeAspect="1"/>
          </p:cNvPicPr>
          <p:nvPr/>
        </p:nvPicPr>
        <p:blipFill>
          <a:blip r:embed="rId14">
            <a:alphaModFix amt="4566"/>
            <a:extLst/>
          </a:blip>
          <a:srcRect l="5879" t="1859" r="7766" b="5951"/>
          <a:stretch>
            <a:fillRect/>
          </a:stretch>
        </p:blipFill>
        <p:spPr>
          <a:xfrm>
            <a:off x="4609193" y="2396487"/>
            <a:ext cx="1276459" cy="1273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6" fill="norm" stroke="1" extrusionOk="0">
                <a:moveTo>
                  <a:pt x="10733" y="0"/>
                </a:moveTo>
                <a:cubicBezTo>
                  <a:pt x="8989" y="3"/>
                  <a:pt x="8712" y="33"/>
                  <a:pt x="7754" y="329"/>
                </a:cubicBezTo>
                <a:cubicBezTo>
                  <a:pt x="3599" y="1613"/>
                  <a:pt x="897" y="4704"/>
                  <a:pt x="147" y="9025"/>
                </a:cubicBezTo>
                <a:cubicBezTo>
                  <a:pt x="53" y="9568"/>
                  <a:pt x="3" y="10111"/>
                  <a:pt x="0" y="10661"/>
                </a:cubicBezTo>
                <a:cubicBezTo>
                  <a:pt x="-11" y="12312"/>
                  <a:pt x="383" y="13986"/>
                  <a:pt x="1169" y="15590"/>
                </a:cubicBezTo>
                <a:cubicBezTo>
                  <a:pt x="2218" y="17733"/>
                  <a:pt x="3768" y="19279"/>
                  <a:pt x="5931" y="20357"/>
                </a:cubicBezTo>
                <a:cubicBezTo>
                  <a:pt x="7155" y="20968"/>
                  <a:pt x="8115" y="21274"/>
                  <a:pt x="9410" y="21457"/>
                </a:cubicBezTo>
                <a:cubicBezTo>
                  <a:pt x="10413" y="21598"/>
                  <a:pt x="12358" y="21478"/>
                  <a:pt x="13404" y="21209"/>
                </a:cubicBezTo>
                <a:cubicBezTo>
                  <a:pt x="17178" y="20237"/>
                  <a:pt x="20068" y="17429"/>
                  <a:pt x="21131" y="13712"/>
                </a:cubicBezTo>
                <a:cubicBezTo>
                  <a:pt x="21466" y="12545"/>
                  <a:pt x="21589" y="10060"/>
                  <a:pt x="21372" y="8838"/>
                </a:cubicBezTo>
                <a:cubicBezTo>
                  <a:pt x="20623" y="4618"/>
                  <a:pt x="17654" y="1393"/>
                  <a:pt x="13438" y="215"/>
                </a:cubicBezTo>
                <a:cubicBezTo>
                  <a:pt x="12832" y="46"/>
                  <a:pt x="12224" y="-2"/>
                  <a:pt x="107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8" name="IMG_1798.png" descr="IMG_1798.png"/>
          <p:cNvPicPr>
            <a:picLocks noChangeAspect="1"/>
          </p:cNvPicPr>
          <p:nvPr/>
        </p:nvPicPr>
        <p:blipFill>
          <a:blip r:embed="rId15">
            <a:extLst/>
          </a:blip>
          <a:srcRect l="56253" t="49885" r="40415" b="45672"/>
          <a:stretch>
            <a:fillRect/>
          </a:stretch>
        </p:blipFill>
        <p:spPr>
          <a:xfrm>
            <a:off x="5615792" y="2296800"/>
            <a:ext cx="277292" cy="277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9" name="IMG_1798.png" descr="IMG_1798.png"/>
          <p:cNvPicPr>
            <a:picLocks noChangeAspect="1"/>
          </p:cNvPicPr>
          <p:nvPr/>
        </p:nvPicPr>
        <p:blipFill>
          <a:blip r:embed="rId15">
            <a:extLst/>
          </a:blip>
          <a:srcRect l="55080" t="67292" r="41194" b="27740"/>
          <a:stretch>
            <a:fillRect/>
          </a:stretch>
        </p:blipFill>
        <p:spPr>
          <a:xfrm>
            <a:off x="5295306" y="2298051"/>
            <a:ext cx="263028" cy="263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3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3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3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3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3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4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4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4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4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4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5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4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5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5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٧٣</a:t>
              </a:r>
            </a:p>
          </p:txBody>
        </p:sp>
      </p:grpSp>
      <p:grpSp>
        <p:nvGrpSpPr>
          <p:cNvPr id="235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5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67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36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35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8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371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369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370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372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IMG_1798.png" descr="IMG_1798.png"/>
          <p:cNvPicPr>
            <a:picLocks noChangeAspect="1"/>
          </p:cNvPicPr>
          <p:nvPr/>
        </p:nvPicPr>
        <p:blipFill>
          <a:blip r:embed="rId12">
            <a:extLst/>
          </a:blip>
          <a:srcRect l="7335" t="26630" r="35438" b="41123"/>
          <a:stretch>
            <a:fillRect/>
          </a:stretch>
        </p:blipFill>
        <p:spPr>
          <a:xfrm>
            <a:off x="1038419" y="1202317"/>
            <a:ext cx="4763570" cy="2013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4" name="IMG_1798.png" descr="IMG_1798.png"/>
          <p:cNvPicPr>
            <a:picLocks noChangeAspect="1"/>
          </p:cNvPicPr>
          <p:nvPr/>
        </p:nvPicPr>
        <p:blipFill>
          <a:blip r:embed="rId12">
            <a:extLst/>
          </a:blip>
          <a:srcRect l="64283" t="31424" r="13316" b="41403"/>
          <a:stretch>
            <a:fillRect/>
          </a:stretch>
        </p:blipFill>
        <p:spPr>
          <a:xfrm>
            <a:off x="4013446" y="2310224"/>
            <a:ext cx="2173288" cy="197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936"/>
                </a:lnTo>
                <a:cubicBezTo>
                  <a:pt x="46" y="691"/>
                  <a:pt x="67" y="426"/>
                  <a:pt x="32" y="139"/>
                </a:cubicBezTo>
                <a:cubicBezTo>
                  <a:pt x="25" y="88"/>
                  <a:pt x="9" y="48"/>
                  <a:pt x="0" y="0"/>
                </a:cubicBezTo>
                <a:close/>
                <a:moveTo>
                  <a:pt x="18937" y="8160"/>
                </a:moveTo>
                <a:cubicBezTo>
                  <a:pt x="18860" y="8130"/>
                  <a:pt x="18807" y="8190"/>
                  <a:pt x="18713" y="8320"/>
                </a:cubicBezTo>
                <a:cubicBezTo>
                  <a:pt x="18604" y="8470"/>
                  <a:pt x="18460" y="8749"/>
                  <a:pt x="18389" y="8936"/>
                </a:cubicBezTo>
                <a:cubicBezTo>
                  <a:pt x="18229" y="9358"/>
                  <a:pt x="18049" y="9252"/>
                  <a:pt x="17943" y="8671"/>
                </a:cubicBezTo>
                <a:cubicBezTo>
                  <a:pt x="17854" y="8181"/>
                  <a:pt x="17588" y="8060"/>
                  <a:pt x="17588" y="8511"/>
                </a:cubicBezTo>
                <a:cubicBezTo>
                  <a:pt x="17588" y="8848"/>
                  <a:pt x="17377" y="9032"/>
                  <a:pt x="17249" y="8806"/>
                </a:cubicBezTo>
                <a:cubicBezTo>
                  <a:pt x="17200" y="8718"/>
                  <a:pt x="17064" y="8691"/>
                  <a:pt x="16946" y="8741"/>
                </a:cubicBezTo>
                <a:cubicBezTo>
                  <a:pt x="16810" y="8798"/>
                  <a:pt x="16647" y="8706"/>
                  <a:pt x="16500" y="8493"/>
                </a:cubicBezTo>
                <a:cubicBezTo>
                  <a:pt x="16281" y="8176"/>
                  <a:pt x="16253" y="8167"/>
                  <a:pt x="16090" y="8411"/>
                </a:cubicBezTo>
                <a:cubicBezTo>
                  <a:pt x="15965" y="8596"/>
                  <a:pt x="15718" y="8676"/>
                  <a:pt x="15218" y="8689"/>
                </a:cubicBezTo>
                <a:cubicBezTo>
                  <a:pt x="14833" y="8698"/>
                  <a:pt x="14548" y="8757"/>
                  <a:pt x="14583" y="8819"/>
                </a:cubicBezTo>
                <a:cubicBezTo>
                  <a:pt x="14617" y="8880"/>
                  <a:pt x="14553" y="9011"/>
                  <a:pt x="14441" y="9113"/>
                </a:cubicBezTo>
                <a:cubicBezTo>
                  <a:pt x="14196" y="9336"/>
                  <a:pt x="14018" y="9180"/>
                  <a:pt x="13956" y="8680"/>
                </a:cubicBezTo>
                <a:cubicBezTo>
                  <a:pt x="13906" y="8288"/>
                  <a:pt x="13577" y="8070"/>
                  <a:pt x="13577" y="8428"/>
                </a:cubicBezTo>
                <a:cubicBezTo>
                  <a:pt x="13577" y="8790"/>
                  <a:pt x="13298" y="8874"/>
                  <a:pt x="13218" y="8537"/>
                </a:cubicBezTo>
                <a:cubicBezTo>
                  <a:pt x="13104" y="8058"/>
                  <a:pt x="12871" y="8173"/>
                  <a:pt x="12938" y="8676"/>
                </a:cubicBezTo>
                <a:cubicBezTo>
                  <a:pt x="13010" y="9213"/>
                  <a:pt x="12881" y="9332"/>
                  <a:pt x="12504" y="9079"/>
                </a:cubicBezTo>
                <a:cubicBezTo>
                  <a:pt x="12265" y="8918"/>
                  <a:pt x="12207" y="8924"/>
                  <a:pt x="12094" y="9144"/>
                </a:cubicBezTo>
                <a:cubicBezTo>
                  <a:pt x="11913" y="9494"/>
                  <a:pt x="11479" y="9469"/>
                  <a:pt x="11297" y="9096"/>
                </a:cubicBezTo>
                <a:cubicBezTo>
                  <a:pt x="11154" y="8802"/>
                  <a:pt x="11142" y="8803"/>
                  <a:pt x="10970" y="9061"/>
                </a:cubicBezTo>
                <a:cubicBezTo>
                  <a:pt x="10801" y="9314"/>
                  <a:pt x="10781" y="9303"/>
                  <a:pt x="10646" y="8914"/>
                </a:cubicBezTo>
                <a:cubicBezTo>
                  <a:pt x="10567" y="8687"/>
                  <a:pt x="10500" y="8439"/>
                  <a:pt x="10500" y="8363"/>
                </a:cubicBezTo>
                <a:cubicBezTo>
                  <a:pt x="10500" y="8122"/>
                  <a:pt x="10268" y="8217"/>
                  <a:pt x="10204" y="8485"/>
                </a:cubicBezTo>
                <a:cubicBezTo>
                  <a:pt x="10156" y="8689"/>
                  <a:pt x="10013" y="8737"/>
                  <a:pt x="9518" y="8715"/>
                </a:cubicBezTo>
                <a:cubicBezTo>
                  <a:pt x="9065" y="8694"/>
                  <a:pt x="8895" y="8741"/>
                  <a:pt x="8895" y="8888"/>
                </a:cubicBezTo>
                <a:cubicBezTo>
                  <a:pt x="8895" y="9269"/>
                  <a:pt x="8627" y="9275"/>
                  <a:pt x="8496" y="8897"/>
                </a:cubicBezTo>
                <a:cubicBezTo>
                  <a:pt x="8365" y="8518"/>
                  <a:pt x="7765" y="8097"/>
                  <a:pt x="7605" y="8272"/>
                </a:cubicBezTo>
                <a:cubicBezTo>
                  <a:pt x="7558" y="8324"/>
                  <a:pt x="7601" y="8475"/>
                  <a:pt x="7700" y="8606"/>
                </a:cubicBezTo>
                <a:cubicBezTo>
                  <a:pt x="7854" y="8811"/>
                  <a:pt x="7834" y="8879"/>
                  <a:pt x="7562" y="9105"/>
                </a:cubicBezTo>
                <a:cubicBezTo>
                  <a:pt x="7311" y="9312"/>
                  <a:pt x="6961" y="9372"/>
                  <a:pt x="5897" y="9391"/>
                </a:cubicBezTo>
                <a:cubicBezTo>
                  <a:pt x="3890" y="9427"/>
                  <a:pt x="4036" y="9347"/>
                  <a:pt x="3881" y="10518"/>
                </a:cubicBezTo>
                <a:lnTo>
                  <a:pt x="3747" y="11533"/>
                </a:lnTo>
                <a:lnTo>
                  <a:pt x="2745" y="11771"/>
                </a:lnTo>
                <a:cubicBezTo>
                  <a:pt x="1331" y="12109"/>
                  <a:pt x="1067" y="12239"/>
                  <a:pt x="1310" y="12461"/>
                </a:cubicBezTo>
                <a:cubicBezTo>
                  <a:pt x="1415" y="12557"/>
                  <a:pt x="1793" y="12697"/>
                  <a:pt x="2154" y="12773"/>
                </a:cubicBezTo>
                <a:cubicBezTo>
                  <a:pt x="2514" y="12848"/>
                  <a:pt x="3051" y="12996"/>
                  <a:pt x="3345" y="13102"/>
                </a:cubicBezTo>
                <a:lnTo>
                  <a:pt x="3881" y="13297"/>
                </a:lnTo>
                <a:lnTo>
                  <a:pt x="3917" y="17446"/>
                </a:lnTo>
                <a:lnTo>
                  <a:pt x="3952" y="21600"/>
                </a:lnTo>
                <a:lnTo>
                  <a:pt x="12693" y="21600"/>
                </a:lnTo>
                <a:lnTo>
                  <a:pt x="21438" y="21600"/>
                </a:lnTo>
                <a:lnTo>
                  <a:pt x="21517" y="21266"/>
                </a:lnTo>
                <a:cubicBezTo>
                  <a:pt x="21562" y="21084"/>
                  <a:pt x="21599" y="18339"/>
                  <a:pt x="21600" y="15162"/>
                </a:cubicBezTo>
                <a:lnTo>
                  <a:pt x="21600" y="9387"/>
                </a:lnTo>
                <a:lnTo>
                  <a:pt x="21308" y="9430"/>
                </a:lnTo>
                <a:cubicBezTo>
                  <a:pt x="21057" y="9469"/>
                  <a:pt x="20995" y="9384"/>
                  <a:pt x="20898" y="8853"/>
                </a:cubicBezTo>
                <a:cubicBezTo>
                  <a:pt x="20770" y="8149"/>
                  <a:pt x="20571" y="8029"/>
                  <a:pt x="20507" y="8619"/>
                </a:cubicBezTo>
                <a:cubicBezTo>
                  <a:pt x="20442" y="9228"/>
                  <a:pt x="19823" y="9193"/>
                  <a:pt x="19308" y="8550"/>
                </a:cubicBezTo>
                <a:cubicBezTo>
                  <a:pt x="19118" y="8312"/>
                  <a:pt x="19015" y="8189"/>
                  <a:pt x="18937" y="816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5" name="الرسم" descr="الرسم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77871" y="2128763"/>
            <a:ext cx="38868" cy="52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9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٧٣</a:t>
              </a:r>
            </a:p>
          </p:txBody>
        </p:sp>
      </p:grpSp>
      <p:grpSp>
        <p:nvGrpSpPr>
          <p:cNvPr id="240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14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41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0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1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15" name="IMG_1798.png" descr="IMG_1798.png"/>
          <p:cNvPicPr>
            <a:picLocks noChangeAspect="1"/>
          </p:cNvPicPr>
          <p:nvPr/>
        </p:nvPicPr>
        <p:blipFill>
          <a:blip r:embed="rId11">
            <a:extLst/>
          </a:blip>
          <a:srcRect l="15521" t="58411" r="38445" b="27411"/>
          <a:stretch>
            <a:fillRect/>
          </a:stretch>
        </p:blipFill>
        <p:spPr>
          <a:xfrm>
            <a:off x="836895" y="1219462"/>
            <a:ext cx="5200120" cy="1201108"/>
          </a:xfrm>
          <a:prstGeom prst="rect">
            <a:avLst/>
          </a:prstGeom>
          <a:ln w="12700">
            <a:miter lim="400000"/>
          </a:ln>
        </p:spPr>
      </p:pic>
      <p:sp>
        <p:nvSpPr>
          <p:cNvPr id="2416" name="مستطيل"/>
          <p:cNvSpPr/>
          <p:nvPr/>
        </p:nvSpPr>
        <p:spPr>
          <a:xfrm>
            <a:off x="4065746" y="1187727"/>
            <a:ext cx="2222317" cy="43551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17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420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418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419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421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422" name="مستطيل مستدير الزوايا"/>
          <p:cNvSpPr/>
          <p:nvPr/>
        </p:nvSpPr>
        <p:spPr>
          <a:xfrm>
            <a:off x="4514796" y="1945261"/>
            <a:ext cx="1539038" cy="1775694"/>
          </a:xfrm>
          <a:prstGeom prst="roundRect">
            <a:avLst>
              <a:gd name="adj" fmla="val 7969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23" name="مستطيل مستدير الزوايا"/>
          <p:cNvSpPr/>
          <p:nvPr/>
        </p:nvSpPr>
        <p:spPr>
          <a:xfrm>
            <a:off x="2568054" y="1929344"/>
            <a:ext cx="1504393" cy="1775693"/>
          </a:xfrm>
          <a:prstGeom prst="roundRect">
            <a:avLst>
              <a:gd name="adj" fmla="val 12663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24" name="مستطيل مستدير الزوايا"/>
          <p:cNvSpPr/>
          <p:nvPr/>
        </p:nvSpPr>
        <p:spPr>
          <a:xfrm>
            <a:off x="704734" y="1952044"/>
            <a:ext cx="1504393" cy="1775694"/>
          </a:xfrm>
          <a:prstGeom prst="roundRect">
            <a:avLst>
              <a:gd name="adj" fmla="val 12663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2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2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3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3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3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3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3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3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4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4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4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4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48" name="تجميع"/>
          <p:cNvGrpSpPr/>
          <p:nvPr/>
        </p:nvGrpSpPr>
        <p:grpSpPr>
          <a:xfrm>
            <a:off x="262968" y="988216"/>
            <a:ext cx="335689" cy="1548385"/>
            <a:chOff x="0" y="0"/>
            <a:chExt cx="335688" cy="1548383"/>
          </a:xfrm>
        </p:grpSpPr>
        <p:sp>
          <p:nvSpPr>
            <p:cNvPr id="24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٧٥</a:t>
              </a:r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4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62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46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5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63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466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464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465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467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8" name="IMG_1664.png" descr="IMG_1664.png"/>
          <p:cNvPicPr>
            <a:picLocks noChangeAspect="1"/>
          </p:cNvPicPr>
          <p:nvPr/>
        </p:nvPicPr>
        <p:blipFill>
          <a:blip r:embed="rId12">
            <a:extLst/>
          </a:blip>
          <a:srcRect l="53216" t="20521" r="8536" b="73132"/>
          <a:stretch>
            <a:fillRect/>
          </a:stretch>
        </p:blipFill>
        <p:spPr>
          <a:xfrm>
            <a:off x="2831740" y="1009680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9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42505" y="1197985"/>
            <a:ext cx="935819" cy="701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0" name="IMG_1800.png" descr="IMG_1800.png"/>
          <p:cNvPicPr>
            <a:picLocks noChangeAspect="1"/>
          </p:cNvPicPr>
          <p:nvPr/>
        </p:nvPicPr>
        <p:blipFill>
          <a:blip r:embed="rId14">
            <a:extLst/>
          </a:blip>
          <a:srcRect l="13462" t="15479" r="29929" b="73923"/>
          <a:stretch>
            <a:fillRect/>
          </a:stretch>
        </p:blipFill>
        <p:spPr>
          <a:xfrm>
            <a:off x="813038" y="1854110"/>
            <a:ext cx="5429835" cy="762331"/>
          </a:xfrm>
          <a:prstGeom prst="rect">
            <a:avLst/>
          </a:prstGeom>
          <a:ln w="12700">
            <a:miter lim="400000"/>
          </a:ln>
        </p:spPr>
      </p:pic>
      <p:sp>
        <p:nvSpPr>
          <p:cNvPr id="2471" name="مستطيل مستدير الزوايا"/>
          <p:cNvSpPr/>
          <p:nvPr/>
        </p:nvSpPr>
        <p:spPr>
          <a:xfrm>
            <a:off x="4779631" y="2145409"/>
            <a:ext cx="1466160" cy="1775693"/>
          </a:xfrm>
          <a:prstGeom prst="roundRect">
            <a:avLst>
              <a:gd name="adj" fmla="val 12993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72" name="مستطيل مستدير الزوايا"/>
          <p:cNvSpPr/>
          <p:nvPr/>
        </p:nvSpPr>
        <p:spPr>
          <a:xfrm>
            <a:off x="3188785" y="2145409"/>
            <a:ext cx="1504393" cy="1775693"/>
          </a:xfrm>
          <a:prstGeom prst="roundRect">
            <a:avLst>
              <a:gd name="adj" fmla="val 12663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73" name="مستطيل مستدير الزوايا"/>
          <p:cNvSpPr/>
          <p:nvPr/>
        </p:nvSpPr>
        <p:spPr>
          <a:xfrm>
            <a:off x="1746662" y="2176416"/>
            <a:ext cx="1382065" cy="1775694"/>
          </a:xfrm>
          <a:prstGeom prst="roundRect">
            <a:avLst>
              <a:gd name="adj" fmla="val 13784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74" name="مستطيل مستدير الزوايا"/>
          <p:cNvSpPr/>
          <p:nvPr/>
        </p:nvSpPr>
        <p:spPr>
          <a:xfrm>
            <a:off x="787504" y="2176416"/>
            <a:ext cx="899101" cy="1775694"/>
          </a:xfrm>
          <a:prstGeom prst="roundRect">
            <a:avLst>
              <a:gd name="adj" fmla="val 21188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7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7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8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8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8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8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8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8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9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9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9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9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9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9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٧٣</a:t>
              </a:r>
            </a:p>
          </p:txBody>
        </p:sp>
      </p:grpSp>
      <p:grpSp>
        <p:nvGrpSpPr>
          <p:cNvPr id="2501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9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512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51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0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13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516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514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515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517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8" name="IMG_1799.png" descr="IMG_1799.png"/>
          <p:cNvPicPr>
            <a:picLocks noChangeAspect="1"/>
          </p:cNvPicPr>
          <p:nvPr/>
        </p:nvPicPr>
        <p:blipFill>
          <a:blip r:embed="rId12">
            <a:extLst/>
          </a:blip>
          <a:srcRect l="5197" t="21146" r="33064" b="16128"/>
          <a:stretch>
            <a:fillRect/>
          </a:stretch>
        </p:blipFill>
        <p:spPr>
          <a:xfrm>
            <a:off x="1921690" y="919003"/>
            <a:ext cx="4448050" cy="3389297"/>
          </a:xfrm>
          <a:prstGeom prst="rect">
            <a:avLst/>
          </a:prstGeom>
          <a:ln w="12700">
            <a:miter lim="400000"/>
          </a:ln>
        </p:spPr>
      </p:pic>
      <p:sp>
        <p:nvSpPr>
          <p:cNvPr id="2519" name="مستطيل"/>
          <p:cNvSpPr/>
          <p:nvPr/>
        </p:nvSpPr>
        <p:spPr>
          <a:xfrm>
            <a:off x="1740926" y="983804"/>
            <a:ext cx="4250105" cy="498062"/>
          </a:xfrm>
          <a:prstGeom prst="rect">
            <a:avLst/>
          </a:prstGeom>
          <a:solidFill>
            <a:srgbClr val="CBF0FF">
              <a:alpha val="20153"/>
            </a:srgbClr>
          </a:solidFill>
          <a:ln w="25400" cap="rnd">
            <a:solidFill>
              <a:schemeClr val="accent6">
                <a:lumOff val="-9411"/>
                <a:alpha val="20153"/>
              </a:schemeClr>
            </a:solidFill>
            <a:custDash>
              <a:ds d="100000" sp="200000"/>
            </a:custDash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526" name="الرسم"/>
          <p:cNvGrpSpPr/>
          <p:nvPr/>
        </p:nvGrpSpPr>
        <p:grpSpPr>
          <a:xfrm>
            <a:off x="5912148" y="1221819"/>
            <a:ext cx="50881" cy="44609"/>
            <a:chOff x="-295359" y="360388"/>
            <a:chExt cx="50880" cy="44607"/>
          </a:xfrm>
        </p:grpSpPr>
        <p:pic>
          <p:nvPicPr>
            <p:cNvPr id="2520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284083" y="363184"/>
              <a:ext cx="39604" cy="41158"/>
            </a:xfrm>
            <a:prstGeom prst="rect">
              <a:avLst/>
            </a:prstGeom>
            <a:effectLst/>
          </p:spPr>
        </p:pic>
        <p:pic>
          <p:nvPicPr>
            <p:cNvPr id="2522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285692" y="360388"/>
              <a:ext cx="39111" cy="44609"/>
            </a:xfrm>
            <a:prstGeom prst="rect">
              <a:avLst/>
            </a:prstGeom>
            <a:effectLst/>
          </p:spPr>
        </p:pic>
        <p:pic>
          <p:nvPicPr>
            <p:cNvPr id="2524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295360" y="360920"/>
              <a:ext cx="41755" cy="384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4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4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4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4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5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٧٣</a:t>
              </a:r>
            </a:p>
          </p:txBody>
        </p:sp>
      </p:grpSp>
      <p:grpSp>
        <p:nvGrpSpPr>
          <p:cNvPr id="255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5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564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56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5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6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65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568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566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567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569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570" name="مستطيل"/>
          <p:cNvSpPr/>
          <p:nvPr/>
        </p:nvSpPr>
        <p:spPr>
          <a:xfrm>
            <a:off x="696729" y="2464062"/>
            <a:ext cx="1905001" cy="44280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573" name="IMG_1801.png"/>
          <p:cNvGrpSpPr/>
          <p:nvPr/>
        </p:nvGrpSpPr>
        <p:grpSpPr>
          <a:xfrm>
            <a:off x="4042938" y="728574"/>
            <a:ext cx="2331294" cy="852198"/>
            <a:chOff x="0" y="0"/>
            <a:chExt cx="2331293" cy="852196"/>
          </a:xfrm>
        </p:grpSpPr>
        <p:pic>
          <p:nvPicPr>
            <p:cNvPr id="2572" name="IMG_1801.png" descr="IMG_180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1380" t="58916" r="29926" b="38292"/>
            <a:stretch>
              <a:fillRect/>
            </a:stretch>
          </p:blipFill>
          <p:spPr>
            <a:xfrm>
              <a:off x="101600" y="101600"/>
              <a:ext cx="2115394" cy="509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71" name="IMG_1801.png" descr="IMG_1801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2331295" cy="852198"/>
            </a:xfrm>
            <a:prstGeom prst="rect">
              <a:avLst/>
            </a:prstGeom>
            <a:effectLst/>
          </p:spPr>
        </p:pic>
      </p:grpSp>
      <p:grpSp>
        <p:nvGrpSpPr>
          <p:cNvPr id="2576" name="تجميع"/>
          <p:cNvGrpSpPr/>
          <p:nvPr/>
        </p:nvGrpSpPr>
        <p:grpSpPr>
          <a:xfrm>
            <a:off x="913927" y="1567457"/>
            <a:ext cx="5351348" cy="2008659"/>
            <a:chOff x="0" y="0"/>
            <a:chExt cx="5351347" cy="2008657"/>
          </a:xfrm>
        </p:grpSpPr>
        <p:pic>
          <p:nvPicPr>
            <p:cNvPr id="2574" name="IMG_1816.png" descr="IMG_1816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7320" t="29281" r="35492" b="42098"/>
            <a:stretch>
              <a:fillRect/>
            </a:stretch>
          </p:blipFill>
          <p:spPr>
            <a:xfrm>
              <a:off x="0" y="0"/>
              <a:ext cx="5351348" cy="2008658"/>
            </a:xfrm>
            <a:prstGeom prst="rect">
              <a:avLst/>
            </a:prstGeom>
            <a:ln w="12700" cap="flat">
              <a:solidFill>
                <a:schemeClr val="accent1">
                  <a:lumOff val="965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  <p:sp>
          <p:nvSpPr>
            <p:cNvPr id="2575" name="مستطيل"/>
            <p:cNvSpPr/>
            <p:nvPr/>
          </p:nvSpPr>
          <p:spPr>
            <a:xfrm>
              <a:off x="1857046" y="58839"/>
              <a:ext cx="1905001" cy="353279"/>
            </a:xfrm>
            <a:prstGeom prst="rect">
              <a:avLst/>
            </a:prstGeom>
            <a:solidFill>
              <a:srgbClr val="FFFFFF"/>
            </a:solidFill>
            <a:ln w="25400" cap="rnd">
              <a:solidFill>
                <a:srgbClr val="FFFFF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٧٣</a:t>
              </a:r>
            </a:p>
          </p:txBody>
        </p:sp>
      </p:grpSp>
      <p:grpSp>
        <p:nvGrpSpPr>
          <p:cNvPr id="260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14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61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0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1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15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618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616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617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619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0" name="IMG_1801.png" descr="IMG_1801.png"/>
          <p:cNvPicPr>
            <a:picLocks noChangeAspect="1"/>
          </p:cNvPicPr>
          <p:nvPr/>
        </p:nvPicPr>
        <p:blipFill>
          <a:blip r:embed="rId12">
            <a:extLst/>
          </a:blip>
          <a:srcRect l="52573" t="71121" r="24542" b="22667"/>
          <a:stretch>
            <a:fillRect/>
          </a:stretch>
        </p:blipFill>
        <p:spPr>
          <a:xfrm>
            <a:off x="684028" y="1751908"/>
            <a:ext cx="5398578" cy="1098917"/>
          </a:xfrm>
          <a:prstGeom prst="rect">
            <a:avLst/>
          </a:prstGeom>
          <a:ln w="12700">
            <a:miter lim="400000"/>
          </a:ln>
        </p:spPr>
      </p:pic>
      <p:sp>
        <p:nvSpPr>
          <p:cNvPr id="2621" name="مستطيل"/>
          <p:cNvSpPr/>
          <p:nvPr/>
        </p:nvSpPr>
        <p:spPr>
          <a:xfrm>
            <a:off x="696729" y="2464062"/>
            <a:ext cx="1905001" cy="44280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22" name="مستطيل"/>
          <p:cNvSpPr/>
          <p:nvPr/>
        </p:nvSpPr>
        <p:spPr>
          <a:xfrm>
            <a:off x="4065746" y="1722105"/>
            <a:ext cx="2186389" cy="37855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623" name="IMG_1803.png" descr="IMG_1803.png"/>
          <p:cNvPicPr>
            <a:picLocks noChangeAspect="1"/>
          </p:cNvPicPr>
          <p:nvPr/>
        </p:nvPicPr>
        <p:blipFill>
          <a:blip r:embed="rId13">
            <a:extLst/>
          </a:blip>
          <a:srcRect l="22116" t="56044" r="24173" b="36392"/>
          <a:stretch>
            <a:fillRect/>
          </a:stretch>
        </p:blipFill>
        <p:spPr>
          <a:xfrm>
            <a:off x="1097808" y="3388644"/>
            <a:ext cx="5158596" cy="5447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6" name="IMG_1801.png"/>
          <p:cNvGrpSpPr/>
          <p:nvPr/>
        </p:nvGrpSpPr>
        <p:grpSpPr>
          <a:xfrm>
            <a:off x="4042938" y="728574"/>
            <a:ext cx="2331294" cy="852198"/>
            <a:chOff x="0" y="0"/>
            <a:chExt cx="2331293" cy="852196"/>
          </a:xfrm>
        </p:grpSpPr>
        <p:pic>
          <p:nvPicPr>
            <p:cNvPr id="2625" name="IMG_1801.png" descr="IMG_180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1380" t="58916" r="29926" b="38292"/>
            <a:stretch>
              <a:fillRect/>
            </a:stretch>
          </p:blipFill>
          <p:spPr>
            <a:xfrm>
              <a:off x="101600" y="101600"/>
              <a:ext cx="2115394" cy="509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4" name="IMG_1801.png" descr="IMG_1801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1"/>
              <a:ext cx="2331295" cy="85219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736;p24"/>
          <p:cNvSpPr txBox="1"/>
          <p:nvPr>
            <p:ph type="title"/>
          </p:nvPr>
        </p:nvSpPr>
        <p:spPr>
          <a:xfrm>
            <a:off x="2539484" y="1571573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49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847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843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840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1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2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6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844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5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48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5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2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7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853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4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5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6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58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61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859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2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387" y="1889991"/>
            <a:ext cx="2091425" cy="1575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63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4" b="34483"/>
          <a:stretch>
            <a:fillRect/>
          </a:stretch>
        </p:blipFill>
        <p:spPr>
          <a:xfrm>
            <a:off x="3262250" y="3403890"/>
            <a:ext cx="1933660" cy="144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0" y="0"/>
                </a:moveTo>
                <a:cubicBezTo>
                  <a:pt x="4109" y="0"/>
                  <a:pt x="4096" y="7"/>
                  <a:pt x="4096" y="195"/>
                </a:cubicBezTo>
                <a:cubicBezTo>
                  <a:pt x="4096" y="304"/>
                  <a:pt x="4122" y="581"/>
                  <a:pt x="4153" y="805"/>
                </a:cubicBezTo>
                <a:cubicBezTo>
                  <a:pt x="4185" y="1030"/>
                  <a:pt x="4272" y="1843"/>
                  <a:pt x="4348" y="2611"/>
                </a:cubicBezTo>
                <a:cubicBezTo>
                  <a:pt x="4573" y="4887"/>
                  <a:pt x="4753" y="6768"/>
                  <a:pt x="4791" y="7224"/>
                </a:cubicBezTo>
                <a:cubicBezTo>
                  <a:pt x="4821" y="7573"/>
                  <a:pt x="4843" y="7639"/>
                  <a:pt x="4916" y="7603"/>
                </a:cubicBezTo>
                <a:cubicBezTo>
                  <a:pt x="5083" y="7519"/>
                  <a:pt x="6362" y="6427"/>
                  <a:pt x="6573" y="6188"/>
                </a:cubicBezTo>
                <a:cubicBezTo>
                  <a:pt x="6784" y="5949"/>
                  <a:pt x="6875" y="5965"/>
                  <a:pt x="6813" y="6223"/>
                </a:cubicBezTo>
                <a:cubicBezTo>
                  <a:pt x="6741" y="6519"/>
                  <a:pt x="6441" y="7277"/>
                  <a:pt x="6396" y="7277"/>
                </a:cubicBezTo>
                <a:cubicBezTo>
                  <a:pt x="6370" y="7277"/>
                  <a:pt x="6110" y="7487"/>
                  <a:pt x="5815" y="7745"/>
                </a:cubicBezTo>
                <a:cubicBezTo>
                  <a:pt x="5521" y="8002"/>
                  <a:pt x="5200" y="8264"/>
                  <a:pt x="5102" y="8331"/>
                </a:cubicBezTo>
                <a:cubicBezTo>
                  <a:pt x="4938" y="8442"/>
                  <a:pt x="4926" y="8478"/>
                  <a:pt x="4951" y="8728"/>
                </a:cubicBezTo>
                <a:cubicBezTo>
                  <a:pt x="5035" y="9559"/>
                  <a:pt x="5142" y="10666"/>
                  <a:pt x="5173" y="11019"/>
                </a:cubicBezTo>
                <a:cubicBezTo>
                  <a:pt x="5224" y="11608"/>
                  <a:pt x="5411" y="12745"/>
                  <a:pt x="5509" y="13062"/>
                </a:cubicBezTo>
                <a:cubicBezTo>
                  <a:pt x="5723" y="13752"/>
                  <a:pt x="6261" y="14348"/>
                  <a:pt x="6866" y="14560"/>
                </a:cubicBezTo>
                <a:cubicBezTo>
                  <a:pt x="7950" y="14940"/>
                  <a:pt x="10070" y="14546"/>
                  <a:pt x="11125" y="13766"/>
                </a:cubicBezTo>
                <a:cubicBezTo>
                  <a:pt x="11315" y="13627"/>
                  <a:pt x="11489" y="13532"/>
                  <a:pt x="11515" y="13553"/>
                </a:cubicBezTo>
                <a:cubicBezTo>
                  <a:pt x="11542" y="13575"/>
                  <a:pt x="11577" y="13775"/>
                  <a:pt x="11591" y="13997"/>
                </a:cubicBezTo>
                <a:cubicBezTo>
                  <a:pt x="11619" y="14453"/>
                  <a:pt x="11725" y="14660"/>
                  <a:pt x="11985" y="14767"/>
                </a:cubicBezTo>
                <a:cubicBezTo>
                  <a:pt x="12385" y="14931"/>
                  <a:pt x="13052" y="14641"/>
                  <a:pt x="13173" y="14252"/>
                </a:cubicBezTo>
                <a:cubicBezTo>
                  <a:pt x="13269" y="13941"/>
                  <a:pt x="13211" y="13235"/>
                  <a:pt x="12841" y="10143"/>
                </a:cubicBezTo>
                <a:cubicBezTo>
                  <a:pt x="12527" y="7525"/>
                  <a:pt x="12331" y="5788"/>
                  <a:pt x="12140" y="4003"/>
                </a:cubicBezTo>
                <a:lnTo>
                  <a:pt x="12047" y="3120"/>
                </a:lnTo>
                <a:lnTo>
                  <a:pt x="11879" y="3126"/>
                </a:lnTo>
                <a:cubicBezTo>
                  <a:pt x="11787" y="3128"/>
                  <a:pt x="11370" y="3191"/>
                  <a:pt x="10952" y="3268"/>
                </a:cubicBezTo>
                <a:cubicBezTo>
                  <a:pt x="10231" y="3402"/>
                  <a:pt x="10168" y="3402"/>
                  <a:pt x="9747" y="3286"/>
                </a:cubicBezTo>
                <a:cubicBezTo>
                  <a:pt x="9503" y="3219"/>
                  <a:pt x="9170" y="3079"/>
                  <a:pt x="9007" y="2972"/>
                </a:cubicBezTo>
                <a:cubicBezTo>
                  <a:pt x="8843" y="2865"/>
                  <a:pt x="8698" y="2792"/>
                  <a:pt x="8683" y="2813"/>
                </a:cubicBezTo>
                <a:cubicBezTo>
                  <a:pt x="8668" y="2833"/>
                  <a:pt x="8787" y="3029"/>
                  <a:pt x="8949" y="3245"/>
                </a:cubicBezTo>
                <a:cubicBezTo>
                  <a:pt x="9229" y="3618"/>
                  <a:pt x="9624" y="3989"/>
                  <a:pt x="10221" y="4441"/>
                </a:cubicBezTo>
                <a:cubicBezTo>
                  <a:pt x="10584" y="4715"/>
                  <a:pt x="10920" y="5131"/>
                  <a:pt x="11010" y="5418"/>
                </a:cubicBezTo>
                <a:cubicBezTo>
                  <a:pt x="11110" y="5735"/>
                  <a:pt x="11103" y="6363"/>
                  <a:pt x="10997" y="6780"/>
                </a:cubicBezTo>
                <a:cubicBezTo>
                  <a:pt x="10849" y="7360"/>
                  <a:pt x="10477" y="7727"/>
                  <a:pt x="8736" y="9006"/>
                </a:cubicBezTo>
                <a:cubicBezTo>
                  <a:pt x="7745" y="9734"/>
                  <a:pt x="7618" y="9800"/>
                  <a:pt x="7291" y="9758"/>
                </a:cubicBezTo>
                <a:cubicBezTo>
                  <a:pt x="6747" y="9688"/>
                  <a:pt x="6400" y="9072"/>
                  <a:pt x="6387" y="8153"/>
                </a:cubicBezTo>
                <a:cubicBezTo>
                  <a:pt x="6379" y="7561"/>
                  <a:pt x="6475" y="7436"/>
                  <a:pt x="6524" y="7976"/>
                </a:cubicBezTo>
                <a:cubicBezTo>
                  <a:pt x="6543" y="8179"/>
                  <a:pt x="6574" y="8419"/>
                  <a:pt x="6595" y="8509"/>
                </a:cubicBezTo>
                <a:cubicBezTo>
                  <a:pt x="6671" y="8828"/>
                  <a:pt x="7066" y="8964"/>
                  <a:pt x="7535" y="8828"/>
                </a:cubicBezTo>
                <a:cubicBezTo>
                  <a:pt x="7700" y="8781"/>
                  <a:pt x="7702" y="8777"/>
                  <a:pt x="7686" y="8301"/>
                </a:cubicBezTo>
                <a:cubicBezTo>
                  <a:pt x="7663" y="7637"/>
                  <a:pt x="7573" y="6546"/>
                  <a:pt x="7477" y="5791"/>
                </a:cubicBezTo>
                <a:cubicBezTo>
                  <a:pt x="7433" y="5440"/>
                  <a:pt x="7372" y="4930"/>
                  <a:pt x="7344" y="4654"/>
                </a:cubicBezTo>
                <a:cubicBezTo>
                  <a:pt x="7137" y="2613"/>
                  <a:pt x="6969" y="1335"/>
                  <a:pt x="6888" y="1196"/>
                </a:cubicBezTo>
                <a:cubicBezTo>
                  <a:pt x="6858" y="1145"/>
                  <a:pt x="6606" y="959"/>
                  <a:pt x="6329" y="782"/>
                </a:cubicBezTo>
                <a:cubicBezTo>
                  <a:pt x="5532" y="270"/>
                  <a:pt x="4858" y="0"/>
                  <a:pt x="4370" y="0"/>
                </a:cubicBezTo>
                <a:close/>
                <a:moveTo>
                  <a:pt x="3550" y="201"/>
                </a:moveTo>
                <a:cubicBezTo>
                  <a:pt x="3495" y="125"/>
                  <a:pt x="3054" y="360"/>
                  <a:pt x="2628" y="693"/>
                </a:cubicBezTo>
                <a:cubicBezTo>
                  <a:pt x="2442" y="839"/>
                  <a:pt x="2256" y="953"/>
                  <a:pt x="2216" y="953"/>
                </a:cubicBezTo>
                <a:cubicBezTo>
                  <a:pt x="2176" y="953"/>
                  <a:pt x="2072" y="1039"/>
                  <a:pt x="1981" y="1137"/>
                </a:cubicBezTo>
                <a:lnTo>
                  <a:pt x="1813" y="1314"/>
                </a:lnTo>
                <a:lnTo>
                  <a:pt x="2269" y="1913"/>
                </a:lnTo>
                <a:lnTo>
                  <a:pt x="2726" y="2511"/>
                </a:lnTo>
                <a:lnTo>
                  <a:pt x="2664" y="2771"/>
                </a:lnTo>
                <a:cubicBezTo>
                  <a:pt x="2585" y="3090"/>
                  <a:pt x="2220" y="3593"/>
                  <a:pt x="1937" y="3772"/>
                </a:cubicBezTo>
                <a:cubicBezTo>
                  <a:pt x="1793" y="3863"/>
                  <a:pt x="1666" y="4042"/>
                  <a:pt x="1516" y="4358"/>
                </a:cubicBezTo>
                <a:cubicBezTo>
                  <a:pt x="1233" y="4956"/>
                  <a:pt x="1060" y="5085"/>
                  <a:pt x="470" y="5139"/>
                </a:cubicBezTo>
                <a:lnTo>
                  <a:pt x="0" y="5181"/>
                </a:lnTo>
                <a:lnTo>
                  <a:pt x="0" y="5909"/>
                </a:lnTo>
                <a:cubicBezTo>
                  <a:pt x="0" y="6483"/>
                  <a:pt x="15" y="6644"/>
                  <a:pt x="80" y="6685"/>
                </a:cubicBezTo>
                <a:cubicBezTo>
                  <a:pt x="563" y="6987"/>
                  <a:pt x="702" y="7104"/>
                  <a:pt x="767" y="7271"/>
                </a:cubicBezTo>
                <a:cubicBezTo>
                  <a:pt x="808" y="7378"/>
                  <a:pt x="887" y="7515"/>
                  <a:pt x="940" y="7573"/>
                </a:cubicBezTo>
                <a:cubicBezTo>
                  <a:pt x="992" y="7631"/>
                  <a:pt x="1158" y="7875"/>
                  <a:pt x="1308" y="8118"/>
                </a:cubicBezTo>
                <a:cubicBezTo>
                  <a:pt x="1457" y="8360"/>
                  <a:pt x="1706" y="8738"/>
                  <a:pt x="1857" y="8953"/>
                </a:cubicBezTo>
                <a:cubicBezTo>
                  <a:pt x="2049" y="9224"/>
                  <a:pt x="2159" y="9323"/>
                  <a:pt x="2221" y="9290"/>
                </a:cubicBezTo>
                <a:cubicBezTo>
                  <a:pt x="2270" y="9264"/>
                  <a:pt x="2444" y="9177"/>
                  <a:pt x="2611" y="9095"/>
                </a:cubicBezTo>
                <a:cubicBezTo>
                  <a:pt x="2777" y="9012"/>
                  <a:pt x="2937" y="8917"/>
                  <a:pt x="2965" y="8882"/>
                </a:cubicBezTo>
                <a:cubicBezTo>
                  <a:pt x="2994" y="8846"/>
                  <a:pt x="3052" y="8816"/>
                  <a:pt x="3089" y="8816"/>
                </a:cubicBezTo>
                <a:cubicBezTo>
                  <a:pt x="3127" y="8816"/>
                  <a:pt x="3418" y="8642"/>
                  <a:pt x="3741" y="8432"/>
                </a:cubicBezTo>
                <a:lnTo>
                  <a:pt x="4330" y="8053"/>
                </a:lnTo>
                <a:lnTo>
                  <a:pt x="4299" y="7715"/>
                </a:lnTo>
                <a:cubicBezTo>
                  <a:pt x="4241" y="7052"/>
                  <a:pt x="4101" y="5608"/>
                  <a:pt x="4042" y="5068"/>
                </a:cubicBezTo>
                <a:cubicBezTo>
                  <a:pt x="4009" y="4765"/>
                  <a:pt x="3936" y="3971"/>
                  <a:pt x="3878" y="3304"/>
                </a:cubicBezTo>
                <a:cubicBezTo>
                  <a:pt x="3697" y="1223"/>
                  <a:pt x="3595" y="262"/>
                  <a:pt x="3550" y="201"/>
                </a:cubicBezTo>
                <a:close/>
                <a:moveTo>
                  <a:pt x="7531" y="1705"/>
                </a:moveTo>
                <a:cubicBezTo>
                  <a:pt x="7523" y="1716"/>
                  <a:pt x="7593" y="2291"/>
                  <a:pt x="7681" y="2978"/>
                </a:cubicBezTo>
                <a:cubicBezTo>
                  <a:pt x="8041" y="5769"/>
                  <a:pt x="8125" y="7229"/>
                  <a:pt x="7983" y="8136"/>
                </a:cubicBezTo>
                <a:cubicBezTo>
                  <a:pt x="7943" y="8388"/>
                  <a:pt x="7930" y="8597"/>
                  <a:pt x="7956" y="8597"/>
                </a:cubicBezTo>
                <a:cubicBezTo>
                  <a:pt x="8042" y="8597"/>
                  <a:pt x="9012" y="7920"/>
                  <a:pt x="9627" y="7431"/>
                </a:cubicBezTo>
                <a:cubicBezTo>
                  <a:pt x="10395" y="6821"/>
                  <a:pt x="10806" y="6410"/>
                  <a:pt x="10806" y="6253"/>
                </a:cubicBezTo>
                <a:cubicBezTo>
                  <a:pt x="10806" y="6053"/>
                  <a:pt x="10439" y="5634"/>
                  <a:pt x="9791" y="5104"/>
                </a:cubicBezTo>
                <a:cubicBezTo>
                  <a:pt x="9038" y="4487"/>
                  <a:pt x="9048" y="4504"/>
                  <a:pt x="8528" y="3748"/>
                </a:cubicBezTo>
                <a:lnTo>
                  <a:pt x="8098" y="3120"/>
                </a:lnTo>
                <a:lnTo>
                  <a:pt x="8129" y="2706"/>
                </a:lnTo>
                <a:lnTo>
                  <a:pt x="8156" y="2291"/>
                </a:lnTo>
                <a:lnTo>
                  <a:pt x="7850" y="1989"/>
                </a:lnTo>
                <a:cubicBezTo>
                  <a:pt x="7682" y="1823"/>
                  <a:pt x="7538" y="1694"/>
                  <a:pt x="7531" y="1705"/>
                </a:cubicBezTo>
                <a:close/>
                <a:moveTo>
                  <a:pt x="13417" y="3671"/>
                </a:moveTo>
                <a:lnTo>
                  <a:pt x="13018" y="3683"/>
                </a:lnTo>
                <a:lnTo>
                  <a:pt x="12615" y="3689"/>
                </a:lnTo>
                <a:lnTo>
                  <a:pt x="12646" y="3884"/>
                </a:lnTo>
                <a:cubicBezTo>
                  <a:pt x="12691" y="4185"/>
                  <a:pt x="12938" y="6239"/>
                  <a:pt x="12978" y="6649"/>
                </a:cubicBezTo>
                <a:cubicBezTo>
                  <a:pt x="12998" y="6851"/>
                  <a:pt x="13153" y="8126"/>
                  <a:pt x="13319" y="9480"/>
                </a:cubicBezTo>
                <a:cubicBezTo>
                  <a:pt x="13568" y="11499"/>
                  <a:pt x="13622" y="12118"/>
                  <a:pt x="13630" y="12932"/>
                </a:cubicBezTo>
                <a:cubicBezTo>
                  <a:pt x="13637" y="13721"/>
                  <a:pt x="13619" y="13999"/>
                  <a:pt x="13541" y="14299"/>
                </a:cubicBezTo>
                <a:cubicBezTo>
                  <a:pt x="13412" y="14792"/>
                  <a:pt x="13136" y="15304"/>
                  <a:pt x="12845" y="15590"/>
                </a:cubicBezTo>
                <a:cubicBezTo>
                  <a:pt x="12647" y="15784"/>
                  <a:pt x="12553" y="15828"/>
                  <a:pt x="12216" y="15857"/>
                </a:cubicBezTo>
                <a:cubicBezTo>
                  <a:pt x="11821" y="15890"/>
                  <a:pt x="11814" y="15888"/>
                  <a:pt x="11626" y="15637"/>
                </a:cubicBezTo>
                <a:cubicBezTo>
                  <a:pt x="11452" y="15405"/>
                  <a:pt x="11303" y="14961"/>
                  <a:pt x="11303" y="14672"/>
                </a:cubicBezTo>
                <a:cubicBezTo>
                  <a:pt x="11303" y="14566"/>
                  <a:pt x="11285" y="14565"/>
                  <a:pt x="11125" y="14684"/>
                </a:cubicBezTo>
                <a:cubicBezTo>
                  <a:pt x="10459" y="15183"/>
                  <a:pt x="9271" y="15630"/>
                  <a:pt x="8377" y="15720"/>
                </a:cubicBezTo>
                <a:cubicBezTo>
                  <a:pt x="7344" y="15825"/>
                  <a:pt x="6670" y="15726"/>
                  <a:pt x="6148" y="15383"/>
                </a:cubicBezTo>
                <a:cubicBezTo>
                  <a:pt x="5928" y="15239"/>
                  <a:pt x="5648" y="14988"/>
                  <a:pt x="5527" y="14826"/>
                </a:cubicBezTo>
                <a:cubicBezTo>
                  <a:pt x="5288" y="14506"/>
                  <a:pt x="5277" y="14530"/>
                  <a:pt x="5385" y="15134"/>
                </a:cubicBezTo>
                <a:cubicBezTo>
                  <a:pt x="5571" y="16167"/>
                  <a:pt x="5871" y="16753"/>
                  <a:pt x="6369" y="17047"/>
                </a:cubicBezTo>
                <a:cubicBezTo>
                  <a:pt x="7282" y="17585"/>
                  <a:pt x="7190" y="17553"/>
                  <a:pt x="8063" y="17633"/>
                </a:cubicBezTo>
                <a:cubicBezTo>
                  <a:pt x="9251" y="17742"/>
                  <a:pt x="11239" y="17672"/>
                  <a:pt x="11936" y="17497"/>
                </a:cubicBezTo>
                <a:cubicBezTo>
                  <a:pt x="12869" y="17262"/>
                  <a:pt x="14311" y="16722"/>
                  <a:pt x="14933" y="16378"/>
                </a:cubicBezTo>
                <a:cubicBezTo>
                  <a:pt x="15720" y="15941"/>
                  <a:pt x="16507" y="15227"/>
                  <a:pt x="16382" y="15063"/>
                </a:cubicBezTo>
                <a:cubicBezTo>
                  <a:pt x="16326" y="14989"/>
                  <a:pt x="15725" y="14717"/>
                  <a:pt x="14986" y="14436"/>
                </a:cubicBezTo>
                <a:cubicBezTo>
                  <a:pt x="14698" y="14326"/>
                  <a:pt x="14433" y="14203"/>
                  <a:pt x="14396" y="14157"/>
                </a:cubicBezTo>
                <a:cubicBezTo>
                  <a:pt x="14317" y="14058"/>
                  <a:pt x="14429" y="13307"/>
                  <a:pt x="14552" y="13109"/>
                </a:cubicBezTo>
                <a:cubicBezTo>
                  <a:pt x="14592" y="13044"/>
                  <a:pt x="14888" y="12817"/>
                  <a:pt x="15212" y="12600"/>
                </a:cubicBezTo>
                <a:lnTo>
                  <a:pt x="15801" y="12203"/>
                </a:lnTo>
                <a:lnTo>
                  <a:pt x="15775" y="11481"/>
                </a:lnTo>
                <a:lnTo>
                  <a:pt x="15748" y="10764"/>
                </a:lnTo>
                <a:lnTo>
                  <a:pt x="15970" y="10166"/>
                </a:lnTo>
                <a:cubicBezTo>
                  <a:pt x="16091" y="9838"/>
                  <a:pt x="16216" y="9548"/>
                  <a:pt x="16249" y="9521"/>
                </a:cubicBezTo>
                <a:cubicBezTo>
                  <a:pt x="16282" y="9494"/>
                  <a:pt x="16307" y="9268"/>
                  <a:pt x="16307" y="9024"/>
                </a:cubicBezTo>
                <a:cubicBezTo>
                  <a:pt x="16307" y="8590"/>
                  <a:pt x="16299" y="8559"/>
                  <a:pt x="15872" y="7715"/>
                </a:cubicBezTo>
                <a:cubicBezTo>
                  <a:pt x="15479" y="6938"/>
                  <a:pt x="15431" y="6815"/>
                  <a:pt x="15416" y="6460"/>
                </a:cubicBezTo>
                <a:lnTo>
                  <a:pt x="15403" y="6063"/>
                </a:lnTo>
                <a:lnTo>
                  <a:pt x="14773" y="5388"/>
                </a:lnTo>
                <a:cubicBezTo>
                  <a:pt x="14429" y="5018"/>
                  <a:pt x="13985" y="4485"/>
                  <a:pt x="13785" y="4198"/>
                </a:cubicBezTo>
                <a:lnTo>
                  <a:pt x="13417" y="3671"/>
                </a:lnTo>
                <a:close/>
                <a:moveTo>
                  <a:pt x="4299" y="8941"/>
                </a:moveTo>
                <a:cubicBezTo>
                  <a:pt x="4247" y="8950"/>
                  <a:pt x="4168" y="8986"/>
                  <a:pt x="4033" y="9059"/>
                </a:cubicBezTo>
                <a:cubicBezTo>
                  <a:pt x="3862" y="9153"/>
                  <a:pt x="3688" y="9263"/>
                  <a:pt x="3648" y="9302"/>
                </a:cubicBezTo>
                <a:cubicBezTo>
                  <a:pt x="3513" y="9434"/>
                  <a:pt x="3302" y="9540"/>
                  <a:pt x="3081" y="9586"/>
                </a:cubicBezTo>
                <a:cubicBezTo>
                  <a:pt x="2462" y="9715"/>
                  <a:pt x="2386" y="9853"/>
                  <a:pt x="2673" y="10332"/>
                </a:cubicBezTo>
                <a:cubicBezTo>
                  <a:pt x="2767" y="10489"/>
                  <a:pt x="2867" y="10684"/>
                  <a:pt x="2894" y="10764"/>
                </a:cubicBezTo>
                <a:cubicBezTo>
                  <a:pt x="3027" y="11164"/>
                  <a:pt x="3371" y="11759"/>
                  <a:pt x="3471" y="11759"/>
                </a:cubicBezTo>
                <a:cubicBezTo>
                  <a:pt x="3514" y="11759"/>
                  <a:pt x="3564" y="11807"/>
                  <a:pt x="3581" y="11866"/>
                </a:cubicBezTo>
                <a:cubicBezTo>
                  <a:pt x="3598" y="11925"/>
                  <a:pt x="3663" y="11992"/>
                  <a:pt x="3728" y="12020"/>
                </a:cubicBezTo>
                <a:cubicBezTo>
                  <a:pt x="3904" y="12094"/>
                  <a:pt x="4357" y="12529"/>
                  <a:pt x="4605" y="12861"/>
                </a:cubicBezTo>
                <a:cubicBezTo>
                  <a:pt x="4726" y="13022"/>
                  <a:pt x="4831" y="13151"/>
                  <a:pt x="4840" y="13151"/>
                </a:cubicBezTo>
                <a:cubicBezTo>
                  <a:pt x="4857" y="13151"/>
                  <a:pt x="4830" y="12733"/>
                  <a:pt x="4796" y="12476"/>
                </a:cubicBezTo>
                <a:cubicBezTo>
                  <a:pt x="4787" y="12406"/>
                  <a:pt x="4759" y="12326"/>
                  <a:pt x="4738" y="12298"/>
                </a:cubicBezTo>
                <a:cubicBezTo>
                  <a:pt x="4717" y="12270"/>
                  <a:pt x="4703" y="12048"/>
                  <a:pt x="4703" y="11807"/>
                </a:cubicBezTo>
                <a:cubicBezTo>
                  <a:pt x="4703" y="11565"/>
                  <a:pt x="4678" y="11248"/>
                  <a:pt x="4650" y="11102"/>
                </a:cubicBezTo>
                <a:cubicBezTo>
                  <a:pt x="4621" y="10956"/>
                  <a:pt x="4567" y="10447"/>
                  <a:pt x="4530" y="9971"/>
                </a:cubicBezTo>
                <a:cubicBezTo>
                  <a:pt x="4493" y="9495"/>
                  <a:pt x="4439" y="9059"/>
                  <a:pt x="4406" y="9000"/>
                </a:cubicBezTo>
                <a:cubicBezTo>
                  <a:pt x="4380" y="8954"/>
                  <a:pt x="4352" y="8932"/>
                  <a:pt x="4299" y="8941"/>
                </a:cubicBezTo>
                <a:close/>
                <a:moveTo>
                  <a:pt x="16710" y="10078"/>
                </a:moveTo>
                <a:cubicBezTo>
                  <a:pt x="16617" y="10053"/>
                  <a:pt x="16516" y="10074"/>
                  <a:pt x="16404" y="10143"/>
                </a:cubicBezTo>
                <a:cubicBezTo>
                  <a:pt x="16243" y="10241"/>
                  <a:pt x="16032" y="10652"/>
                  <a:pt x="16032" y="10865"/>
                </a:cubicBezTo>
                <a:cubicBezTo>
                  <a:pt x="16032" y="11083"/>
                  <a:pt x="16179" y="11371"/>
                  <a:pt x="16356" y="11499"/>
                </a:cubicBezTo>
                <a:cubicBezTo>
                  <a:pt x="16572" y="11656"/>
                  <a:pt x="16775" y="11633"/>
                  <a:pt x="16963" y="11422"/>
                </a:cubicBezTo>
                <a:cubicBezTo>
                  <a:pt x="17108" y="11258"/>
                  <a:pt x="17131" y="11181"/>
                  <a:pt x="17131" y="10877"/>
                </a:cubicBezTo>
                <a:cubicBezTo>
                  <a:pt x="17131" y="10589"/>
                  <a:pt x="17102" y="10483"/>
                  <a:pt x="16972" y="10297"/>
                </a:cubicBezTo>
                <a:cubicBezTo>
                  <a:pt x="16887" y="10176"/>
                  <a:pt x="16803" y="10102"/>
                  <a:pt x="16710" y="10078"/>
                </a:cubicBezTo>
                <a:close/>
                <a:moveTo>
                  <a:pt x="17570" y="10800"/>
                </a:moveTo>
                <a:cubicBezTo>
                  <a:pt x="17517" y="10800"/>
                  <a:pt x="17300" y="11623"/>
                  <a:pt x="17300" y="11818"/>
                </a:cubicBezTo>
                <a:cubicBezTo>
                  <a:pt x="17300" y="11929"/>
                  <a:pt x="17343" y="11987"/>
                  <a:pt x="17450" y="12020"/>
                </a:cubicBezTo>
                <a:cubicBezTo>
                  <a:pt x="17534" y="12045"/>
                  <a:pt x="17674" y="12094"/>
                  <a:pt x="17765" y="12126"/>
                </a:cubicBezTo>
                <a:cubicBezTo>
                  <a:pt x="17969" y="12199"/>
                  <a:pt x="18274" y="12209"/>
                  <a:pt x="18439" y="12150"/>
                </a:cubicBezTo>
                <a:cubicBezTo>
                  <a:pt x="18706" y="12054"/>
                  <a:pt x="18531" y="11664"/>
                  <a:pt x="17995" y="11161"/>
                </a:cubicBezTo>
                <a:cubicBezTo>
                  <a:pt x="17784" y="10963"/>
                  <a:pt x="17591" y="10800"/>
                  <a:pt x="17570" y="10800"/>
                </a:cubicBezTo>
                <a:close/>
                <a:moveTo>
                  <a:pt x="18753" y="11061"/>
                </a:moveTo>
                <a:lnTo>
                  <a:pt x="18807" y="11410"/>
                </a:lnTo>
                <a:cubicBezTo>
                  <a:pt x="18901" y="12027"/>
                  <a:pt x="18584" y="12899"/>
                  <a:pt x="18186" y="13121"/>
                </a:cubicBezTo>
                <a:cubicBezTo>
                  <a:pt x="17968" y="13243"/>
                  <a:pt x="17657" y="13186"/>
                  <a:pt x="17056" y="12914"/>
                </a:cubicBezTo>
                <a:cubicBezTo>
                  <a:pt x="16848" y="12820"/>
                  <a:pt x="16651" y="12784"/>
                  <a:pt x="16506" y="12807"/>
                </a:cubicBezTo>
                <a:cubicBezTo>
                  <a:pt x="16235" y="12850"/>
                  <a:pt x="15286" y="13436"/>
                  <a:pt x="15354" y="13518"/>
                </a:cubicBezTo>
                <a:cubicBezTo>
                  <a:pt x="15380" y="13549"/>
                  <a:pt x="15572" y="13634"/>
                  <a:pt x="15784" y="13707"/>
                </a:cubicBezTo>
                <a:cubicBezTo>
                  <a:pt x="16219" y="13857"/>
                  <a:pt x="16610" y="14105"/>
                  <a:pt x="16723" y="14305"/>
                </a:cubicBezTo>
                <a:cubicBezTo>
                  <a:pt x="16846" y="14522"/>
                  <a:pt x="16821" y="15042"/>
                  <a:pt x="16666" y="15466"/>
                </a:cubicBezTo>
                <a:cubicBezTo>
                  <a:pt x="16515" y="15877"/>
                  <a:pt x="16113" y="16450"/>
                  <a:pt x="15810" y="16686"/>
                </a:cubicBezTo>
                <a:cubicBezTo>
                  <a:pt x="15515" y="16915"/>
                  <a:pt x="14433" y="17603"/>
                  <a:pt x="14219" y="17698"/>
                </a:cubicBezTo>
                <a:cubicBezTo>
                  <a:pt x="13627" y="17961"/>
                  <a:pt x="13332" y="18077"/>
                  <a:pt x="13257" y="18077"/>
                </a:cubicBezTo>
                <a:cubicBezTo>
                  <a:pt x="13106" y="18077"/>
                  <a:pt x="13170" y="18196"/>
                  <a:pt x="13461" y="18468"/>
                </a:cubicBezTo>
                <a:cubicBezTo>
                  <a:pt x="13619" y="18615"/>
                  <a:pt x="13761" y="18734"/>
                  <a:pt x="13780" y="18734"/>
                </a:cubicBezTo>
                <a:cubicBezTo>
                  <a:pt x="13799" y="18734"/>
                  <a:pt x="13893" y="18609"/>
                  <a:pt x="13989" y="18450"/>
                </a:cubicBezTo>
                <a:cubicBezTo>
                  <a:pt x="14187" y="18121"/>
                  <a:pt x="14268" y="18113"/>
                  <a:pt x="14587" y="18403"/>
                </a:cubicBezTo>
                <a:cubicBezTo>
                  <a:pt x="14701" y="18506"/>
                  <a:pt x="14821" y="18592"/>
                  <a:pt x="14853" y="18592"/>
                </a:cubicBezTo>
                <a:cubicBezTo>
                  <a:pt x="14885" y="18592"/>
                  <a:pt x="14997" y="18475"/>
                  <a:pt x="15101" y="18332"/>
                </a:cubicBezTo>
                <a:cubicBezTo>
                  <a:pt x="15443" y="17861"/>
                  <a:pt x="15830" y="17603"/>
                  <a:pt x="16644" y="17307"/>
                </a:cubicBezTo>
                <a:cubicBezTo>
                  <a:pt x="17866" y="16863"/>
                  <a:pt x="18509" y="16539"/>
                  <a:pt x="19609" y="15815"/>
                </a:cubicBezTo>
                <a:cubicBezTo>
                  <a:pt x="20632" y="15142"/>
                  <a:pt x="21147" y="14751"/>
                  <a:pt x="21298" y="14530"/>
                </a:cubicBezTo>
                <a:cubicBezTo>
                  <a:pt x="21433" y="14332"/>
                  <a:pt x="21585" y="13086"/>
                  <a:pt x="21595" y="12097"/>
                </a:cubicBezTo>
                <a:cubicBezTo>
                  <a:pt x="21600" y="11553"/>
                  <a:pt x="21584" y="11419"/>
                  <a:pt x="21493" y="11256"/>
                </a:cubicBezTo>
                <a:lnTo>
                  <a:pt x="21382" y="11061"/>
                </a:lnTo>
                <a:lnTo>
                  <a:pt x="20070" y="11061"/>
                </a:lnTo>
                <a:lnTo>
                  <a:pt x="18753" y="11061"/>
                </a:lnTo>
                <a:close/>
                <a:moveTo>
                  <a:pt x="13031" y="18201"/>
                </a:moveTo>
                <a:lnTo>
                  <a:pt x="12739" y="18255"/>
                </a:lnTo>
                <a:cubicBezTo>
                  <a:pt x="12576" y="18283"/>
                  <a:pt x="12239" y="18368"/>
                  <a:pt x="11994" y="18444"/>
                </a:cubicBezTo>
                <a:cubicBezTo>
                  <a:pt x="11303" y="18658"/>
                  <a:pt x="10047" y="18763"/>
                  <a:pt x="8869" y="18705"/>
                </a:cubicBezTo>
                <a:lnTo>
                  <a:pt x="7836" y="18651"/>
                </a:lnTo>
                <a:lnTo>
                  <a:pt x="7903" y="18859"/>
                </a:lnTo>
                <a:cubicBezTo>
                  <a:pt x="8023" y="19228"/>
                  <a:pt x="8225" y="19628"/>
                  <a:pt x="8723" y="20475"/>
                </a:cubicBezTo>
                <a:cubicBezTo>
                  <a:pt x="8991" y="20932"/>
                  <a:pt x="9211" y="21336"/>
                  <a:pt x="9211" y="21369"/>
                </a:cubicBezTo>
                <a:cubicBezTo>
                  <a:pt x="9211" y="21402"/>
                  <a:pt x="9241" y="21469"/>
                  <a:pt x="9277" y="21517"/>
                </a:cubicBezTo>
                <a:cubicBezTo>
                  <a:pt x="9315" y="21568"/>
                  <a:pt x="9498" y="21600"/>
                  <a:pt x="9707" y="21600"/>
                </a:cubicBezTo>
                <a:lnTo>
                  <a:pt x="10070" y="21600"/>
                </a:lnTo>
                <a:lnTo>
                  <a:pt x="10549" y="21055"/>
                </a:lnTo>
                <a:cubicBezTo>
                  <a:pt x="10812" y="20754"/>
                  <a:pt x="11077" y="20472"/>
                  <a:pt x="11139" y="20428"/>
                </a:cubicBezTo>
                <a:cubicBezTo>
                  <a:pt x="11200" y="20383"/>
                  <a:pt x="11769" y="20292"/>
                  <a:pt x="12406" y="20226"/>
                </a:cubicBezTo>
                <a:cubicBezTo>
                  <a:pt x="13492" y="20114"/>
                  <a:pt x="13584" y="20115"/>
                  <a:pt x="13829" y="20232"/>
                </a:cubicBezTo>
                <a:cubicBezTo>
                  <a:pt x="14129" y="20376"/>
                  <a:pt x="14233" y="20348"/>
                  <a:pt x="14321" y="20090"/>
                </a:cubicBezTo>
                <a:cubicBezTo>
                  <a:pt x="14433" y="19761"/>
                  <a:pt x="14399" y="19525"/>
                  <a:pt x="14206" y="19320"/>
                </a:cubicBezTo>
                <a:cubicBezTo>
                  <a:pt x="14014" y="19117"/>
                  <a:pt x="13777" y="18931"/>
                  <a:pt x="13758" y="18971"/>
                </a:cubicBezTo>
                <a:cubicBezTo>
                  <a:pt x="13627" y="19254"/>
                  <a:pt x="13425" y="19545"/>
                  <a:pt x="13359" y="19545"/>
                </a:cubicBezTo>
                <a:cubicBezTo>
                  <a:pt x="13270" y="19545"/>
                  <a:pt x="13011" y="19328"/>
                  <a:pt x="12801" y="19078"/>
                </a:cubicBezTo>
                <a:cubicBezTo>
                  <a:pt x="12666" y="18916"/>
                  <a:pt x="12655" y="18982"/>
                  <a:pt x="12938" y="18397"/>
                </a:cubicBezTo>
                <a:lnTo>
                  <a:pt x="13031" y="1820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50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0"/>
                  </p:tgtEl>
                </p:cond>
              </p:nextCondLst>
            </p:seq>
          </p:childTnLst>
        </p:cTn>
      </p:par>
    </p:tnLst>
    <p:bldLst>
      <p:bldP build="whole" bldLvl="1" animBg="1" rev="0" advAuto="0" spid="183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4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4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4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4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5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٧٤</a:t>
              </a:r>
            </a:p>
          </p:txBody>
        </p:sp>
      </p:grpSp>
      <p:grpSp>
        <p:nvGrpSpPr>
          <p:cNvPr id="265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5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64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66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5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6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65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668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666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667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669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670" name="مستطيل"/>
          <p:cNvSpPr/>
          <p:nvPr/>
        </p:nvSpPr>
        <p:spPr>
          <a:xfrm>
            <a:off x="1023068" y="2014204"/>
            <a:ext cx="1905001" cy="31625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673" name="IMG_1805.png"/>
          <p:cNvGrpSpPr/>
          <p:nvPr/>
        </p:nvGrpSpPr>
        <p:grpSpPr>
          <a:xfrm>
            <a:off x="4147912" y="845810"/>
            <a:ext cx="2057984" cy="1049084"/>
            <a:chOff x="0" y="0"/>
            <a:chExt cx="2057982" cy="1049082"/>
          </a:xfrm>
        </p:grpSpPr>
        <p:pic>
          <p:nvPicPr>
            <p:cNvPr id="2672" name="IMG_1805.png" descr="IMG_1805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2859" t="59805" r="47557" b="30184"/>
            <a:stretch>
              <a:fillRect/>
            </a:stretch>
          </p:blipFill>
          <p:spPr>
            <a:xfrm>
              <a:off x="101600" y="101600"/>
              <a:ext cx="1842083" cy="7061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1" name="IMG_1805.png" descr="IMG_1805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0"/>
              <a:ext cx="2057984" cy="1049083"/>
            </a:xfrm>
            <a:prstGeom prst="rect">
              <a:avLst/>
            </a:prstGeom>
            <a:effectLst/>
          </p:spPr>
        </p:pic>
      </p:grpSp>
      <p:pic>
        <p:nvPicPr>
          <p:cNvPr id="2674" name="IMG_1817.png" descr="IMG_1817.png"/>
          <p:cNvPicPr>
            <a:picLocks noChangeAspect="1"/>
          </p:cNvPicPr>
          <p:nvPr/>
        </p:nvPicPr>
        <p:blipFill>
          <a:blip r:embed="rId14">
            <a:extLst/>
          </a:blip>
          <a:srcRect l="8577" t="28311" r="33771" b="44957"/>
          <a:stretch>
            <a:fillRect/>
          </a:stretch>
        </p:blipFill>
        <p:spPr>
          <a:xfrm>
            <a:off x="1166768" y="2272424"/>
            <a:ext cx="5042776" cy="1753688"/>
          </a:xfrm>
          <a:prstGeom prst="rect">
            <a:avLst/>
          </a:prstGeom>
          <a:ln w="12700">
            <a:solidFill>
              <a:schemeClr val="accent1"/>
            </a:solidFill>
            <a:custDash>
              <a:ds d="100000" sp="200000"/>
            </a:custDash>
            <a:miter lim="400000"/>
          </a:ln>
        </p:spPr>
      </p:pic>
      <p:pic>
        <p:nvPicPr>
          <p:cNvPr id="2675" name="IMG_1816.png" descr="IMG_1816.png"/>
          <p:cNvPicPr>
            <a:picLocks noChangeAspect="1"/>
          </p:cNvPicPr>
          <p:nvPr/>
        </p:nvPicPr>
        <p:blipFill>
          <a:blip r:embed="rId15">
            <a:extLst/>
          </a:blip>
          <a:srcRect l="48633" t="30421" r="35651" b="64209"/>
          <a:stretch>
            <a:fillRect/>
          </a:stretch>
        </p:blipFill>
        <p:spPr>
          <a:xfrm>
            <a:off x="4788144" y="1890243"/>
            <a:ext cx="1470475" cy="376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387" fill="norm" stroke="1" extrusionOk="0">
                <a:moveTo>
                  <a:pt x="10836" y="7"/>
                </a:moveTo>
                <a:cubicBezTo>
                  <a:pt x="319" y="27"/>
                  <a:pt x="1285" y="-213"/>
                  <a:pt x="600" y="2508"/>
                </a:cubicBezTo>
                <a:cubicBezTo>
                  <a:pt x="87" y="4549"/>
                  <a:pt x="0" y="5486"/>
                  <a:pt x="0" y="9131"/>
                </a:cubicBezTo>
                <a:lnTo>
                  <a:pt x="0" y="11722"/>
                </a:lnTo>
                <a:lnTo>
                  <a:pt x="297" y="13434"/>
                </a:lnTo>
                <a:cubicBezTo>
                  <a:pt x="578" y="15055"/>
                  <a:pt x="1091" y="17016"/>
                  <a:pt x="1236" y="17016"/>
                </a:cubicBezTo>
                <a:cubicBezTo>
                  <a:pt x="1272" y="17016"/>
                  <a:pt x="1422" y="17241"/>
                  <a:pt x="1568" y="17535"/>
                </a:cubicBezTo>
                <a:lnTo>
                  <a:pt x="1830" y="18075"/>
                </a:lnTo>
                <a:lnTo>
                  <a:pt x="10043" y="18165"/>
                </a:lnTo>
                <a:cubicBezTo>
                  <a:pt x="14561" y="18211"/>
                  <a:pt x="18441" y="18314"/>
                  <a:pt x="18658" y="18391"/>
                </a:cubicBezTo>
                <a:cubicBezTo>
                  <a:pt x="18874" y="18467"/>
                  <a:pt x="19074" y="18660"/>
                  <a:pt x="19107" y="18819"/>
                </a:cubicBezTo>
                <a:cubicBezTo>
                  <a:pt x="19181" y="19185"/>
                  <a:pt x="19219" y="20027"/>
                  <a:pt x="19241" y="21387"/>
                </a:cubicBezTo>
                <a:lnTo>
                  <a:pt x="19742" y="21387"/>
                </a:lnTo>
                <a:cubicBezTo>
                  <a:pt x="19747" y="20040"/>
                  <a:pt x="19761" y="18668"/>
                  <a:pt x="19794" y="18458"/>
                </a:cubicBezTo>
                <a:cubicBezTo>
                  <a:pt x="19813" y="18342"/>
                  <a:pt x="19884" y="18233"/>
                  <a:pt x="19952" y="18233"/>
                </a:cubicBezTo>
                <a:cubicBezTo>
                  <a:pt x="20020" y="18233"/>
                  <a:pt x="20132" y="18008"/>
                  <a:pt x="20202" y="17737"/>
                </a:cubicBezTo>
                <a:cubicBezTo>
                  <a:pt x="20272" y="17467"/>
                  <a:pt x="20370" y="17264"/>
                  <a:pt x="20418" y="17264"/>
                </a:cubicBezTo>
                <a:cubicBezTo>
                  <a:pt x="20466" y="17264"/>
                  <a:pt x="20634" y="16973"/>
                  <a:pt x="20791" y="16633"/>
                </a:cubicBezTo>
                <a:cubicBezTo>
                  <a:pt x="21049" y="16077"/>
                  <a:pt x="21101" y="15792"/>
                  <a:pt x="21339" y="13705"/>
                </a:cubicBezTo>
                <a:cubicBezTo>
                  <a:pt x="21591" y="11489"/>
                  <a:pt x="21600" y="11293"/>
                  <a:pt x="21595" y="8974"/>
                </a:cubicBezTo>
                <a:cubicBezTo>
                  <a:pt x="21593" y="7643"/>
                  <a:pt x="21561" y="6210"/>
                  <a:pt x="21520" y="5775"/>
                </a:cubicBezTo>
                <a:cubicBezTo>
                  <a:pt x="21413" y="4645"/>
                  <a:pt x="20927" y="2138"/>
                  <a:pt x="20663" y="1359"/>
                </a:cubicBezTo>
                <a:cubicBezTo>
                  <a:pt x="20174" y="-82"/>
                  <a:pt x="20715" y="-12"/>
                  <a:pt x="10836" y="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7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7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8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8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8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8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8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8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9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9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9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9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٧٤</a:t>
              </a:r>
            </a:p>
          </p:txBody>
        </p:sp>
      </p:grpSp>
      <p:grpSp>
        <p:nvGrpSpPr>
          <p:cNvPr id="2702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0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713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71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0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1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14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717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715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716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718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719" name="مستطيل"/>
          <p:cNvSpPr/>
          <p:nvPr/>
        </p:nvSpPr>
        <p:spPr>
          <a:xfrm>
            <a:off x="1023068" y="2014204"/>
            <a:ext cx="1905001" cy="31625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20" name="IMG_1804.png" descr="IMG_1804.png"/>
          <p:cNvPicPr>
            <a:picLocks noChangeAspect="1"/>
          </p:cNvPicPr>
          <p:nvPr/>
        </p:nvPicPr>
        <p:blipFill>
          <a:blip r:embed="rId12">
            <a:extLst/>
          </a:blip>
          <a:srcRect l="12570" t="36789" r="33930" b="47126"/>
          <a:stretch>
            <a:fillRect/>
          </a:stretch>
        </p:blipFill>
        <p:spPr>
          <a:xfrm>
            <a:off x="1122804" y="2119296"/>
            <a:ext cx="4925457" cy="111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721" name="مستطيل"/>
          <p:cNvSpPr/>
          <p:nvPr/>
        </p:nvSpPr>
        <p:spPr>
          <a:xfrm>
            <a:off x="4049634" y="2071864"/>
            <a:ext cx="2203056" cy="43019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724" name="IMG_1805.png"/>
          <p:cNvGrpSpPr/>
          <p:nvPr/>
        </p:nvGrpSpPr>
        <p:grpSpPr>
          <a:xfrm>
            <a:off x="4201767" y="822459"/>
            <a:ext cx="2179807" cy="1095786"/>
            <a:chOff x="0" y="0"/>
            <a:chExt cx="2179806" cy="1095785"/>
          </a:xfrm>
        </p:grpSpPr>
        <p:pic>
          <p:nvPicPr>
            <p:cNvPr id="2723" name="IMG_1805.png" descr="IMG_1805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2859" t="59805" r="47557" b="30184"/>
            <a:stretch>
              <a:fillRect/>
            </a:stretch>
          </p:blipFill>
          <p:spPr>
            <a:xfrm>
              <a:off x="101600" y="101600"/>
              <a:ext cx="1963907" cy="7528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2" name="IMG_1805.png" descr="IMG_1805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2179807" cy="10957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2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2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3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3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3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3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3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3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4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4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4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4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48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7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٧٦</a:t>
              </a:r>
            </a:p>
          </p:txBody>
        </p:sp>
      </p:grpSp>
      <p:sp>
        <p:nvSpPr>
          <p:cNvPr id="2749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52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750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751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53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5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757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8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76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5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69" name="الرسم" descr="الرسم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029664" y="2132633"/>
            <a:ext cx="39097" cy="38907"/>
          </a:xfrm>
          <a:prstGeom prst="rect">
            <a:avLst/>
          </a:prstGeom>
        </p:spPr>
      </p:pic>
      <p:pic>
        <p:nvPicPr>
          <p:cNvPr id="2771" name="IMG_1806.png" descr="IMG_1806.png"/>
          <p:cNvPicPr>
            <a:picLocks noChangeAspect="1"/>
          </p:cNvPicPr>
          <p:nvPr/>
        </p:nvPicPr>
        <p:blipFill>
          <a:blip r:embed="rId15">
            <a:extLst/>
          </a:blip>
          <a:srcRect l="14060" t="32203" r="25012" b="57415"/>
          <a:stretch>
            <a:fillRect/>
          </a:stretch>
        </p:blipFill>
        <p:spPr>
          <a:xfrm>
            <a:off x="893841" y="1811720"/>
            <a:ext cx="5327406" cy="680765"/>
          </a:xfrm>
          <a:prstGeom prst="rect">
            <a:avLst/>
          </a:prstGeom>
          <a:ln w="12700">
            <a:miter lim="400000"/>
          </a:ln>
        </p:spPr>
      </p:pic>
      <p:sp>
        <p:nvSpPr>
          <p:cNvPr id="2772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775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773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774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776" name="IMG_1794.jpeg" descr="IMG_179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0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7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٧٤</a:t>
              </a:r>
            </a:p>
          </p:txBody>
        </p:sp>
      </p:grpSp>
      <p:grpSp>
        <p:nvGrpSpPr>
          <p:cNvPr id="280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8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804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5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81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0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1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16" name="الرسم" descr="الرس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29664" y="2132633"/>
            <a:ext cx="39097" cy="38907"/>
          </a:xfrm>
          <a:prstGeom prst="rect">
            <a:avLst/>
          </a:prstGeom>
        </p:spPr>
      </p:pic>
      <p:sp>
        <p:nvSpPr>
          <p:cNvPr id="2818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821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819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820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822" name="IMG_1794.jpeg" descr="IMG_1794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3" name="IMG_1818.png" descr="IMG_1818.png"/>
          <p:cNvPicPr>
            <a:picLocks noChangeAspect="1"/>
          </p:cNvPicPr>
          <p:nvPr/>
        </p:nvPicPr>
        <p:blipFill>
          <a:blip r:embed="rId14">
            <a:extLst/>
          </a:blip>
          <a:srcRect l="8577" t="21689" r="5028" b="19619"/>
          <a:stretch>
            <a:fillRect/>
          </a:stretch>
        </p:blipFill>
        <p:spPr>
          <a:xfrm>
            <a:off x="957103" y="1252576"/>
            <a:ext cx="5141522" cy="2619606"/>
          </a:xfrm>
          <a:prstGeom prst="rect">
            <a:avLst/>
          </a:prstGeom>
          <a:ln w="12700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3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3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4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4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47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84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٧٦</a:t>
              </a:r>
            </a:p>
          </p:txBody>
        </p:sp>
      </p:grpSp>
      <p:grpSp>
        <p:nvGrpSpPr>
          <p:cNvPr id="285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8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851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2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86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5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6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8" name="الرسم"/>
          <p:cNvGrpSpPr/>
          <p:nvPr/>
        </p:nvGrpSpPr>
        <p:grpSpPr>
          <a:xfrm>
            <a:off x="3029664" y="2132633"/>
            <a:ext cx="2326914" cy="1211052"/>
            <a:chOff x="-19049" y="-19049"/>
            <a:chExt cx="2326913" cy="1211050"/>
          </a:xfrm>
        </p:grpSpPr>
        <p:pic>
          <p:nvPicPr>
            <p:cNvPr id="2863" name="خط شكل" descr="خط 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9050" y="-19050"/>
              <a:ext cx="39097" cy="38906"/>
            </a:xfrm>
            <a:prstGeom prst="rect">
              <a:avLst/>
            </a:prstGeom>
            <a:effectLst/>
          </p:spPr>
        </p:pic>
        <p:pic>
          <p:nvPicPr>
            <p:cNvPr id="2865" name="خط شكل" descr="خط 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119917" y="733616"/>
              <a:ext cx="1187947" cy="458385"/>
            </a:xfrm>
            <a:prstGeom prst="rect">
              <a:avLst/>
            </a:prstGeom>
            <a:effectLst/>
          </p:spPr>
        </p:pic>
        <p:sp>
          <p:nvSpPr>
            <p:cNvPr id="2867" name="خط"/>
            <p:cNvSpPr/>
            <p:nvPr/>
          </p:nvSpPr>
          <p:spPr>
            <a:xfrm>
              <a:off x="1315852" y="1010616"/>
              <a:ext cx="863601" cy="115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595"/>
                  </a:moveTo>
                  <a:cubicBezTo>
                    <a:pt x="19976" y="16595"/>
                    <a:pt x="18353" y="16595"/>
                    <a:pt x="16906" y="16595"/>
                  </a:cubicBezTo>
                  <a:cubicBezTo>
                    <a:pt x="15459" y="16595"/>
                    <a:pt x="14188" y="16595"/>
                    <a:pt x="12918" y="17254"/>
                  </a:cubicBezTo>
                  <a:cubicBezTo>
                    <a:pt x="11647" y="17912"/>
                    <a:pt x="10376" y="19229"/>
                    <a:pt x="9035" y="20151"/>
                  </a:cubicBezTo>
                  <a:cubicBezTo>
                    <a:pt x="7694" y="21073"/>
                    <a:pt x="6282" y="21600"/>
                    <a:pt x="5065" y="21600"/>
                  </a:cubicBezTo>
                  <a:cubicBezTo>
                    <a:pt x="3847" y="21600"/>
                    <a:pt x="2824" y="21073"/>
                    <a:pt x="2224" y="20810"/>
                  </a:cubicBezTo>
                  <a:cubicBezTo>
                    <a:pt x="1624" y="20546"/>
                    <a:pt x="1447" y="20546"/>
                    <a:pt x="1359" y="19624"/>
                  </a:cubicBezTo>
                  <a:cubicBezTo>
                    <a:pt x="1271" y="18702"/>
                    <a:pt x="1271" y="16859"/>
                    <a:pt x="1059" y="13434"/>
                  </a:cubicBezTo>
                  <a:cubicBezTo>
                    <a:pt x="847" y="10010"/>
                    <a:pt x="424" y="5005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869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872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870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871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873" name="IMG_1794.jpeg" descr="IMG_1794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4" name="IMG_1808.png" descr="IMG_1808.png"/>
          <p:cNvPicPr>
            <a:picLocks noChangeAspect="1"/>
          </p:cNvPicPr>
          <p:nvPr/>
        </p:nvPicPr>
        <p:blipFill>
          <a:blip r:embed="rId15">
            <a:extLst/>
          </a:blip>
          <a:srcRect l="52351" t="20112" r="5875" b="37364"/>
          <a:stretch>
            <a:fillRect/>
          </a:stretch>
        </p:blipFill>
        <p:spPr>
          <a:xfrm>
            <a:off x="1612837" y="649824"/>
            <a:ext cx="4456033" cy="3402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72" fill="norm" stroke="1" extrusionOk="0">
                <a:moveTo>
                  <a:pt x="20671" y="0"/>
                </a:moveTo>
                <a:cubicBezTo>
                  <a:pt x="20665" y="11"/>
                  <a:pt x="20660" y="23"/>
                  <a:pt x="20659" y="73"/>
                </a:cubicBezTo>
                <a:cubicBezTo>
                  <a:pt x="20659" y="148"/>
                  <a:pt x="20685" y="245"/>
                  <a:pt x="20717" y="287"/>
                </a:cubicBezTo>
                <a:cubicBezTo>
                  <a:pt x="20761" y="344"/>
                  <a:pt x="20705" y="461"/>
                  <a:pt x="20490" y="752"/>
                </a:cubicBezTo>
                <a:cubicBezTo>
                  <a:pt x="20230" y="1107"/>
                  <a:pt x="20194" y="1133"/>
                  <a:pt x="20097" y="1054"/>
                </a:cubicBezTo>
                <a:cubicBezTo>
                  <a:pt x="20038" y="1007"/>
                  <a:pt x="19971" y="984"/>
                  <a:pt x="19947" y="1004"/>
                </a:cubicBezTo>
                <a:cubicBezTo>
                  <a:pt x="19888" y="1051"/>
                  <a:pt x="8766" y="1059"/>
                  <a:pt x="8707" y="1011"/>
                </a:cubicBezTo>
                <a:cubicBezTo>
                  <a:pt x="8682" y="991"/>
                  <a:pt x="8633" y="1019"/>
                  <a:pt x="8599" y="1072"/>
                </a:cubicBezTo>
                <a:cubicBezTo>
                  <a:pt x="8559" y="1135"/>
                  <a:pt x="5896" y="1154"/>
                  <a:pt x="0" y="1162"/>
                </a:cubicBezTo>
                <a:lnTo>
                  <a:pt x="0" y="21572"/>
                </a:lnTo>
                <a:lnTo>
                  <a:pt x="20439" y="21572"/>
                </a:lnTo>
                <a:cubicBezTo>
                  <a:pt x="20492" y="21512"/>
                  <a:pt x="20542" y="21434"/>
                  <a:pt x="20609" y="21305"/>
                </a:cubicBezTo>
                <a:lnTo>
                  <a:pt x="20786" y="20966"/>
                </a:lnTo>
                <a:lnTo>
                  <a:pt x="20817" y="12661"/>
                </a:lnTo>
                <a:cubicBezTo>
                  <a:pt x="20834" y="8092"/>
                  <a:pt x="20867" y="4237"/>
                  <a:pt x="20888" y="4097"/>
                </a:cubicBezTo>
                <a:cubicBezTo>
                  <a:pt x="20909" y="3956"/>
                  <a:pt x="20969" y="3808"/>
                  <a:pt x="21022" y="3765"/>
                </a:cubicBezTo>
                <a:cubicBezTo>
                  <a:pt x="21075" y="3721"/>
                  <a:pt x="21118" y="3652"/>
                  <a:pt x="21118" y="3611"/>
                </a:cubicBezTo>
                <a:cubicBezTo>
                  <a:pt x="21118" y="3570"/>
                  <a:pt x="21156" y="3440"/>
                  <a:pt x="21201" y="3322"/>
                </a:cubicBezTo>
                <a:cubicBezTo>
                  <a:pt x="21278" y="3119"/>
                  <a:pt x="21310" y="2447"/>
                  <a:pt x="21249" y="2318"/>
                </a:cubicBezTo>
                <a:cubicBezTo>
                  <a:pt x="21234" y="2286"/>
                  <a:pt x="21257" y="2222"/>
                  <a:pt x="21299" y="2177"/>
                </a:cubicBezTo>
                <a:cubicBezTo>
                  <a:pt x="21367" y="2103"/>
                  <a:pt x="21365" y="2082"/>
                  <a:pt x="21287" y="2008"/>
                </a:cubicBezTo>
                <a:cubicBezTo>
                  <a:pt x="21212" y="1936"/>
                  <a:pt x="21210" y="1909"/>
                  <a:pt x="21270" y="1814"/>
                </a:cubicBezTo>
                <a:cubicBezTo>
                  <a:pt x="21309" y="1753"/>
                  <a:pt x="21367" y="1717"/>
                  <a:pt x="21401" y="1734"/>
                </a:cubicBezTo>
                <a:cubicBezTo>
                  <a:pt x="21488" y="1778"/>
                  <a:pt x="21600" y="1299"/>
                  <a:pt x="21548" y="1100"/>
                </a:cubicBezTo>
                <a:cubicBezTo>
                  <a:pt x="21526" y="1011"/>
                  <a:pt x="21514" y="898"/>
                  <a:pt x="21522" y="848"/>
                </a:cubicBezTo>
                <a:cubicBezTo>
                  <a:pt x="21529" y="798"/>
                  <a:pt x="21490" y="693"/>
                  <a:pt x="21435" y="614"/>
                </a:cubicBezTo>
                <a:cubicBezTo>
                  <a:pt x="21380" y="535"/>
                  <a:pt x="21297" y="374"/>
                  <a:pt x="21251" y="254"/>
                </a:cubicBezTo>
                <a:cubicBezTo>
                  <a:pt x="21159" y="17"/>
                  <a:pt x="21019" y="-28"/>
                  <a:pt x="20911" y="143"/>
                </a:cubicBezTo>
                <a:cubicBezTo>
                  <a:pt x="20851" y="238"/>
                  <a:pt x="20835" y="233"/>
                  <a:pt x="20753" y="93"/>
                </a:cubicBezTo>
                <a:cubicBezTo>
                  <a:pt x="20718" y="33"/>
                  <a:pt x="20704" y="13"/>
                  <a:pt x="20690" y="0"/>
                </a:cubicBezTo>
                <a:lnTo>
                  <a:pt x="20671" y="0"/>
                </a:lnTo>
                <a:close/>
                <a:moveTo>
                  <a:pt x="21502" y="2043"/>
                </a:moveTo>
                <a:cubicBezTo>
                  <a:pt x="21457" y="2043"/>
                  <a:pt x="21433" y="2074"/>
                  <a:pt x="21451" y="2111"/>
                </a:cubicBezTo>
                <a:cubicBezTo>
                  <a:pt x="21468" y="2148"/>
                  <a:pt x="21492" y="2179"/>
                  <a:pt x="21502" y="2179"/>
                </a:cubicBezTo>
                <a:cubicBezTo>
                  <a:pt x="21513" y="2179"/>
                  <a:pt x="21535" y="2148"/>
                  <a:pt x="21552" y="2111"/>
                </a:cubicBezTo>
                <a:cubicBezTo>
                  <a:pt x="21570" y="2074"/>
                  <a:pt x="21548" y="2043"/>
                  <a:pt x="21502" y="20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5" name="IMG_1079.jpeg" descr="IMG_1079.jpeg"/>
          <p:cNvPicPr>
            <a:picLocks noChangeAspect="1"/>
          </p:cNvPicPr>
          <p:nvPr/>
        </p:nvPicPr>
        <p:blipFill>
          <a:blip r:embed="rId16">
            <a:extLst/>
          </a:blip>
          <a:srcRect l="13787" t="21085" r="26312" b="29617"/>
          <a:stretch>
            <a:fillRect/>
          </a:stretch>
        </p:blipFill>
        <p:spPr>
          <a:xfrm>
            <a:off x="4847983" y="2943998"/>
            <a:ext cx="1538268" cy="1300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4" fill="norm" stroke="1" extrusionOk="0">
                <a:moveTo>
                  <a:pt x="13231" y="0"/>
                </a:moveTo>
                <a:cubicBezTo>
                  <a:pt x="12918" y="0"/>
                  <a:pt x="12617" y="41"/>
                  <a:pt x="12249" y="118"/>
                </a:cubicBezTo>
                <a:cubicBezTo>
                  <a:pt x="11506" y="275"/>
                  <a:pt x="10746" y="715"/>
                  <a:pt x="10203" y="1301"/>
                </a:cubicBezTo>
                <a:cubicBezTo>
                  <a:pt x="9963" y="1560"/>
                  <a:pt x="9681" y="1817"/>
                  <a:pt x="9581" y="1880"/>
                </a:cubicBezTo>
                <a:cubicBezTo>
                  <a:pt x="9481" y="1942"/>
                  <a:pt x="8975" y="2324"/>
                  <a:pt x="8455" y="2728"/>
                </a:cubicBezTo>
                <a:cubicBezTo>
                  <a:pt x="7419" y="3533"/>
                  <a:pt x="6491" y="4552"/>
                  <a:pt x="5931" y="5494"/>
                </a:cubicBezTo>
                <a:cubicBezTo>
                  <a:pt x="5566" y="6109"/>
                  <a:pt x="4975" y="7460"/>
                  <a:pt x="4894" y="7860"/>
                </a:cubicBezTo>
                <a:cubicBezTo>
                  <a:pt x="4817" y="8237"/>
                  <a:pt x="4805" y="8244"/>
                  <a:pt x="4533" y="8110"/>
                </a:cubicBezTo>
                <a:cubicBezTo>
                  <a:pt x="3764" y="7730"/>
                  <a:pt x="2576" y="7798"/>
                  <a:pt x="1704" y="8274"/>
                </a:cubicBezTo>
                <a:cubicBezTo>
                  <a:pt x="678" y="8835"/>
                  <a:pt x="69" y="9796"/>
                  <a:pt x="7" y="10949"/>
                </a:cubicBezTo>
                <a:cubicBezTo>
                  <a:pt x="-32" y="11663"/>
                  <a:pt x="96" y="12106"/>
                  <a:pt x="401" y="12343"/>
                </a:cubicBezTo>
                <a:cubicBezTo>
                  <a:pt x="848" y="12690"/>
                  <a:pt x="1619" y="12366"/>
                  <a:pt x="1882" y="11725"/>
                </a:cubicBezTo>
                <a:cubicBezTo>
                  <a:pt x="2047" y="11322"/>
                  <a:pt x="2062" y="11025"/>
                  <a:pt x="1948" y="10397"/>
                </a:cubicBezTo>
                <a:cubicBezTo>
                  <a:pt x="1882" y="10030"/>
                  <a:pt x="1889" y="9924"/>
                  <a:pt x="1987" y="9747"/>
                </a:cubicBezTo>
                <a:cubicBezTo>
                  <a:pt x="2217" y="9331"/>
                  <a:pt x="2696" y="9549"/>
                  <a:pt x="2891" y="10161"/>
                </a:cubicBezTo>
                <a:cubicBezTo>
                  <a:pt x="3003" y="10511"/>
                  <a:pt x="2990" y="11279"/>
                  <a:pt x="2852" y="12099"/>
                </a:cubicBezTo>
                <a:cubicBezTo>
                  <a:pt x="2593" y="13644"/>
                  <a:pt x="3099" y="14461"/>
                  <a:pt x="3984" y="13926"/>
                </a:cubicBezTo>
                <a:cubicBezTo>
                  <a:pt x="4137" y="13834"/>
                  <a:pt x="4281" y="13694"/>
                  <a:pt x="4306" y="13618"/>
                </a:cubicBezTo>
                <a:cubicBezTo>
                  <a:pt x="4331" y="13541"/>
                  <a:pt x="4389" y="13488"/>
                  <a:pt x="4433" y="13506"/>
                </a:cubicBezTo>
                <a:cubicBezTo>
                  <a:pt x="4524" y="13542"/>
                  <a:pt x="4871" y="14867"/>
                  <a:pt x="4816" y="14971"/>
                </a:cubicBezTo>
                <a:cubicBezTo>
                  <a:pt x="4797" y="15008"/>
                  <a:pt x="4640" y="15037"/>
                  <a:pt x="4472" y="15037"/>
                </a:cubicBezTo>
                <a:cubicBezTo>
                  <a:pt x="3943" y="15038"/>
                  <a:pt x="3486" y="15473"/>
                  <a:pt x="3330" y="16128"/>
                </a:cubicBezTo>
                <a:cubicBezTo>
                  <a:pt x="3165" y="16818"/>
                  <a:pt x="3419" y="17575"/>
                  <a:pt x="3918" y="17876"/>
                </a:cubicBezTo>
                <a:cubicBezTo>
                  <a:pt x="4501" y="18229"/>
                  <a:pt x="5212" y="18053"/>
                  <a:pt x="5659" y="17436"/>
                </a:cubicBezTo>
                <a:lnTo>
                  <a:pt x="5842" y="17180"/>
                </a:lnTo>
                <a:lnTo>
                  <a:pt x="6242" y="17797"/>
                </a:lnTo>
                <a:cubicBezTo>
                  <a:pt x="6940" y="18871"/>
                  <a:pt x="7950" y="19819"/>
                  <a:pt x="9182" y="20558"/>
                </a:cubicBezTo>
                <a:cubicBezTo>
                  <a:pt x="9959" y="21025"/>
                  <a:pt x="10693" y="21298"/>
                  <a:pt x="11584" y="21452"/>
                </a:cubicBezTo>
                <a:cubicBezTo>
                  <a:pt x="12446" y="21600"/>
                  <a:pt x="14067" y="21541"/>
                  <a:pt x="14934" y="21327"/>
                </a:cubicBezTo>
                <a:cubicBezTo>
                  <a:pt x="15721" y="21133"/>
                  <a:pt x="17001" y="20437"/>
                  <a:pt x="17847" y="19749"/>
                </a:cubicBezTo>
                <a:cubicBezTo>
                  <a:pt x="18155" y="19498"/>
                  <a:pt x="18669" y="18985"/>
                  <a:pt x="18989" y="18606"/>
                </a:cubicBezTo>
                <a:cubicBezTo>
                  <a:pt x="20704" y="16576"/>
                  <a:pt x="21568" y="13847"/>
                  <a:pt x="21497" y="11107"/>
                </a:cubicBezTo>
                <a:cubicBezTo>
                  <a:pt x="21454" y="9463"/>
                  <a:pt x="21073" y="7811"/>
                  <a:pt x="20343" y="6309"/>
                </a:cubicBezTo>
                <a:cubicBezTo>
                  <a:pt x="20205" y="6026"/>
                  <a:pt x="19958" y="5485"/>
                  <a:pt x="19794" y="5107"/>
                </a:cubicBezTo>
                <a:cubicBezTo>
                  <a:pt x="18546" y="2227"/>
                  <a:pt x="16736" y="593"/>
                  <a:pt x="14269" y="118"/>
                </a:cubicBezTo>
                <a:cubicBezTo>
                  <a:pt x="13865" y="41"/>
                  <a:pt x="13544" y="0"/>
                  <a:pt x="132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6" name="مستطيل"/>
          <p:cNvSpPr/>
          <p:nvPr/>
        </p:nvSpPr>
        <p:spPr>
          <a:xfrm>
            <a:off x="3619500" y="2987843"/>
            <a:ext cx="1708095" cy="403067"/>
          </a:xfrm>
          <a:prstGeom prst="rect">
            <a:avLst/>
          </a:prstGeom>
          <a:ln w="25400">
            <a:solidFill>
              <a:schemeClr val="accent6">
                <a:lumOff val="-941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250"/>
                                        <p:tgtEl>
                                          <p:spTgt spid="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٧٥</a:t>
              </a:r>
            </a:p>
          </p:txBody>
        </p:sp>
      </p:grpSp>
      <p:grpSp>
        <p:nvGrpSpPr>
          <p:cNvPr id="290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9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914" name="تجميع"/>
          <p:cNvGrpSpPr/>
          <p:nvPr/>
        </p:nvGrpSpPr>
        <p:grpSpPr>
          <a:xfrm>
            <a:off x="947299" y="4683847"/>
            <a:ext cx="6772043" cy="143249"/>
            <a:chOff x="0" y="0"/>
            <a:chExt cx="6772041" cy="143247"/>
          </a:xfrm>
        </p:grpSpPr>
        <p:grpSp>
          <p:nvGrpSpPr>
            <p:cNvPr id="291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0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1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15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918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916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917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919" name="IMG_1794.jpeg" descr="IMG_179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920" name="مستطيل"/>
          <p:cNvSpPr/>
          <p:nvPr/>
        </p:nvSpPr>
        <p:spPr>
          <a:xfrm>
            <a:off x="1023068" y="2014204"/>
            <a:ext cx="1905001" cy="31625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21" name="IMG_1758.png" descr="IMG_1758.png"/>
          <p:cNvPicPr>
            <a:picLocks noChangeAspect="1"/>
          </p:cNvPicPr>
          <p:nvPr/>
        </p:nvPicPr>
        <p:blipFill>
          <a:blip r:embed="rId12">
            <a:extLst/>
          </a:blip>
          <a:srcRect l="30785" t="33269" r="52962" b="64546"/>
          <a:stretch>
            <a:fillRect/>
          </a:stretch>
        </p:blipFill>
        <p:spPr>
          <a:xfrm>
            <a:off x="2216602" y="120145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22" name="IMG_1807.png" descr="IMG_1807.png"/>
          <p:cNvPicPr>
            <a:picLocks noChangeAspect="1"/>
          </p:cNvPicPr>
          <p:nvPr/>
        </p:nvPicPr>
        <p:blipFill>
          <a:blip r:embed="rId13">
            <a:extLst/>
          </a:blip>
          <a:srcRect l="12808" t="56558" r="28285" b="32866"/>
          <a:stretch>
            <a:fillRect/>
          </a:stretch>
        </p:blipFill>
        <p:spPr>
          <a:xfrm>
            <a:off x="840090" y="1718058"/>
            <a:ext cx="5355444" cy="721090"/>
          </a:xfrm>
          <a:prstGeom prst="rect">
            <a:avLst/>
          </a:prstGeom>
          <a:ln w="12700">
            <a:miter lim="400000"/>
          </a:ln>
        </p:spPr>
      </p:pic>
      <p:sp>
        <p:nvSpPr>
          <p:cNvPr id="2923" name="مستطيل مستدير الزوايا"/>
          <p:cNvSpPr/>
          <p:nvPr/>
        </p:nvSpPr>
        <p:spPr>
          <a:xfrm>
            <a:off x="5170067" y="2145409"/>
            <a:ext cx="1092637" cy="1775693"/>
          </a:xfrm>
          <a:prstGeom prst="roundRect">
            <a:avLst>
              <a:gd name="adj" fmla="val 17435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4" name="مستطيل مستدير الزوايا"/>
          <p:cNvSpPr/>
          <p:nvPr/>
        </p:nvSpPr>
        <p:spPr>
          <a:xfrm>
            <a:off x="3705859" y="2145409"/>
            <a:ext cx="1069597" cy="1775693"/>
          </a:xfrm>
          <a:prstGeom prst="roundRect">
            <a:avLst>
              <a:gd name="adj" fmla="val 17810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5" name="مستطيل مستدير الزوايا"/>
          <p:cNvSpPr/>
          <p:nvPr/>
        </p:nvSpPr>
        <p:spPr>
          <a:xfrm>
            <a:off x="2111103" y="2145409"/>
            <a:ext cx="1092637" cy="1775693"/>
          </a:xfrm>
          <a:prstGeom prst="roundRect">
            <a:avLst>
              <a:gd name="adj" fmla="val 17435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6" name="مستطيل مستدير الزوايا"/>
          <p:cNvSpPr/>
          <p:nvPr/>
        </p:nvSpPr>
        <p:spPr>
          <a:xfrm>
            <a:off x="787504" y="2137257"/>
            <a:ext cx="1092637" cy="1775693"/>
          </a:xfrm>
          <a:prstGeom prst="roundRect">
            <a:avLst>
              <a:gd name="adj" fmla="val 17435"/>
            </a:avLst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2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3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4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4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4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4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4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4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5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5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5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5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5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5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959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60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61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62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965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96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4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2966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969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967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968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970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7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9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8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8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8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8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9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9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9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9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9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9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0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9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002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03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04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005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006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00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00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0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010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3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21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6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024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02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3030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3033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3031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3032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3034" name="IMG_1794.jpeg" descr="IMG_1794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5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73662" y="1763026"/>
            <a:ext cx="5122927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3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4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4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4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4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4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4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5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5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05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5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5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6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05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06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6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aphicFrame>
        <p:nvGraphicFramePr>
          <p:cNvPr id="3064" name="الجدول"/>
          <p:cNvGraphicFramePr/>
          <p:nvPr/>
        </p:nvGraphicFramePr>
        <p:xfrm>
          <a:off x="5881756" y="2587954"/>
          <a:ext cx="4485658" cy="19305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75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307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06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7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8" name="تجميع"/>
          <p:cNvGrpSpPr/>
          <p:nvPr/>
        </p:nvGrpSpPr>
        <p:grpSpPr>
          <a:xfrm>
            <a:off x="2472746" y="1916115"/>
            <a:ext cx="2351846" cy="557251"/>
            <a:chOff x="-25400" y="-25400"/>
            <a:chExt cx="2351845" cy="557249"/>
          </a:xfrm>
        </p:grpSpPr>
        <p:pic>
          <p:nvPicPr>
            <p:cNvPr id="3076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077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081" name="🔹 الاعداد النسبية…"/>
          <p:cNvGrpSpPr/>
          <p:nvPr/>
        </p:nvGrpSpPr>
        <p:grpSpPr>
          <a:xfrm>
            <a:off x="3687494" y="3515281"/>
            <a:ext cx="2200614" cy="992705"/>
            <a:chOff x="0" y="0"/>
            <a:chExt cx="2200612" cy="992704"/>
          </a:xfrm>
        </p:grpSpPr>
        <p:sp>
          <p:nvSpPr>
            <p:cNvPr id="3080" name="🔹 الاعداد النسبية…"/>
            <p:cNvSpPr/>
            <p:nvPr/>
          </p:nvSpPr>
          <p:spPr>
            <a:xfrm>
              <a:off x="38100" y="38100"/>
              <a:ext cx="2124413" cy="916505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  <a:r>
                <a:t>🔹 الاعداد النسبية </a:t>
              </a:r>
            </a:p>
            <a:p>
              <a:pPr algn="r" rtl="0">
                <a:defRPr b="1" sz="1500">
                  <a:solidFill>
                    <a:srgbClr val="B51A00"/>
                  </a:solidFill>
                </a:defRPr>
              </a:pPr>
              <a:r>
                <a:t>والجذور التربيعية </a:t>
              </a:r>
            </a:p>
          </p:txBody>
        </p:sp>
        <p:pic>
          <p:nvPicPr>
            <p:cNvPr id="3079" name="🔹 الاعداد النسبية… 🔹 الاعداد النسبية والجذور التربيعية " descr="🔹 الاعداد النسبية… 🔹 الاعداد النسبية والجذور التربيعية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92705"/>
            </a:xfrm>
            <a:prstGeom prst="rect">
              <a:avLst/>
            </a:prstGeom>
            <a:effectLst/>
          </p:spPr>
        </p:pic>
      </p:grpSp>
      <p:grpSp>
        <p:nvGrpSpPr>
          <p:cNvPr id="3084" name="🔹أتعرف الاعداد في نظام الأعداد الحقيقية و أصنفها"/>
          <p:cNvGrpSpPr/>
          <p:nvPr/>
        </p:nvGrpSpPr>
        <p:grpSpPr>
          <a:xfrm>
            <a:off x="2017514" y="3517253"/>
            <a:ext cx="1708438" cy="988761"/>
            <a:chOff x="0" y="0"/>
            <a:chExt cx="1708436" cy="988759"/>
          </a:xfrm>
        </p:grpSpPr>
        <p:sp>
          <p:nvSpPr>
            <p:cNvPr id="3083" name="🔹أتعرف الاعداد في نظام الأعداد الحقيقية و أصنفها"/>
            <p:cNvSpPr/>
            <p:nvPr/>
          </p:nvSpPr>
          <p:spPr>
            <a:xfrm>
              <a:off x="38100" y="38100"/>
              <a:ext cx="1632237" cy="91256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🔹أتعرف الاعداد في نظام الأعداد الحقيقية و أصنفها </a:t>
              </a:r>
            </a:p>
          </p:txBody>
        </p:sp>
        <p:pic>
          <p:nvPicPr>
            <p:cNvPr id="3082" name="🔹أتعرف الاعداد في نظام الأعداد الحقيقية و أصنفها 🔹أتعرف الاعداد في نظام الأعداد الحقيقية و أصنفها " descr="🔹أتعرف الاعداد في نظام الأعداد الحقيقية و أصنفها 🔹أتعرف الاعداد في نظام الأعداد الحقيقية و أصنفها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88760"/>
            </a:xfrm>
            <a:prstGeom prst="rect">
              <a:avLst/>
            </a:prstGeom>
            <a:effectLst/>
          </p:spPr>
        </p:pic>
      </p:grpSp>
      <p:sp>
        <p:nvSpPr>
          <p:cNvPr id="3085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3088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3086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3087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3089" name="IMG_1794.jpeg" descr="IMG_179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2" name="🔹الأعداد الحقيقية وتصنيفها"/>
          <p:cNvGrpSpPr/>
          <p:nvPr/>
        </p:nvGrpSpPr>
        <p:grpSpPr>
          <a:xfrm>
            <a:off x="1022846" y="3515281"/>
            <a:ext cx="1064728" cy="992705"/>
            <a:chOff x="0" y="0"/>
            <a:chExt cx="1064726" cy="992704"/>
          </a:xfrm>
        </p:grpSpPr>
        <p:sp>
          <p:nvSpPr>
            <p:cNvPr id="3091" name="🔹الأعداد الحقيقية وتصنيفها"/>
            <p:cNvSpPr/>
            <p:nvPr/>
          </p:nvSpPr>
          <p:spPr>
            <a:xfrm>
              <a:off x="38100" y="38100"/>
              <a:ext cx="988527" cy="916505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🔹الأعداد الحقيقية وتصنيفها</a:t>
              </a:r>
            </a:p>
          </p:txBody>
        </p:sp>
        <p:pic>
          <p:nvPicPr>
            <p:cNvPr id="3090" name="🔹الأعداد الحقيقية وتصنيفها 🔹الأعداد الحقيقية وتصنيفها" descr="🔹الأعداد الحقيقية وتصنيفها 🔹الأعداد الحقيقية وتصنيفها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064727" cy="99270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9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0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0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0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1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1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1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1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1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1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2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2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2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2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2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6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128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9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30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131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135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132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33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134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138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13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9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139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5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5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55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15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4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3156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3159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3157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3158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3160" name="IMG_1794.jpeg" descr="IMG_1794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6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7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7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7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8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8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9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886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884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885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87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888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890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891" name="IMG_1753.jpeg" descr="IMG_1753.jpeg"/>
          <p:cNvPicPr>
            <a:picLocks noChangeAspect="1"/>
          </p:cNvPicPr>
          <p:nvPr/>
        </p:nvPicPr>
        <p:blipFill>
          <a:blip r:embed="rId6">
            <a:extLst/>
          </a:blip>
          <a:srcRect l="25189" t="6250" r="25737" b="34476"/>
          <a:stretch>
            <a:fillRect/>
          </a:stretch>
        </p:blipFill>
        <p:spPr>
          <a:xfrm>
            <a:off x="6090588" y="3751308"/>
            <a:ext cx="1085897" cy="81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3" y="0"/>
                </a:moveTo>
                <a:cubicBezTo>
                  <a:pt x="4112" y="0"/>
                  <a:pt x="4096" y="12"/>
                  <a:pt x="4096" y="200"/>
                </a:cubicBezTo>
                <a:cubicBezTo>
                  <a:pt x="4096" y="309"/>
                  <a:pt x="4120" y="576"/>
                  <a:pt x="4152" y="801"/>
                </a:cubicBezTo>
                <a:cubicBezTo>
                  <a:pt x="4183" y="1026"/>
                  <a:pt x="4273" y="1836"/>
                  <a:pt x="4349" y="2604"/>
                </a:cubicBezTo>
                <a:cubicBezTo>
                  <a:pt x="4573" y="4879"/>
                  <a:pt x="4753" y="6766"/>
                  <a:pt x="4791" y="7221"/>
                </a:cubicBezTo>
                <a:cubicBezTo>
                  <a:pt x="4820" y="7571"/>
                  <a:pt x="4845" y="7637"/>
                  <a:pt x="4917" y="7601"/>
                </a:cubicBezTo>
                <a:cubicBezTo>
                  <a:pt x="5085" y="7517"/>
                  <a:pt x="6364" y="6427"/>
                  <a:pt x="6575" y="6188"/>
                </a:cubicBezTo>
                <a:cubicBezTo>
                  <a:pt x="6785" y="5949"/>
                  <a:pt x="6874" y="5962"/>
                  <a:pt x="6811" y="6220"/>
                </a:cubicBezTo>
                <a:cubicBezTo>
                  <a:pt x="6739" y="6515"/>
                  <a:pt x="6446" y="7274"/>
                  <a:pt x="6401" y="7274"/>
                </a:cubicBezTo>
                <a:cubicBezTo>
                  <a:pt x="6375" y="7274"/>
                  <a:pt x="6111" y="7480"/>
                  <a:pt x="5817" y="7738"/>
                </a:cubicBezTo>
                <a:cubicBezTo>
                  <a:pt x="5523" y="7995"/>
                  <a:pt x="5197" y="8261"/>
                  <a:pt x="5099" y="8328"/>
                </a:cubicBezTo>
                <a:cubicBezTo>
                  <a:pt x="4935" y="8440"/>
                  <a:pt x="4923" y="8479"/>
                  <a:pt x="4949" y="8729"/>
                </a:cubicBezTo>
                <a:cubicBezTo>
                  <a:pt x="5033" y="9560"/>
                  <a:pt x="5139" y="10663"/>
                  <a:pt x="5170" y="11016"/>
                </a:cubicBezTo>
                <a:cubicBezTo>
                  <a:pt x="5221" y="11605"/>
                  <a:pt x="5411" y="12744"/>
                  <a:pt x="5509" y="13061"/>
                </a:cubicBezTo>
                <a:cubicBezTo>
                  <a:pt x="5722" y="13751"/>
                  <a:pt x="6262" y="14346"/>
                  <a:pt x="6867" y="14558"/>
                </a:cubicBezTo>
                <a:cubicBezTo>
                  <a:pt x="7951" y="14938"/>
                  <a:pt x="10073" y="14547"/>
                  <a:pt x="11129" y="13767"/>
                </a:cubicBezTo>
                <a:cubicBezTo>
                  <a:pt x="11318" y="13628"/>
                  <a:pt x="11489" y="13524"/>
                  <a:pt x="11516" y="13546"/>
                </a:cubicBezTo>
                <a:cubicBezTo>
                  <a:pt x="11542" y="13568"/>
                  <a:pt x="11573" y="13767"/>
                  <a:pt x="11587" y="13989"/>
                </a:cubicBezTo>
                <a:cubicBezTo>
                  <a:pt x="11615" y="14444"/>
                  <a:pt x="11729" y="14662"/>
                  <a:pt x="11989" y="14769"/>
                </a:cubicBezTo>
                <a:cubicBezTo>
                  <a:pt x="12389" y="14933"/>
                  <a:pt x="13052" y="14641"/>
                  <a:pt x="13173" y="14252"/>
                </a:cubicBezTo>
                <a:cubicBezTo>
                  <a:pt x="13269" y="13942"/>
                  <a:pt x="13212" y="13233"/>
                  <a:pt x="12842" y="10141"/>
                </a:cubicBezTo>
                <a:cubicBezTo>
                  <a:pt x="12528" y="7524"/>
                  <a:pt x="12330" y="5791"/>
                  <a:pt x="12139" y="4006"/>
                </a:cubicBezTo>
                <a:lnTo>
                  <a:pt x="12044" y="3120"/>
                </a:lnTo>
                <a:lnTo>
                  <a:pt x="11879" y="3120"/>
                </a:lnTo>
                <a:cubicBezTo>
                  <a:pt x="11787" y="3122"/>
                  <a:pt x="11373" y="3191"/>
                  <a:pt x="10955" y="3268"/>
                </a:cubicBezTo>
                <a:cubicBezTo>
                  <a:pt x="10233" y="3401"/>
                  <a:pt x="10168" y="3405"/>
                  <a:pt x="9748" y="3289"/>
                </a:cubicBezTo>
                <a:cubicBezTo>
                  <a:pt x="9504" y="3222"/>
                  <a:pt x="9169" y="3080"/>
                  <a:pt x="9006" y="2973"/>
                </a:cubicBezTo>
                <a:cubicBezTo>
                  <a:pt x="8842" y="2866"/>
                  <a:pt x="8697" y="2794"/>
                  <a:pt x="8682" y="2815"/>
                </a:cubicBezTo>
                <a:cubicBezTo>
                  <a:pt x="8667" y="2835"/>
                  <a:pt x="8788" y="3031"/>
                  <a:pt x="8950" y="3247"/>
                </a:cubicBezTo>
                <a:cubicBezTo>
                  <a:pt x="9230" y="3620"/>
                  <a:pt x="9624" y="3986"/>
                  <a:pt x="10221" y="4438"/>
                </a:cubicBezTo>
                <a:cubicBezTo>
                  <a:pt x="10584" y="4713"/>
                  <a:pt x="10921" y="5132"/>
                  <a:pt x="11010" y="5418"/>
                </a:cubicBezTo>
                <a:cubicBezTo>
                  <a:pt x="11110" y="5736"/>
                  <a:pt x="11101" y="6361"/>
                  <a:pt x="10995" y="6778"/>
                </a:cubicBezTo>
                <a:cubicBezTo>
                  <a:pt x="10847" y="7358"/>
                  <a:pt x="10478" y="7724"/>
                  <a:pt x="8737" y="9003"/>
                </a:cubicBezTo>
                <a:cubicBezTo>
                  <a:pt x="7746" y="9731"/>
                  <a:pt x="7620" y="9793"/>
                  <a:pt x="7293" y="9751"/>
                </a:cubicBezTo>
                <a:cubicBezTo>
                  <a:pt x="6749" y="9681"/>
                  <a:pt x="6398" y="9067"/>
                  <a:pt x="6385" y="8149"/>
                </a:cubicBezTo>
                <a:cubicBezTo>
                  <a:pt x="6377" y="7557"/>
                  <a:pt x="6478" y="7430"/>
                  <a:pt x="6527" y="7970"/>
                </a:cubicBezTo>
                <a:cubicBezTo>
                  <a:pt x="6546" y="8173"/>
                  <a:pt x="6577" y="8417"/>
                  <a:pt x="6598" y="8507"/>
                </a:cubicBezTo>
                <a:cubicBezTo>
                  <a:pt x="6674" y="8827"/>
                  <a:pt x="7069" y="8959"/>
                  <a:pt x="7538" y="8823"/>
                </a:cubicBezTo>
                <a:cubicBezTo>
                  <a:pt x="7702" y="8776"/>
                  <a:pt x="7704" y="8772"/>
                  <a:pt x="7688" y="8296"/>
                </a:cubicBezTo>
                <a:cubicBezTo>
                  <a:pt x="7665" y="7632"/>
                  <a:pt x="7570" y="6543"/>
                  <a:pt x="7474" y="5787"/>
                </a:cubicBezTo>
                <a:cubicBezTo>
                  <a:pt x="7430" y="5437"/>
                  <a:pt x="7376" y="4924"/>
                  <a:pt x="7348" y="4649"/>
                </a:cubicBezTo>
                <a:cubicBezTo>
                  <a:pt x="7141" y="2608"/>
                  <a:pt x="6971" y="1330"/>
                  <a:pt x="6890" y="1191"/>
                </a:cubicBezTo>
                <a:cubicBezTo>
                  <a:pt x="6861" y="1141"/>
                  <a:pt x="6606" y="957"/>
                  <a:pt x="6330" y="780"/>
                </a:cubicBezTo>
                <a:cubicBezTo>
                  <a:pt x="5532" y="269"/>
                  <a:pt x="4860" y="0"/>
                  <a:pt x="4373" y="0"/>
                </a:cubicBezTo>
                <a:close/>
                <a:moveTo>
                  <a:pt x="3552" y="200"/>
                </a:moveTo>
                <a:cubicBezTo>
                  <a:pt x="3496" y="124"/>
                  <a:pt x="3054" y="352"/>
                  <a:pt x="2628" y="685"/>
                </a:cubicBezTo>
                <a:cubicBezTo>
                  <a:pt x="2442" y="831"/>
                  <a:pt x="2258" y="959"/>
                  <a:pt x="2218" y="959"/>
                </a:cubicBezTo>
                <a:cubicBezTo>
                  <a:pt x="2178" y="959"/>
                  <a:pt x="2072" y="1041"/>
                  <a:pt x="1981" y="1139"/>
                </a:cubicBezTo>
                <a:lnTo>
                  <a:pt x="1815" y="1307"/>
                </a:lnTo>
                <a:lnTo>
                  <a:pt x="2273" y="1908"/>
                </a:lnTo>
                <a:lnTo>
                  <a:pt x="2731" y="2509"/>
                </a:lnTo>
                <a:lnTo>
                  <a:pt x="2660" y="2772"/>
                </a:lnTo>
                <a:cubicBezTo>
                  <a:pt x="2581" y="3091"/>
                  <a:pt x="2217" y="3595"/>
                  <a:pt x="1934" y="3774"/>
                </a:cubicBezTo>
                <a:cubicBezTo>
                  <a:pt x="1790" y="3865"/>
                  <a:pt x="1665" y="4037"/>
                  <a:pt x="1515" y="4354"/>
                </a:cubicBezTo>
                <a:cubicBezTo>
                  <a:pt x="1232" y="4952"/>
                  <a:pt x="1064" y="5080"/>
                  <a:pt x="474" y="5134"/>
                </a:cubicBezTo>
                <a:lnTo>
                  <a:pt x="0" y="5176"/>
                </a:lnTo>
                <a:lnTo>
                  <a:pt x="0" y="5903"/>
                </a:lnTo>
                <a:cubicBezTo>
                  <a:pt x="0" y="6477"/>
                  <a:pt x="14" y="6643"/>
                  <a:pt x="79" y="6683"/>
                </a:cubicBezTo>
                <a:cubicBezTo>
                  <a:pt x="562" y="6985"/>
                  <a:pt x="701" y="7107"/>
                  <a:pt x="766" y="7274"/>
                </a:cubicBezTo>
                <a:cubicBezTo>
                  <a:pt x="807" y="7381"/>
                  <a:pt x="887" y="7511"/>
                  <a:pt x="939" y="7569"/>
                </a:cubicBezTo>
                <a:cubicBezTo>
                  <a:pt x="992" y="7627"/>
                  <a:pt x="1160" y="7875"/>
                  <a:pt x="1310" y="8117"/>
                </a:cubicBezTo>
                <a:cubicBezTo>
                  <a:pt x="1460" y="8360"/>
                  <a:pt x="1703" y="8736"/>
                  <a:pt x="1855" y="8950"/>
                </a:cubicBezTo>
                <a:cubicBezTo>
                  <a:pt x="2046" y="9221"/>
                  <a:pt x="2156" y="9320"/>
                  <a:pt x="2218" y="9287"/>
                </a:cubicBezTo>
                <a:cubicBezTo>
                  <a:pt x="2267" y="9261"/>
                  <a:pt x="2446" y="9180"/>
                  <a:pt x="2613" y="9098"/>
                </a:cubicBezTo>
                <a:cubicBezTo>
                  <a:pt x="2779" y="9015"/>
                  <a:pt x="2939" y="8912"/>
                  <a:pt x="2968" y="8876"/>
                </a:cubicBezTo>
                <a:cubicBezTo>
                  <a:pt x="2996" y="8841"/>
                  <a:pt x="3048" y="8813"/>
                  <a:pt x="3086" y="8813"/>
                </a:cubicBezTo>
                <a:cubicBezTo>
                  <a:pt x="3124" y="8813"/>
                  <a:pt x="3419" y="8644"/>
                  <a:pt x="3741" y="8433"/>
                </a:cubicBezTo>
                <a:lnTo>
                  <a:pt x="4325" y="8054"/>
                </a:lnTo>
                <a:lnTo>
                  <a:pt x="4302" y="7717"/>
                </a:lnTo>
                <a:cubicBezTo>
                  <a:pt x="4244" y="7054"/>
                  <a:pt x="4100" y="5610"/>
                  <a:pt x="4041" y="5071"/>
                </a:cubicBezTo>
                <a:cubicBezTo>
                  <a:pt x="4008" y="4768"/>
                  <a:pt x="3933" y="3977"/>
                  <a:pt x="3875" y="3310"/>
                </a:cubicBezTo>
                <a:cubicBezTo>
                  <a:pt x="3694" y="1230"/>
                  <a:pt x="3596" y="261"/>
                  <a:pt x="3552" y="200"/>
                </a:cubicBezTo>
                <a:close/>
                <a:moveTo>
                  <a:pt x="7530" y="1708"/>
                </a:moveTo>
                <a:cubicBezTo>
                  <a:pt x="7522" y="1719"/>
                  <a:pt x="7591" y="2286"/>
                  <a:pt x="7680" y="2973"/>
                </a:cubicBezTo>
                <a:cubicBezTo>
                  <a:pt x="8039" y="5763"/>
                  <a:pt x="8122" y="7231"/>
                  <a:pt x="7980" y="8138"/>
                </a:cubicBezTo>
                <a:cubicBezTo>
                  <a:pt x="7940" y="8391"/>
                  <a:pt x="7930" y="8592"/>
                  <a:pt x="7956" y="8592"/>
                </a:cubicBezTo>
                <a:cubicBezTo>
                  <a:pt x="8041" y="8592"/>
                  <a:pt x="9014" y="7921"/>
                  <a:pt x="9629" y="7432"/>
                </a:cubicBezTo>
                <a:cubicBezTo>
                  <a:pt x="10397" y="6822"/>
                  <a:pt x="10805" y="6408"/>
                  <a:pt x="10805" y="6251"/>
                </a:cubicBezTo>
                <a:cubicBezTo>
                  <a:pt x="10805" y="6052"/>
                  <a:pt x="10435" y="5632"/>
                  <a:pt x="9787" y="5102"/>
                </a:cubicBezTo>
                <a:cubicBezTo>
                  <a:pt x="9034" y="4486"/>
                  <a:pt x="9053" y="4498"/>
                  <a:pt x="8532" y="3742"/>
                </a:cubicBezTo>
                <a:lnTo>
                  <a:pt x="8098" y="3120"/>
                </a:lnTo>
                <a:lnTo>
                  <a:pt x="8130" y="2709"/>
                </a:lnTo>
                <a:lnTo>
                  <a:pt x="8153" y="2288"/>
                </a:lnTo>
                <a:lnTo>
                  <a:pt x="7853" y="1992"/>
                </a:lnTo>
                <a:cubicBezTo>
                  <a:pt x="7685" y="1826"/>
                  <a:pt x="7537" y="1697"/>
                  <a:pt x="7530" y="1708"/>
                </a:cubicBezTo>
                <a:close/>
                <a:moveTo>
                  <a:pt x="13418" y="3669"/>
                </a:moveTo>
                <a:lnTo>
                  <a:pt x="13015" y="3679"/>
                </a:lnTo>
                <a:lnTo>
                  <a:pt x="12621" y="3690"/>
                </a:lnTo>
                <a:lnTo>
                  <a:pt x="12644" y="3879"/>
                </a:lnTo>
                <a:cubicBezTo>
                  <a:pt x="12690" y="4180"/>
                  <a:pt x="12944" y="6241"/>
                  <a:pt x="12984" y="6652"/>
                </a:cubicBezTo>
                <a:cubicBezTo>
                  <a:pt x="13003" y="6854"/>
                  <a:pt x="13148" y="8123"/>
                  <a:pt x="13315" y="9477"/>
                </a:cubicBezTo>
                <a:cubicBezTo>
                  <a:pt x="13564" y="11496"/>
                  <a:pt x="13623" y="12121"/>
                  <a:pt x="13631" y="12935"/>
                </a:cubicBezTo>
                <a:cubicBezTo>
                  <a:pt x="13639" y="13724"/>
                  <a:pt x="13622" y="13995"/>
                  <a:pt x="13544" y="14295"/>
                </a:cubicBezTo>
                <a:cubicBezTo>
                  <a:pt x="13415" y="14787"/>
                  <a:pt x="13141" y="15305"/>
                  <a:pt x="12849" y="15591"/>
                </a:cubicBezTo>
                <a:cubicBezTo>
                  <a:pt x="12652" y="15786"/>
                  <a:pt x="12556" y="15826"/>
                  <a:pt x="12218" y="15855"/>
                </a:cubicBezTo>
                <a:cubicBezTo>
                  <a:pt x="11823" y="15889"/>
                  <a:pt x="11814" y="15884"/>
                  <a:pt x="11626" y="15633"/>
                </a:cubicBezTo>
                <a:cubicBezTo>
                  <a:pt x="11452" y="15401"/>
                  <a:pt x="11302" y="14952"/>
                  <a:pt x="11302" y="14664"/>
                </a:cubicBezTo>
                <a:cubicBezTo>
                  <a:pt x="11302" y="14557"/>
                  <a:pt x="11281" y="14565"/>
                  <a:pt x="11121" y="14685"/>
                </a:cubicBezTo>
                <a:cubicBezTo>
                  <a:pt x="10454" y="15183"/>
                  <a:pt x="9268" y="15627"/>
                  <a:pt x="8374" y="15718"/>
                </a:cubicBezTo>
                <a:cubicBezTo>
                  <a:pt x="7341" y="15823"/>
                  <a:pt x="6671" y="15724"/>
                  <a:pt x="6148" y="15380"/>
                </a:cubicBezTo>
                <a:cubicBezTo>
                  <a:pt x="5929" y="15236"/>
                  <a:pt x="5646" y="14983"/>
                  <a:pt x="5525" y="14822"/>
                </a:cubicBezTo>
                <a:cubicBezTo>
                  <a:pt x="5285" y="14502"/>
                  <a:pt x="5274" y="14534"/>
                  <a:pt x="5383" y="15138"/>
                </a:cubicBezTo>
                <a:cubicBezTo>
                  <a:pt x="5569" y="16171"/>
                  <a:pt x="5871" y="16752"/>
                  <a:pt x="6369" y="17046"/>
                </a:cubicBezTo>
                <a:cubicBezTo>
                  <a:pt x="7282" y="17584"/>
                  <a:pt x="7186" y="17556"/>
                  <a:pt x="8059" y="17636"/>
                </a:cubicBezTo>
                <a:cubicBezTo>
                  <a:pt x="9247" y="17745"/>
                  <a:pt x="11237" y="17675"/>
                  <a:pt x="11934" y="17499"/>
                </a:cubicBezTo>
                <a:cubicBezTo>
                  <a:pt x="12866" y="17264"/>
                  <a:pt x="14311" y="16727"/>
                  <a:pt x="14933" y="16382"/>
                </a:cubicBezTo>
                <a:cubicBezTo>
                  <a:pt x="15721" y="15945"/>
                  <a:pt x="16511" y="15228"/>
                  <a:pt x="16385" y="15064"/>
                </a:cubicBezTo>
                <a:cubicBezTo>
                  <a:pt x="16329" y="14990"/>
                  <a:pt x="15727" y="14713"/>
                  <a:pt x="14988" y="14432"/>
                </a:cubicBezTo>
                <a:cubicBezTo>
                  <a:pt x="14701" y="14322"/>
                  <a:pt x="14433" y="14204"/>
                  <a:pt x="14396" y="14158"/>
                </a:cubicBezTo>
                <a:cubicBezTo>
                  <a:pt x="14317" y="14058"/>
                  <a:pt x="14431" y="13312"/>
                  <a:pt x="14554" y="13114"/>
                </a:cubicBezTo>
                <a:cubicBezTo>
                  <a:pt x="14595" y="13049"/>
                  <a:pt x="14893" y="12814"/>
                  <a:pt x="15217" y="12597"/>
                </a:cubicBezTo>
                <a:lnTo>
                  <a:pt x="15801" y="12197"/>
                </a:lnTo>
                <a:lnTo>
                  <a:pt x="15778" y="11480"/>
                </a:lnTo>
                <a:lnTo>
                  <a:pt x="15746" y="10763"/>
                </a:lnTo>
                <a:lnTo>
                  <a:pt x="15967" y="10162"/>
                </a:lnTo>
                <a:cubicBezTo>
                  <a:pt x="16088" y="9834"/>
                  <a:pt x="16218" y="9546"/>
                  <a:pt x="16251" y="9519"/>
                </a:cubicBezTo>
                <a:cubicBezTo>
                  <a:pt x="16284" y="9492"/>
                  <a:pt x="16306" y="9268"/>
                  <a:pt x="16306" y="9024"/>
                </a:cubicBezTo>
                <a:cubicBezTo>
                  <a:pt x="16306" y="8590"/>
                  <a:pt x="16299" y="8560"/>
                  <a:pt x="15872" y="7717"/>
                </a:cubicBezTo>
                <a:cubicBezTo>
                  <a:pt x="15479" y="6939"/>
                  <a:pt x="15430" y="6817"/>
                  <a:pt x="15415" y="6462"/>
                </a:cubicBezTo>
                <a:lnTo>
                  <a:pt x="15399" y="6061"/>
                </a:lnTo>
                <a:lnTo>
                  <a:pt x="14775" y="5387"/>
                </a:lnTo>
                <a:cubicBezTo>
                  <a:pt x="14431" y="5017"/>
                  <a:pt x="13981" y="4483"/>
                  <a:pt x="13781" y="4196"/>
                </a:cubicBezTo>
                <a:lnTo>
                  <a:pt x="13418" y="3669"/>
                </a:lnTo>
                <a:close/>
                <a:moveTo>
                  <a:pt x="4404" y="9003"/>
                </a:moveTo>
                <a:cubicBezTo>
                  <a:pt x="4353" y="8910"/>
                  <a:pt x="4303" y="8908"/>
                  <a:pt x="4033" y="9055"/>
                </a:cubicBezTo>
                <a:cubicBezTo>
                  <a:pt x="3861" y="9149"/>
                  <a:pt x="3686" y="9258"/>
                  <a:pt x="3646" y="9298"/>
                </a:cubicBezTo>
                <a:cubicBezTo>
                  <a:pt x="3512" y="9430"/>
                  <a:pt x="3300" y="9536"/>
                  <a:pt x="3078" y="9582"/>
                </a:cubicBezTo>
                <a:cubicBezTo>
                  <a:pt x="2459" y="9711"/>
                  <a:pt x="2389" y="9852"/>
                  <a:pt x="2676" y="10331"/>
                </a:cubicBezTo>
                <a:cubicBezTo>
                  <a:pt x="2770" y="10488"/>
                  <a:pt x="2870" y="10682"/>
                  <a:pt x="2897" y="10763"/>
                </a:cubicBezTo>
                <a:cubicBezTo>
                  <a:pt x="3030" y="11162"/>
                  <a:pt x="3373" y="11754"/>
                  <a:pt x="3473" y="11754"/>
                </a:cubicBezTo>
                <a:cubicBezTo>
                  <a:pt x="3517" y="11754"/>
                  <a:pt x="3566" y="11800"/>
                  <a:pt x="3583" y="11859"/>
                </a:cubicBezTo>
                <a:cubicBezTo>
                  <a:pt x="3600" y="11919"/>
                  <a:pt x="3669" y="11990"/>
                  <a:pt x="3733" y="12018"/>
                </a:cubicBezTo>
                <a:cubicBezTo>
                  <a:pt x="3909" y="12092"/>
                  <a:pt x="4362" y="12530"/>
                  <a:pt x="4609" y="12861"/>
                </a:cubicBezTo>
                <a:cubicBezTo>
                  <a:pt x="4730" y="13022"/>
                  <a:pt x="4837" y="13156"/>
                  <a:pt x="4846" y="13156"/>
                </a:cubicBezTo>
                <a:cubicBezTo>
                  <a:pt x="4863" y="13156"/>
                  <a:pt x="4833" y="12728"/>
                  <a:pt x="4799" y="12471"/>
                </a:cubicBezTo>
                <a:cubicBezTo>
                  <a:pt x="4789" y="12401"/>
                  <a:pt x="4765" y="12320"/>
                  <a:pt x="4744" y="12292"/>
                </a:cubicBezTo>
                <a:cubicBezTo>
                  <a:pt x="4723" y="12264"/>
                  <a:pt x="4704" y="12048"/>
                  <a:pt x="4704" y="11807"/>
                </a:cubicBezTo>
                <a:cubicBezTo>
                  <a:pt x="4704" y="11566"/>
                  <a:pt x="4677" y="11247"/>
                  <a:pt x="4649" y="11100"/>
                </a:cubicBezTo>
                <a:cubicBezTo>
                  <a:pt x="4620" y="10954"/>
                  <a:pt x="4568" y="10449"/>
                  <a:pt x="4530" y="9972"/>
                </a:cubicBezTo>
                <a:cubicBezTo>
                  <a:pt x="4493" y="9496"/>
                  <a:pt x="4437" y="9062"/>
                  <a:pt x="4404" y="9003"/>
                </a:cubicBezTo>
                <a:close/>
                <a:moveTo>
                  <a:pt x="16709" y="10078"/>
                </a:moveTo>
                <a:cubicBezTo>
                  <a:pt x="16616" y="10053"/>
                  <a:pt x="16521" y="10073"/>
                  <a:pt x="16409" y="10141"/>
                </a:cubicBezTo>
                <a:cubicBezTo>
                  <a:pt x="16247" y="10239"/>
                  <a:pt x="16038" y="10645"/>
                  <a:pt x="16038" y="10858"/>
                </a:cubicBezTo>
                <a:cubicBezTo>
                  <a:pt x="16038" y="11076"/>
                  <a:pt x="16185" y="11373"/>
                  <a:pt x="16362" y="11501"/>
                </a:cubicBezTo>
                <a:cubicBezTo>
                  <a:pt x="16579" y="11658"/>
                  <a:pt x="16774" y="11628"/>
                  <a:pt x="16962" y="11417"/>
                </a:cubicBezTo>
                <a:cubicBezTo>
                  <a:pt x="17107" y="11253"/>
                  <a:pt x="17135" y="11183"/>
                  <a:pt x="17135" y="10879"/>
                </a:cubicBezTo>
                <a:cubicBezTo>
                  <a:pt x="17135" y="10591"/>
                  <a:pt x="17108" y="10475"/>
                  <a:pt x="16977" y="10289"/>
                </a:cubicBezTo>
                <a:cubicBezTo>
                  <a:pt x="16893" y="10168"/>
                  <a:pt x="16802" y="10103"/>
                  <a:pt x="16709" y="10078"/>
                </a:cubicBezTo>
                <a:close/>
                <a:moveTo>
                  <a:pt x="17569" y="10805"/>
                </a:moveTo>
                <a:cubicBezTo>
                  <a:pt x="17517" y="10805"/>
                  <a:pt x="17301" y="11621"/>
                  <a:pt x="17301" y="11817"/>
                </a:cubicBezTo>
                <a:cubicBezTo>
                  <a:pt x="17301" y="11928"/>
                  <a:pt x="17344" y="11985"/>
                  <a:pt x="17451" y="12018"/>
                </a:cubicBezTo>
                <a:cubicBezTo>
                  <a:pt x="17534" y="12043"/>
                  <a:pt x="17676" y="12090"/>
                  <a:pt x="17767" y="12123"/>
                </a:cubicBezTo>
                <a:cubicBezTo>
                  <a:pt x="17971" y="12196"/>
                  <a:pt x="18273" y="12213"/>
                  <a:pt x="18437" y="12155"/>
                </a:cubicBezTo>
                <a:cubicBezTo>
                  <a:pt x="18704" y="12059"/>
                  <a:pt x="18531" y="11666"/>
                  <a:pt x="17995" y="11164"/>
                </a:cubicBezTo>
                <a:cubicBezTo>
                  <a:pt x="17784" y="10966"/>
                  <a:pt x="17591" y="10805"/>
                  <a:pt x="17569" y="10805"/>
                </a:cubicBezTo>
                <a:close/>
                <a:moveTo>
                  <a:pt x="18753" y="11058"/>
                </a:moveTo>
                <a:lnTo>
                  <a:pt x="18808" y="11406"/>
                </a:lnTo>
                <a:cubicBezTo>
                  <a:pt x="18903" y="12023"/>
                  <a:pt x="18583" y="12902"/>
                  <a:pt x="18185" y="13124"/>
                </a:cubicBezTo>
                <a:cubicBezTo>
                  <a:pt x="17967" y="13246"/>
                  <a:pt x="17658" y="13185"/>
                  <a:pt x="17056" y="12914"/>
                </a:cubicBezTo>
                <a:cubicBezTo>
                  <a:pt x="16848" y="12820"/>
                  <a:pt x="16657" y="12785"/>
                  <a:pt x="16512" y="12808"/>
                </a:cubicBezTo>
                <a:cubicBezTo>
                  <a:pt x="16241" y="12851"/>
                  <a:pt x="15284" y="13433"/>
                  <a:pt x="15351" y="13514"/>
                </a:cubicBezTo>
                <a:cubicBezTo>
                  <a:pt x="15378" y="13546"/>
                  <a:pt x="15574" y="13631"/>
                  <a:pt x="15786" y="13704"/>
                </a:cubicBezTo>
                <a:cubicBezTo>
                  <a:pt x="16221" y="13854"/>
                  <a:pt x="16611" y="14105"/>
                  <a:pt x="16725" y="14305"/>
                </a:cubicBezTo>
                <a:cubicBezTo>
                  <a:pt x="16848" y="14522"/>
                  <a:pt x="16817" y="15041"/>
                  <a:pt x="16662" y="15465"/>
                </a:cubicBezTo>
                <a:cubicBezTo>
                  <a:pt x="16511" y="15876"/>
                  <a:pt x="16112" y="16442"/>
                  <a:pt x="15809" y="16677"/>
                </a:cubicBezTo>
                <a:cubicBezTo>
                  <a:pt x="15514" y="16906"/>
                  <a:pt x="14437" y="17605"/>
                  <a:pt x="14223" y="17700"/>
                </a:cubicBezTo>
                <a:cubicBezTo>
                  <a:pt x="13630" y="17962"/>
                  <a:pt x="13335" y="18069"/>
                  <a:pt x="13260" y="18069"/>
                </a:cubicBezTo>
                <a:cubicBezTo>
                  <a:pt x="13108" y="18069"/>
                  <a:pt x="13166" y="18197"/>
                  <a:pt x="13457" y="18469"/>
                </a:cubicBezTo>
                <a:cubicBezTo>
                  <a:pt x="13615" y="18616"/>
                  <a:pt x="13762" y="18733"/>
                  <a:pt x="13781" y="18733"/>
                </a:cubicBezTo>
                <a:cubicBezTo>
                  <a:pt x="13800" y="18733"/>
                  <a:pt x="13890" y="18607"/>
                  <a:pt x="13986" y="18448"/>
                </a:cubicBezTo>
                <a:cubicBezTo>
                  <a:pt x="14184" y="18119"/>
                  <a:pt x="14267" y="18106"/>
                  <a:pt x="14586" y="18395"/>
                </a:cubicBezTo>
                <a:cubicBezTo>
                  <a:pt x="14700" y="18499"/>
                  <a:pt x="14822" y="18585"/>
                  <a:pt x="14854" y="18585"/>
                </a:cubicBezTo>
                <a:cubicBezTo>
                  <a:pt x="14887" y="18585"/>
                  <a:pt x="14995" y="18475"/>
                  <a:pt x="15099" y="18332"/>
                </a:cubicBezTo>
                <a:cubicBezTo>
                  <a:pt x="15441" y="17861"/>
                  <a:pt x="15832" y="17595"/>
                  <a:pt x="16646" y="17299"/>
                </a:cubicBezTo>
                <a:cubicBezTo>
                  <a:pt x="17868" y="16855"/>
                  <a:pt x="18514" y="16536"/>
                  <a:pt x="19614" y="15813"/>
                </a:cubicBezTo>
                <a:cubicBezTo>
                  <a:pt x="20637" y="15140"/>
                  <a:pt x="21152" y="14747"/>
                  <a:pt x="21303" y="14527"/>
                </a:cubicBezTo>
                <a:cubicBezTo>
                  <a:pt x="21438" y="14328"/>
                  <a:pt x="21585" y="13092"/>
                  <a:pt x="21595" y="12102"/>
                </a:cubicBezTo>
                <a:cubicBezTo>
                  <a:pt x="21600" y="11559"/>
                  <a:pt x="21583" y="11411"/>
                  <a:pt x="21492" y="11248"/>
                </a:cubicBezTo>
                <a:lnTo>
                  <a:pt x="21381" y="11058"/>
                </a:lnTo>
                <a:lnTo>
                  <a:pt x="20071" y="11058"/>
                </a:lnTo>
                <a:lnTo>
                  <a:pt x="18753" y="11058"/>
                </a:lnTo>
                <a:close/>
                <a:moveTo>
                  <a:pt x="13031" y="18195"/>
                </a:moveTo>
                <a:lnTo>
                  <a:pt x="12739" y="18248"/>
                </a:lnTo>
                <a:cubicBezTo>
                  <a:pt x="12577" y="18277"/>
                  <a:pt x="12242" y="18362"/>
                  <a:pt x="11997" y="18437"/>
                </a:cubicBezTo>
                <a:cubicBezTo>
                  <a:pt x="11306" y="18652"/>
                  <a:pt x="10049" y="18759"/>
                  <a:pt x="8871" y="18701"/>
                </a:cubicBezTo>
                <a:lnTo>
                  <a:pt x="7838" y="18648"/>
                </a:lnTo>
                <a:lnTo>
                  <a:pt x="7901" y="18859"/>
                </a:lnTo>
                <a:cubicBezTo>
                  <a:pt x="8021" y="19229"/>
                  <a:pt x="8223" y="19625"/>
                  <a:pt x="8722" y="20472"/>
                </a:cubicBezTo>
                <a:cubicBezTo>
                  <a:pt x="8990" y="20929"/>
                  <a:pt x="9211" y="21335"/>
                  <a:pt x="9211" y="21368"/>
                </a:cubicBezTo>
                <a:cubicBezTo>
                  <a:pt x="9211" y="21401"/>
                  <a:pt x="9246" y="21467"/>
                  <a:pt x="9282" y="21516"/>
                </a:cubicBezTo>
                <a:cubicBezTo>
                  <a:pt x="9320" y="21566"/>
                  <a:pt x="9499" y="21600"/>
                  <a:pt x="9708" y="21600"/>
                </a:cubicBezTo>
                <a:lnTo>
                  <a:pt x="10071" y="21600"/>
                </a:lnTo>
                <a:lnTo>
                  <a:pt x="10553" y="21052"/>
                </a:lnTo>
                <a:cubicBezTo>
                  <a:pt x="10815" y="20751"/>
                  <a:pt x="11075" y="20474"/>
                  <a:pt x="11137" y="20430"/>
                </a:cubicBezTo>
                <a:cubicBezTo>
                  <a:pt x="11199" y="20386"/>
                  <a:pt x="11771" y="20295"/>
                  <a:pt x="12407" y="20230"/>
                </a:cubicBezTo>
                <a:cubicBezTo>
                  <a:pt x="13494" y="20118"/>
                  <a:pt x="13583" y="20112"/>
                  <a:pt x="13828" y="20230"/>
                </a:cubicBezTo>
                <a:cubicBezTo>
                  <a:pt x="14128" y="20374"/>
                  <a:pt x="14237" y="20340"/>
                  <a:pt x="14325" y="20082"/>
                </a:cubicBezTo>
                <a:cubicBezTo>
                  <a:pt x="14438" y="19753"/>
                  <a:pt x="14400" y="19518"/>
                  <a:pt x="14207" y="19312"/>
                </a:cubicBezTo>
                <a:cubicBezTo>
                  <a:pt x="14015" y="19109"/>
                  <a:pt x="13776" y="18925"/>
                  <a:pt x="13757" y="18965"/>
                </a:cubicBezTo>
                <a:cubicBezTo>
                  <a:pt x="13626" y="19248"/>
                  <a:pt x="13420" y="19544"/>
                  <a:pt x="13355" y="19544"/>
                </a:cubicBezTo>
                <a:cubicBezTo>
                  <a:pt x="13265" y="19544"/>
                  <a:pt x="13012" y="19331"/>
                  <a:pt x="12802" y="19081"/>
                </a:cubicBezTo>
                <a:cubicBezTo>
                  <a:pt x="12667" y="18919"/>
                  <a:pt x="12653" y="18980"/>
                  <a:pt x="12936" y="18395"/>
                </a:cubicBezTo>
                <a:lnTo>
                  <a:pt x="13031" y="1819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90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9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0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0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0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0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0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1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1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5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6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7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8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3" b="34468"/>
          <a:stretch>
            <a:fillRect/>
          </a:stretch>
        </p:blipFill>
        <p:spPr>
          <a:xfrm>
            <a:off x="5838587" y="3929077"/>
            <a:ext cx="1421270" cy="1064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2" y="0"/>
                </a:moveTo>
                <a:cubicBezTo>
                  <a:pt x="4111" y="0"/>
                  <a:pt x="4095" y="13"/>
                  <a:pt x="4095" y="201"/>
                </a:cubicBezTo>
                <a:cubicBezTo>
                  <a:pt x="4095" y="310"/>
                  <a:pt x="4123" y="581"/>
                  <a:pt x="4155" y="805"/>
                </a:cubicBezTo>
                <a:cubicBezTo>
                  <a:pt x="4186" y="1030"/>
                  <a:pt x="4272" y="1842"/>
                  <a:pt x="4348" y="2609"/>
                </a:cubicBezTo>
                <a:cubicBezTo>
                  <a:pt x="4572" y="4884"/>
                  <a:pt x="4756" y="6769"/>
                  <a:pt x="4794" y="7224"/>
                </a:cubicBezTo>
                <a:cubicBezTo>
                  <a:pt x="4823" y="7574"/>
                  <a:pt x="4842" y="7639"/>
                  <a:pt x="4915" y="7603"/>
                </a:cubicBezTo>
                <a:cubicBezTo>
                  <a:pt x="5082" y="7519"/>
                  <a:pt x="6362" y="6425"/>
                  <a:pt x="6573" y="6185"/>
                </a:cubicBezTo>
                <a:cubicBezTo>
                  <a:pt x="6783" y="5946"/>
                  <a:pt x="6877" y="5959"/>
                  <a:pt x="6814" y="6217"/>
                </a:cubicBezTo>
                <a:cubicBezTo>
                  <a:pt x="6742" y="6513"/>
                  <a:pt x="6443" y="7272"/>
                  <a:pt x="6398" y="7272"/>
                </a:cubicBezTo>
                <a:cubicBezTo>
                  <a:pt x="6372" y="7272"/>
                  <a:pt x="6108" y="7482"/>
                  <a:pt x="5813" y="7740"/>
                </a:cubicBezTo>
                <a:cubicBezTo>
                  <a:pt x="5519" y="7997"/>
                  <a:pt x="5200" y="8260"/>
                  <a:pt x="5102" y="8328"/>
                </a:cubicBezTo>
                <a:cubicBezTo>
                  <a:pt x="4938" y="8439"/>
                  <a:pt x="4926" y="8472"/>
                  <a:pt x="4951" y="8722"/>
                </a:cubicBezTo>
                <a:cubicBezTo>
                  <a:pt x="5035" y="9554"/>
                  <a:pt x="5143" y="10664"/>
                  <a:pt x="5174" y="11017"/>
                </a:cubicBezTo>
                <a:cubicBezTo>
                  <a:pt x="5226" y="11606"/>
                  <a:pt x="5408" y="12738"/>
                  <a:pt x="5506" y="13055"/>
                </a:cubicBezTo>
                <a:cubicBezTo>
                  <a:pt x="5719" y="13745"/>
                  <a:pt x="6264" y="14341"/>
                  <a:pt x="6869" y="14553"/>
                </a:cubicBezTo>
                <a:cubicBezTo>
                  <a:pt x="7953" y="14933"/>
                  <a:pt x="10070" y="14543"/>
                  <a:pt x="11126" y="13764"/>
                </a:cubicBezTo>
                <a:cubicBezTo>
                  <a:pt x="11315" y="13624"/>
                  <a:pt x="11492" y="13525"/>
                  <a:pt x="11518" y="13546"/>
                </a:cubicBezTo>
                <a:cubicBezTo>
                  <a:pt x="11544" y="13568"/>
                  <a:pt x="11576" y="13767"/>
                  <a:pt x="11590" y="13989"/>
                </a:cubicBezTo>
                <a:cubicBezTo>
                  <a:pt x="11619" y="14445"/>
                  <a:pt x="11728" y="14656"/>
                  <a:pt x="11988" y="14762"/>
                </a:cubicBezTo>
                <a:cubicBezTo>
                  <a:pt x="12388" y="14926"/>
                  <a:pt x="13050" y="14636"/>
                  <a:pt x="13170" y="14247"/>
                </a:cubicBezTo>
                <a:cubicBezTo>
                  <a:pt x="13267" y="13936"/>
                  <a:pt x="13209" y="13231"/>
                  <a:pt x="12839" y="10140"/>
                </a:cubicBezTo>
                <a:cubicBezTo>
                  <a:pt x="12525" y="7523"/>
                  <a:pt x="12330" y="5788"/>
                  <a:pt x="12139" y="4003"/>
                </a:cubicBezTo>
                <a:lnTo>
                  <a:pt x="12043" y="3125"/>
                </a:lnTo>
                <a:lnTo>
                  <a:pt x="11880" y="3125"/>
                </a:lnTo>
                <a:cubicBezTo>
                  <a:pt x="11788" y="3127"/>
                  <a:pt x="11369" y="3193"/>
                  <a:pt x="10951" y="3270"/>
                </a:cubicBezTo>
                <a:cubicBezTo>
                  <a:pt x="10229" y="3403"/>
                  <a:pt x="10172" y="3402"/>
                  <a:pt x="9751" y="3286"/>
                </a:cubicBezTo>
                <a:cubicBezTo>
                  <a:pt x="9507" y="3219"/>
                  <a:pt x="9173" y="3079"/>
                  <a:pt x="9009" y="2972"/>
                </a:cubicBezTo>
                <a:cubicBezTo>
                  <a:pt x="8846" y="2865"/>
                  <a:pt x="8699" y="2790"/>
                  <a:pt x="8684" y="2811"/>
                </a:cubicBezTo>
                <a:cubicBezTo>
                  <a:pt x="8668" y="2831"/>
                  <a:pt x="8787" y="3030"/>
                  <a:pt x="8949" y="3246"/>
                </a:cubicBezTo>
                <a:cubicBezTo>
                  <a:pt x="9229" y="3618"/>
                  <a:pt x="9624" y="3994"/>
                  <a:pt x="10221" y="4446"/>
                </a:cubicBezTo>
                <a:cubicBezTo>
                  <a:pt x="10584" y="4720"/>
                  <a:pt x="10922" y="5126"/>
                  <a:pt x="11011" y="5412"/>
                </a:cubicBezTo>
                <a:cubicBezTo>
                  <a:pt x="11111" y="5730"/>
                  <a:pt x="11100" y="6364"/>
                  <a:pt x="10993" y="6781"/>
                </a:cubicBezTo>
                <a:cubicBezTo>
                  <a:pt x="10845" y="7361"/>
                  <a:pt x="10479" y="7725"/>
                  <a:pt x="8738" y="9004"/>
                </a:cubicBezTo>
                <a:cubicBezTo>
                  <a:pt x="7747" y="9732"/>
                  <a:pt x="7618" y="9795"/>
                  <a:pt x="7291" y="9753"/>
                </a:cubicBezTo>
                <a:cubicBezTo>
                  <a:pt x="6747" y="9683"/>
                  <a:pt x="6399" y="9069"/>
                  <a:pt x="6386" y="8150"/>
                </a:cubicBezTo>
                <a:cubicBezTo>
                  <a:pt x="6378" y="7558"/>
                  <a:pt x="6476" y="7434"/>
                  <a:pt x="6525" y="7973"/>
                </a:cubicBezTo>
                <a:cubicBezTo>
                  <a:pt x="6543" y="8177"/>
                  <a:pt x="6576" y="8415"/>
                  <a:pt x="6597" y="8505"/>
                </a:cubicBezTo>
                <a:cubicBezTo>
                  <a:pt x="6673" y="8824"/>
                  <a:pt x="7063" y="8962"/>
                  <a:pt x="7532" y="8827"/>
                </a:cubicBezTo>
                <a:cubicBezTo>
                  <a:pt x="7697" y="8779"/>
                  <a:pt x="7699" y="8779"/>
                  <a:pt x="7683" y="8303"/>
                </a:cubicBezTo>
                <a:cubicBezTo>
                  <a:pt x="7660" y="7639"/>
                  <a:pt x="7573" y="6546"/>
                  <a:pt x="7478" y="5791"/>
                </a:cubicBezTo>
                <a:cubicBezTo>
                  <a:pt x="7433" y="5440"/>
                  <a:pt x="7373" y="4931"/>
                  <a:pt x="7345" y="4655"/>
                </a:cubicBezTo>
                <a:cubicBezTo>
                  <a:pt x="7138" y="2615"/>
                  <a:pt x="6967" y="1331"/>
                  <a:pt x="6887" y="1192"/>
                </a:cubicBezTo>
                <a:cubicBezTo>
                  <a:pt x="6857" y="1141"/>
                  <a:pt x="6608" y="958"/>
                  <a:pt x="6332" y="781"/>
                </a:cubicBezTo>
                <a:cubicBezTo>
                  <a:pt x="5534" y="270"/>
                  <a:pt x="4860" y="0"/>
                  <a:pt x="4372" y="0"/>
                </a:cubicBezTo>
                <a:close/>
                <a:moveTo>
                  <a:pt x="3552" y="201"/>
                </a:moveTo>
                <a:cubicBezTo>
                  <a:pt x="3496" y="125"/>
                  <a:pt x="3055" y="360"/>
                  <a:pt x="2629" y="693"/>
                </a:cubicBezTo>
                <a:cubicBezTo>
                  <a:pt x="2443" y="838"/>
                  <a:pt x="2259" y="958"/>
                  <a:pt x="2219" y="958"/>
                </a:cubicBezTo>
                <a:cubicBezTo>
                  <a:pt x="2179" y="959"/>
                  <a:pt x="2069" y="1038"/>
                  <a:pt x="1978" y="1136"/>
                </a:cubicBezTo>
                <a:lnTo>
                  <a:pt x="1815" y="1313"/>
                </a:lnTo>
                <a:lnTo>
                  <a:pt x="2273" y="1909"/>
                </a:lnTo>
                <a:lnTo>
                  <a:pt x="2726" y="2513"/>
                </a:lnTo>
                <a:lnTo>
                  <a:pt x="2665" y="2770"/>
                </a:lnTo>
                <a:cubicBezTo>
                  <a:pt x="2587" y="3089"/>
                  <a:pt x="2219" y="3590"/>
                  <a:pt x="1936" y="3769"/>
                </a:cubicBezTo>
                <a:cubicBezTo>
                  <a:pt x="1792" y="3860"/>
                  <a:pt x="1663" y="4041"/>
                  <a:pt x="1514" y="4357"/>
                </a:cubicBezTo>
                <a:cubicBezTo>
                  <a:pt x="1231" y="4955"/>
                  <a:pt x="1061" y="5084"/>
                  <a:pt x="470" y="5138"/>
                </a:cubicBezTo>
                <a:lnTo>
                  <a:pt x="0" y="5179"/>
                </a:lnTo>
                <a:lnTo>
                  <a:pt x="0" y="5903"/>
                </a:lnTo>
                <a:cubicBezTo>
                  <a:pt x="0" y="6477"/>
                  <a:pt x="19" y="6644"/>
                  <a:pt x="84" y="6685"/>
                </a:cubicBezTo>
                <a:cubicBezTo>
                  <a:pt x="567" y="6986"/>
                  <a:pt x="707" y="7106"/>
                  <a:pt x="772" y="7272"/>
                </a:cubicBezTo>
                <a:cubicBezTo>
                  <a:pt x="813" y="7380"/>
                  <a:pt x="888" y="7513"/>
                  <a:pt x="941" y="7570"/>
                </a:cubicBezTo>
                <a:cubicBezTo>
                  <a:pt x="993" y="7628"/>
                  <a:pt x="1159" y="7876"/>
                  <a:pt x="1309" y="8118"/>
                </a:cubicBezTo>
                <a:cubicBezTo>
                  <a:pt x="1459" y="8361"/>
                  <a:pt x="1706" y="8733"/>
                  <a:pt x="1857" y="8948"/>
                </a:cubicBezTo>
                <a:cubicBezTo>
                  <a:pt x="2049" y="9219"/>
                  <a:pt x="2157" y="9327"/>
                  <a:pt x="2219" y="9294"/>
                </a:cubicBezTo>
                <a:cubicBezTo>
                  <a:pt x="2268" y="9268"/>
                  <a:pt x="2445" y="9175"/>
                  <a:pt x="2611" y="9093"/>
                </a:cubicBezTo>
                <a:cubicBezTo>
                  <a:pt x="2778" y="9010"/>
                  <a:pt x="2938" y="8919"/>
                  <a:pt x="2967" y="8883"/>
                </a:cubicBezTo>
                <a:cubicBezTo>
                  <a:pt x="2996" y="8848"/>
                  <a:pt x="3050" y="8819"/>
                  <a:pt x="3088" y="8819"/>
                </a:cubicBezTo>
                <a:cubicBezTo>
                  <a:pt x="3125" y="8819"/>
                  <a:pt x="3422" y="8643"/>
                  <a:pt x="3745" y="8432"/>
                </a:cubicBezTo>
                <a:lnTo>
                  <a:pt x="4330" y="8046"/>
                </a:lnTo>
                <a:lnTo>
                  <a:pt x="4300" y="7715"/>
                </a:lnTo>
                <a:cubicBezTo>
                  <a:pt x="4242" y="7053"/>
                  <a:pt x="4099" y="5605"/>
                  <a:pt x="4040" y="5066"/>
                </a:cubicBezTo>
                <a:cubicBezTo>
                  <a:pt x="4007" y="4763"/>
                  <a:pt x="3935" y="3969"/>
                  <a:pt x="3877" y="3302"/>
                </a:cubicBezTo>
                <a:cubicBezTo>
                  <a:pt x="3697" y="1222"/>
                  <a:pt x="3596" y="262"/>
                  <a:pt x="3552" y="201"/>
                </a:cubicBezTo>
                <a:close/>
                <a:moveTo>
                  <a:pt x="7532" y="1707"/>
                </a:moveTo>
                <a:cubicBezTo>
                  <a:pt x="7524" y="1718"/>
                  <a:pt x="7588" y="2285"/>
                  <a:pt x="7677" y="2972"/>
                </a:cubicBezTo>
                <a:cubicBezTo>
                  <a:pt x="8036" y="5762"/>
                  <a:pt x="8126" y="7228"/>
                  <a:pt x="7984" y="8134"/>
                </a:cubicBezTo>
                <a:cubicBezTo>
                  <a:pt x="7945" y="8387"/>
                  <a:pt x="7934" y="8593"/>
                  <a:pt x="7960" y="8593"/>
                </a:cubicBezTo>
                <a:cubicBezTo>
                  <a:pt x="8046" y="8593"/>
                  <a:pt x="9009" y="7923"/>
                  <a:pt x="9624" y="7434"/>
                </a:cubicBezTo>
                <a:cubicBezTo>
                  <a:pt x="10392" y="6824"/>
                  <a:pt x="10806" y="6407"/>
                  <a:pt x="10806" y="6250"/>
                </a:cubicBezTo>
                <a:cubicBezTo>
                  <a:pt x="10806" y="6050"/>
                  <a:pt x="10435" y="5636"/>
                  <a:pt x="9787" y="5106"/>
                </a:cubicBezTo>
                <a:cubicBezTo>
                  <a:pt x="9034" y="4490"/>
                  <a:pt x="9053" y="4501"/>
                  <a:pt x="8533" y="3745"/>
                </a:cubicBezTo>
                <a:lnTo>
                  <a:pt x="8099" y="3125"/>
                </a:lnTo>
                <a:lnTo>
                  <a:pt x="8129" y="2706"/>
                </a:lnTo>
                <a:lnTo>
                  <a:pt x="8153" y="2287"/>
                </a:lnTo>
                <a:lnTo>
                  <a:pt x="7851" y="1989"/>
                </a:lnTo>
                <a:cubicBezTo>
                  <a:pt x="7684" y="1823"/>
                  <a:pt x="7539" y="1697"/>
                  <a:pt x="7532" y="1707"/>
                </a:cubicBezTo>
                <a:close/>
                <a:moveTo>
                  <a:pt x="13417" y="3672"/>
                </a:moveTo>
                <a:lnTo>
                  <a:pt x="13019" y="3681"/>
                </a:lnTo>
                <a:lnTo>
                  <a:pt x="12615" y="3689"/>
                </a:lnTo>
                <a:lnTo>
                  <a:pt x="12646" y="3882"/>
                </a:lnTo>
                <a:cubicBezTo>
                  <a:pt x="12691" y="4183"/>
                  <a:pt x="12937" y="6234"/>
                  <a:pt x="12977" y="6644"/>
                </a:cubicBezTo>
                <a:cubicBezTo>
                  <a:pt x="12997" y="6846"/>
                  <a:pt x="13148" y="8126"/>
                  <a:pt x="13315" y="9479"/>
                </a:cubicBezTo>
                <a:cubicBezTo>
                  <a:pt x="13564" y="11498"/>
                  <a:pt x="13621" y="12113"/>
                  <a:pt x="13629" y="12926"/>
                </a:cubicBezTo>
                <a:cubicBezTo>
                  <a:pt x="13636" y="13715"/>
                  <a:pt x="13622" y="13995"/>
                  <a:pt x="13544" y="14295"/>
                </a:cubicBezTo>
                <a:cubicBezTo>
                  <a:pt x="13415" y="14788"/>
                  <a:pt x="13136" y="15298"/>
                  <a:pt x="12845" y="15584"/>
                </a:cubicBezTo>
                <a:cubicBezTo>
                  <a:pt x="12647" y="15778"/>
                  <a:pt x="12549" y="15821"/>
                  <a:pt x="12211" y="15850"/>
                </a:cubicBezTo>
                <a:cubicBezTo>
                  <a:pt x="11817" y="15884"/>
                  <a:pt x="11814" y="15883"/>
                  <a:pt x="11626" y="15632"/>
                </a:cubicBezTo>
                <a:cubicBezTo>
                  <a:pt x="11452" y="15399"/>
                  <a:pt x="11301" y="14955"/>
                  <a:pt x="11301" y="14666"/>
                </a:cubicBezTo>
                <a:cubicBezTo>
                  <a:pt x="11301" y="14559"/>
                  <a:pt x="11286" y="14562"/>
                  <a:pt x="11126" y="14682"/>
                </a:cubicBezTo>
                <a:cubicBezTo>
                  <a:pt x="10459" y="15180"/>
                  <a:pt x="9269" y="15630"/>
                  <a:pt x="8376" y="15721"/>
                </a:cubicBezTo>
                <a:cubicBezTo>
                  <a:pt x="7343" y="15826"/>
                  <a:pt x="6667" y="15718"/>
                  <a:pt x="6145" y="15374"/>
                </a:cubicBezTo>
                <a:cubicBezTo>
                  <a:pt x="5925" y="15230"/>
                  <a:pt x="5651" y="14980"/>
                  <a:pt x="5530" y="14819"/>
                </a:cubicBezTo>
                <a:cubicBezTo>
                  <a:pt x="5290" y="14499"/>
                  <a:pt x="5276" y="14529"/>
                  <a:pt x="5385" y="15133"/>
                </a:cubicBezTo>
                <a:cubicBezTo>
                  <a:pt x="5571" y="16166"/>
                  <a:pt x="5869" y="16748"/>
                  <a:pt x="6368" y="17042"/>
                </a:cubicBezTo>
                <a:cubicBezTo>
                  <a:pt x="7281" y="17580"/>
                  <a:pt x="7190" y="17550"/>
                  <a:pt x="8063" y="17630"/>
                </a:cubicBezTo>
                <a:cubicBezTo>
                  <a:pt x="9251" y="17739"/>
                  <a:pt x="11237" y="17668"/>
                  <a:pt x="11934" y="17493"/>
                </a:cubicBezTo>
                <a:cubicBezTo>
                  <a:pt x="12866" y="17258"/>
                  <a:pt x="14309" y="16718"/>
                  <a:pt x="14931" y="16373"/>
                </a:cubicBezTo>
                <a:cubicBezTo>
                  <a:pt x="15718" y="15937"/>
                  <a:pt x="16510" y="15224"/>
                  <a:pt x="16384" y="15060"/>
                </a:cubicBezTo>
                <a:cubicBezTo>
                  <a:pt x="16328" y="14986"/>
                  <a:pt x="15724" y="14714"/>
                  <a:pt x="14985" y="14432"/>
                </a:cubicBezTo>
                <a:cubicBezTo>
                  <a:pt x="14698" y="14323"/>
                  <a:pt x="14437" y="14197"/>
                  <a:pt x="14400" y="14150"/>
                </a:cubicBezTo>
                <a:cubicBezTo>
                  <a:pt x="14321" y="14051"/>
                  <a:pt x="14428" y="13301"/>
                  <a:pt x="14551" y="13103"/>
                </a:cubicBezTo>
                <a:cubicBezTo>
                  <a:pt x="14591" y="13038"/>
                  <a:pt x="14891" y="12813"/>
                  <a:pt x="15215" y="12596"/>
                </a:cubicBezTo>
                <a:lnTo>
                  <a:pt x="15805" y="12201"/>
                </a:lnTo>
                <a:lnTo>
                  <a:pt x="15775" y="11485"/>
                </a:lnTo>
                <a:lnTo>
                  <a:pt x="15751" y="10760"/>
                </a:lnTo>
                <a:lnTo>
                  <a:pt x="15968" y="10164"/>
                </a:lnTo>
                <a:cubicBezTo>
                  <a:pt x="16089" y="9835"/>
                  <a:pt x="16213" y="9547"/>
                  <a:pt x="16246" y="9519"/>
                </a:cubicBezTo>
                <a:cubicBezTo>
                  <a:pt x="16279" y="9492"/>
                  <a:pt x="16306" y="9264"/>
                  <a:pt x="16306" y="9020"/>
                </a:cubicBezTo>
                <a:cubicBezTo>
                  <a:pt x="16306" y="8587"/>
                  <a:pt x="16298" y="8559"/>
                  <a:pt x="15872" y="7715"/>
                </a:cubicBezTo>
                <a:cubicBezTo>
                  <a:pt x="15479" y="6938"/>
                  <a:pt x="15435" y="6814"/>
                  <a:pt x="15420" y="6459"/>
                </a:cubicBezTo>
                <a:lnTo>
                  <a:pt x="15401" y="6064"/>
                </a:lnTo>
                <a:lnTo>
                  <a:pt x="14774" y="5388"/>
                </a:lnTo>
                <a:cubicBezTo>
                  <a:pt x="14430" y="5018"/>
                  <a:pt x="13986" y="4483"/>
                  <a:pt x="13785" y="4196"/>
                </a:cubicBezTo>
                <a:lnTo>
                  <a:pt x="13417" y="3672"/>
                </a:lnTo>
                <a:close/>
                <a:moveTo>
                  <a:pt x="4300" y="8940"/>
                </a:moveTo>
                <a:cubicBezTo>
                  <a:pt x="4247" y="8949"/>
                  <a:pt x="4169" y="8987"/>
                  <a:pt x="4034" y="9060"/>
                </a:cubicBezTo>
                <a:cubicBezTo>
                  <a:pt x="3863" y="9154"/>
                  <a:pt x="3688" y="9263"/>
                  <a:pt x="3648" y="9302"/>
                </a:cubicBezTo>
                <a:cubicBezTo>
                  <a:pt x="3514" y="9434"/>
                  <a:pt x="3303" y="9538"/>
                  <a:pt x="3081" y="9584"/>
                </a:cubicBezTo>
                <a:cubicBezTo>
                  <a:pt x="2463" y="9712"/>
                  <a:pt x="2385" y="9854"/>
                  <a:pt x="2671" y="10333"/>
                </a:cubicBezTo>
                <a:cubicBezTo>
                  <a:pt x="2765" y="10490"/>
                  <a:pt x="2868" y="10679"/>
                  <a:pt x="2895" y="10760"/>
                </a:cubicBezTo>
                <a:cubicBezTo>
                  <a:pt x="3028" y="11159"/>
                  <a:pt x="3374" y="11750"/>
                  <a:pt x="3473" y="11750"/>
                </a:cubicBezTo>
                <a:cubicBezTo>
                  <a:pt x="3517" y="11750"/>
                  <a:pt x="3565" y="11804"/>
                  <a:pt x="3582" y="11863"/>
                </a:cubicBezTo>
                <a:cubicBezTo>
                  <a:pt x="3599" y="11922"/>
                  <a:pt x="3662" y="11989"/>
                  <a:pt x="3727" y="12016"/>
                </a:cubicBezTo>
                <a:cubicBezTo>
                  <a:pt x="3903" y="12091"/>
                  <a:pt x="4359" y="12523"/>
                  <a:pt x="4607" y="12854"/>
                </a:cubicBezTo>
                <a:cubicBezTo>
                  <a:pt x="4728" y="13015"/>
                  <a:pt x="4833" y="13152"/>
                  <a:pt x="4842" y="13152"/>
                </a:cubicBezTo>
                <a:cubicBezTo>
                  <a:pt x="4859" y="13152"/>
                  <a:pt x="4829" y="12732"/>
                  <a:pt x="4794" y="12475"/>
                </a:cubicBezTo>
                <a:cubicBezTo>
                  <a:pt x="4785" y="12406"/>
                  <a:pt x="4761" y="12326"/>
                  <a:pt x="4740" y="12298"/>
                </a:cubicBezTo>
                <a:cubicBezTo>
                  <a:pt x="4719" y="12270"/>
                  <a:pt x="4704" y="12048"/>
                  <a:pt x="4704" y="11807"/>
                </a:cubicBezTo>
                <a:cubicBezTo>
                  <a:pt x="4704" y="11566"/>
                  <a:pt x="4678" y="11244"/>
                  <a:pt x="4649" y="11098"/>
                </a:cubicBezTo>
                <a:cubicBezTo>
                  <a:pt x="4621" y="10952"/>
                  <a:pt x="4566" y="10447"/>
                  <a:pt x="4529" y="9970"/>
                </a:cubicBezTo>
                <a:cubicBezTo>
                  <a:pt x="4492" y="9494"/>
                  <a:pt x="4435" y="9055"/>
                  <a:pt x="4402" y="8996"/>
                </a:cubicBezTo>
                <a:cubicBezTo>
                  <a:pt x="4376" y="8950"/>
                  <a:pt x="4352" y="8931"/>
                  <a:pt x="4300" y="8940"/>
                </a:cubicBezTo>
                <a:close/>
                <a:moveTo>
                  <a:pt x="16710" y="10075"/>
                </a:moveTo>
                <a:cubicBezTo>
                  <a:pt x="16617" y="10051"/>
                  <a:pt x="16521" y="10071"/>
                  <a:pt x="16409" y="10140"/>
                </a:cubicBezTo>
                <a:cubicBezTo>
                  <a:pt x="16247" y="10238"/>
                  <a:pt x="16035" y="10651"/>
                  <a:pt x="16035" y="10864"/>
                </a:cubicBezTo>
                <a:cubicBezTo>
                  <a:pt x="16035" y="11082"/>
                  <a:pt x="16178" y="11365"/>
                  <a:pt x="16354" y="11493"/>
                </a:cubicBezTo>
                <a:cubicBezTo>
                  <a:pt x="16571" y="11650"/>
                  <a:pt x="16776" y="11631"/>
                  <a:pt x="16963" y="11420"/>
                </a:cubicBezTo>
                <a:cubicBezTo>
                  <a:pt x="17109" y="11256"/>
                  <a:pt x="17132" y="11176"/>
                  <a:pt x="17132" y="10872"/>
                </a:cubicBezTo>
                <a:cubicBezTo>
                  <a:pt x="17132" y="10584"/>
                  <a:pt x="17106" y="10479"/>
                  <a:pt x="16975" y="10293"/>
                </a:cubicBezTo>
                <a:cubicBezTo>
                  <a:pt x="16891" y="10172"/>
                  <a:pt x="16803" y="10100"/>
                  <a:pt x="16710" y="10075"/>
                </a:cubicBezTo>
                <a:close/>
                <a:moveTo>
                  <a:pt x="17572" y="10800"/>
                </a:moveTo>
                <a:cubicBezTo>
                  <a:pt x="17520" y="10800"/>
                  <a:pt x="17301" y="11619"/>
                  <a:pt x="17301" y="11815"/>
                </a:cubicBezTo>
                <a:cubicBezTo>
                  <a:pt x="17301" y="11925"/>
                  <a:pt x="17345" y="11984"/>
                  <a:pt x="17452" y="12016"/>
                </a:cubicBezTo>
                <a:cubicBezTo>
                  <a:pt x="17535" y="12041"/>
                  <a:pt x="17675" y="12088"/>
                  <a:pt x="17765" y="12121"/>
                </a:cubicBezTo>
                <a:cubicBezTo>
                  <a:pt x="17969" y="12194"/>
                  <a:pt x="18276" y="12204"/>
                  <a:pt x="18441" y="12145"/>
                </a:cubicBezTo>
                <a:cubicBezTo>
                  <a:pt x="18708" y="12049"/>
                  <a:pt x="18530" y="11657"/>
                  <a:pt x="17994" y="11154"/>
                </a:cubicBezTo>
                <a:cubicBezTo>
                  <a:pt x="17783" y="10956"/>
                  <a:pt x="17594" y="10800"/>
                  <a:pt x="17572" y="10800"/>
                </a:cubicBezTo>
                <a:close/>
                <a:moveTo>
                  <a:pt x="18754" y="11058"/>
                </a:moveTo>
                <a:lnTo>
                  <a:pt x="18809" y="11404"/>
                </a:lnTo>
                <a:cubicBezTo>
                  <a:pt x="18903" y="12021"/>
                  <a:pt x="18585" y="12897"/>
                  <a:pt x="18187" y="13119"/>
                </a:cubicBezTo>
                <a:cubicBezTo>
                  <a:pt x="17970" y="13241"/>
                  <a:pt x="17655" y="13182"/>
                  <a:pt x="17054" y="12910"/>
                </a:cubicBezTo>
                <a:cubicBezTo>
                  <a:pt x="16846" y="12816"/>
                  <a:pt x="16650" y="12774"/>
                  <a:pt x="16505" y="12797"/>
                </a:cubicBezTo>
                <a:cubicBezTo>
                  <a:pt x="16234" y="12841"/>
                  <a:pt x="15285" y="13432"/>
                  <a:pt x="15353" y="13514"/>
                </a:cubicBezTo>
                <a:cubicBezTo>
                  <a:pt x="15379" y="13546"/>
                  <a:pt x="15576" y="13627"/>
                  <a:pt x="15787" y="13699"/>
                </a:cubicBezTo>
                <a:cubicBezTo>
                  <a:pt x="16223" y="13849"/>
                  <a:pt x="16609" y="14103"/>
                  <a:pt x="16722" y="14303"/>
                </a:cubicBezTo>
                <a:cubicBezTo>
                  <a:pt x="16845" y="14520"/>
                  <a:pt x="16817" y="15040"/>
                  <a:pt x="16662" y="15463"/>
                </a:cubicBezTo>
                <a:cubicBezTo>
                  <a:pt x="16511" y="15874"/>
                  <a:pt x="16114" y="16444"/>
                  <a:pt x="15812" y="16679"/>
                </a:cubicBezTo>
                <a:cubicBezTo>
                  <a:pt x="15517" y="16908"/>
                  <a:pt x="14434" y="17599"/>
                  <a:pt x="14220" y="17694"/>
                </a:cubicBezTo>
                <a:cubicBezTo>
                  <a:pt x="13627" y="17957"/>
                  <a:pt x="13330" y="18072"/>
                  <a:pt x="13255" y="18072"/>
                </a:cubicBezTo>
                <a:cubicBezTo>
                  <a:pt x="13103" y="18072"/>
                  <a:pt x="13169" y="18195"/>
                  <a:pt x="13460" y="18467"/>
                </a:cubicBezTo>
                <a:cubicBezTo>
                  <a:pt x="13617" y="18614"/>
                  <a:pt x="13760" y="18733"/>
                  <a:pt x="13779" y="18733"/>
                </a:cubicBezTo>
                <a:cubicBezTo>
                  <a:pt x="13798" y="18733"/>
                  <a:pt x="13895" y="18602"/>
                  <a:pt x="13990" y="18443"/>
                </a:cubicBezTo>
                <a:cubicBezTo>
                  <a:pt x="14188" y="18114"/>
                  <a:pt x="14268" y="18105"/>
                  <a:pt x="14587" y="18395"/>
                </a:cubicBezTo>
                <a:cubicBezTo>
                  <a:pt x="14702" y="18498"/>
                  <a:pt x="14820" y="18588"/>
                  <a:pt x="14853" y="18588"/>
                </a:cubicBezTo>
                <a:cubicBezTo>
                  <a:pt x="14885" y="18588"/>
                  <a:pt x="14996" y="18465"/>
                  <a:pt x="15100" y="18322"/>
                </a:cubicBezTo>
                <a:cubicBezTo>
                  <a:pt x="15442" y="17851"/>
                  <a:pt x="15830" y="17595"/>
                  <a:pt x="16644" y="17299"/>
                </a:cubicBezTo>
                <a:cubicBezTo>
                  <a:pt x="17866" y="16855"/>
                  <a:pt x="18511" y="16533"/>
                  <a:pt x="19611" y="15809"/>
                </a:cubicBezTo>
                <a:cubicBezTo>
                  <a:pt x="20634" y="15136"/>
                  <a:pt x="21149" y="14749"/>
                  <a:pt x="21299" y="14529"/>
                </a:cubicBezTo>
                <a:cubicBezTo>
                  <a:pt x="21434" y="14331"/>
                  <a:pt x="21585" y="13086"/>
                  <a:pt x="21595" y="12097"/>
                </a:cubicBezTo>
                <a:cubicBezTo>
                  <a:pt x="21600" y="11553"/>
                  <a:pt x="21583" y="11414"/>
                  <a:pt x="21492" y="11251"/>
                </a:cubicBezTo>
                <a:lnTo>
                  <a:pt x="21384" y="11058"/>
                </a:lnTo>
                <a:lnTo>
                  <a:pt x="20069" y="11058"/>
                </a:lnTo>
                <a:lnTo>
                  <a:pt x="18754" y="11058"/>
                </a:lnTo>
                <a:close/>
                <a:moveTo>
                  <a:pt x="13032" y="18193"/>
                </a:moveTo>
                <a:lnTo>
                  <a:pt x="12736" y="18250"/>
                </a:lnTo>
                <a:cubicBezTo>
                  <a:pt x="12574" y="18278"/>
                  <a:pt x="12239" y="18359"/>
                  <a:pt x="11994" y="18435"/>
                </a:cubicBezTo>
                <a:cubicBezTo>
                  <a:pt x="11303" y="18649"/>
                  <a:pt x="10048" y="18759"/>
                  <a:pt x="8871" y="18701"/>
                </a:cubicBezTo>
                <a:lnTo>
                  <a:pt x="7833" y="18644"/>
                </a:lnTo>
                <a:lnTo>
                  <a:pt x="7906" y="18854"/>
                </a:lnTo>
                <a:cubicBezTo>
                  <a:pt x="8026" y="19223"/>
                  <a:pt x="8228" y="19625"/>
                  <a:pt x="8726" y="20472"/>
                </a:cubicBezTo>
                <a:cubicBezTo>
                  <a:pt x="8994" y="20929"/>
                  <a:pt x="9214" y="21325"/>
                  <a:pt x="9214" y="21358"/>
                </a:cubicBezTo>
                <a:cubicBezTo>
                  <a:pt x="9214" y="21392"/>
                  <a:pt x="9244" y="21463"/>
                  <a:pt x="9281" y="21511"/>
                </a:cubicBezTo>
                <a:cubicBezTo>
                  <a:pt x="9319" y="21562"/>
                  <a:pt x="9500" y="21600"/>
                  <a:pt x="9709" y="21600"/>
                </a:cubicBezTo>
                <a:lnTo>
                  <a:pt x="10071" y="21600"/>
                </a:lnTo>
                <a:lnTo>
                  <a:pt x="10547" y="21052"/>
                </a:lnTo>
                <a:cubicBezTo>
                  <a:pt x="10810" y="20751"/>
                  <a:pt x="11076" y="20468"/>
                  <a:pt x="11138" y="20424"/>
                </a:cubicBezTo>
                <a:cubicBezTo>
                  <a:pt x="11200" y="20380"/>
                  <a:pt x="11774" y="20288"/>
                  <a:pt x="12410" y="20223"/>
                </a:cubicBezTo>
                <a:cubicBezTo>
                  <a:pt x="13497" y="20111"/>
                  <a:pt x="13583" y="20113"/>
                  <a:pt x="13828" y="20231"/>
                </a:cubicBezTo>
                <a:cubicBezTo>
                  <a:pt x="14127" y="20375"/>
                  <a:pt x="14234" y="20343"/>
                  <a:pt x="14322" y="20086"/>
                </a:cubicBezTo>
                <a:cubicBezTo>
                  <a:pt x="14434" y="19757"/>
                  <a:pt x="14394" y="19518"/>
                  <a:pt x="14201" y="19313"/>
                </a:cubicBezTo>
                <a:cubicBezTo>
                  <a:pt x="14010" y="19109"/>
                  <a:pt x="13774" y="18927"/>
                  <a:pt x="13755" y="18966"/>
                </a:cubicBezTo>
                <a:cubicBezTo>
                  <a:pt x="13624" y="19249"/>
                  <a:pt x="13423" y="19538"/>
                  <a:pt x="13357" y="19538"/>
                </a:cubicBezTo>
                <a:cubicBezTo>
                  <a:pt x="13268" y="19538"/>
                  <a:pt x="13012" y="19322"/>
                  <a:pt x="12802" y="19071"/>
                </a:cubicBezTo>
                <a:cubicBezTo>
                  <a:pt x="12667" y="18910"/>
                  <a:pt x="12652" y="18972"/>
                  <a:pt x="12935" y="18387"/>
                </a:cubicBezTo>
                <a:lnTo>
                  <a:pt x="13032" y="18193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1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2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3" name="Google Shape;1770;p26"/>
          <p:cNvSpPr txBox="1"/>
          <p:nvPr>
            <p:ph type="body" sz="quarter" idx="1"/>
          </p:nvPr>
        </p:nvSpPr>
        <p:spPr>
          <a:xfrm rot="88792">
            <a:off x="2385015" y="1055964"/>
            <a:ext cx="3971319" cy="883495"/>
          </a:xfrm>
          <a:prstGeom prst="rect">
            <a:avLst/>
          </a:prstGeom>
        </p:spPr>
        <p:txBody>
          <a:bodyPr/>
          <a:lstStyle>
            <a:lvl1pPr marL="0" indent="0" defTabSz="393192">
              <a:defRPr b="1" sz="1591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بلغة الرياضيات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grpSp>
        <p:nvGrpSpPr>
          <p:cNvPr id="192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2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3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3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3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3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3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3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0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1946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1940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1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4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44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7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48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49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5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51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954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28" b="34478"/>
          <a:stretch>
            <a:fillRect/>
          </a:stretch>
        </p:blipFill>
        <p:spPr>
          <a:xfrm>
            <a:off x="6239106" y="2037505"/>
            <a:ext cx="1808632" cy="135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69" y="0"/>
                </a:moveTo>
                <a:cubicBezTo>
                  <a:pt x="4108" y="0"/>
                  <a:pt x="4094" y="8"/>
                  <a:pt x="4094" y="196"/>
                </a:cubicBezTo>
                <a:cubicBezTo>
                  <a:pt x="4094" y="305"/>
                  <a:pt x="4124" y="579"/>
                  <a:pt x="4156" y="804"/>
                </a:cubicBezTo>
                <a:cubicBezTo>
                  <a:pt x="4187" y="1029"/>
                  <a:pt x="4274" y="1840"/>
                  <a:pt x="4350" y="2608"/>
                </a:cubicBezTo>
                <a:cubicBezTo>
                  <a:pt x="4575" y="4884"/>
                  <a:pt x="4753" y="6768"/>
                  <a:pt x="4791" y="7223"/>
                </a:cubicBezTo>
                <a:cubicBezTo>
                  <a:pt x="4820" y="7573"/>
                  <a:pt x="4842" y="7639"/>
                  <a:pt x="4914" y="7603"/>
                </a:cubicBezTo>
                <a:cubicBezTo>
                  <a:pt x="5081" y="7519"/>
                  <a:pt x="6362" y="6431"/>
                  <a:pt x="6573" y="6191"/>
                </a:cubicBezTo>
                <a:cubicBezTo>
                  <a:pt x="6783" y="5952"/>
                  <a:pt x="6877" y="5965"/>
                  <a:pt x="6814" y="6223"/>
                </a:cubicBezTo>
                <a:cubicBezTo>
                  <a:pt x="6742" y="6518"/>
                  <a:pt x="6442" y="7274"/>
                  <a:pt x="6397" y="7274"/>
                </a:cubicBezTo>
                <a:cubicBezTo>
                  <a:pt x="6371" y="7274"/>
                  <a:pt x="6109" y="7485"/>
                  <a:pt x="5814" y="7742"/>
                </a:cubicBezTo>
                <a:cubicBezTo>
                  <a:pt x="5520" y="8000"/>
                  <a:pt x="5197" y="8264"/>
                  <a:pt x="5099" y="8331"/>
                </a:cubicBezTo>
                <a:cubicBezTo>
                  <a:pt x="4935" y="8443"/>
                  <a:pt x="4922" y="8480"/>
                  <a:pt x="4947" y="8730"/>
                </a:cubicBezTo>
                <a:cubicBezTo>
                  <a:pt x="5031" y="9562"/>
                  <a:pt x="5139" y="10668"/>
                  <a:pt x="5170" y="11022"/>
                </a:cubicBezTo>
                <a:cubicBezTo>
                  <a:pt x="5222" y="11610"/>
                  <a:pt x="5408" y="12743"/>
                  <a:pt x="5506" y="13060"/>
                </a:cubicBezTo>
                <a:cubicBezTo>
                  <a:pt x="5720" y="13750"/>
                  <a:pt x="6262" y="14348"/>
                  <a:pt x="6866" y="14560"/>
                </a:cubicBezTo>
                <a:cubicBezTo>
                  <a:pt x="7951" y="14941"/>
                  <a:pt x="10067" y="14542"/>
                  <a:pt x="11122" y="13763"/>
                </a:cubicBezTo>
                <a:cubicBezTo>
                  <a:pt x="11311" y="13623"/>
                  <a:pt x="11489" y="13526"/>
                  <a:pt x="11515" y="13547"/>
                </a:cubicBezTo>
                <a:cubicBezTo>
                  <a:pt x="11541" y="13569"/>
                  <a:pt x="11572" y="13775"/>
                  <a:pt x="11586" y="13997"/>
                </a:cubicBezTo>
                <a:cubicBezTo>
                  <a:pt x="11615" y="14452"/>
                  <a:pt x="11724" y="14662"/>
                  <a:pt x="11984" y="14769"/>
                </a:cubicBezTo>
                <a:cubicBezTo>
                  <a:pt x="12384" y="14933"/>
                  <a:pt x="13048" y="14639"/>
                  <a:pt x="13169" y="14250"/>
                </a:cubicBezTo>
                <a:cubicBezTo>
                  <a:pt x="13265" y="13939"/>
                  <a:pt x="13212" y="13234"/>
                  <a:pt x="12842" y="10142"/>
                </a:cubicBezTo>
                <a:cubicBezTo>
                  <a:pt x="12529" y="7524"/>
                  <a:pt x="12327" y="5786"/>
                  <a:pt x="12136" y="4001"/>
                </a:cubicBezTo>
                <a:lnTo>
                  <a:pt x="12046" y="3121"/>
                </a:lnTo>
                <a:lnTo>
                  <a:pt x="11875" y="3127"/>
                </a:lnTo>
                <a:cubicBezTo>
                  <a:pt x="11784" y="3129"/>
                  <a:pt x="11369" y="3189"/>
                  <a:pt x="10951" y="3267"/>
                </a:cubicBezTo>
                <a:cubicBezTo>
                  <a:pt x="10230" y="3400"/>
                  <a:pt x="10168" y="3402"/>
                  <a:pt x="9748" y="3286"/>
                </a:cubicBezTo>
                <a:cubicBezTo>
                  <a:pt x="9504" y="3218"/>
                  <a:pt x="9172" y="3076"/>
                  <a:pt x="9008" y="2969"/>
                </a:cubicBezTo>
                <a:cubicBezTo>
                  <a:pt x="8845" y="2862"/>
                  <a:pt x="8697" y="2790"/>
                  <a:pt x="8681" y="2811"/>
                </a:cubicBezTo>
                <a:cubicBezTo>
                  <a:pt x="8666" y="2831"/>
                  <a:pt x="8785" y="3025"/>
                  <a:pt x="8947" y="3241"/>
                </a:cubicBezTo>
                <a:cubicBezTo>
                  <a:pt x="9226" y="3614"/>
                  <a:pt x="9624" y="3992"/>
                  <a:pt x="10222" y="4444"/>
                </a:cubicBezTo>
                <a:cubicBezTo>
                  <a:pt x="10584" y="4719"/>
                  <a:pt x="10918" y="5132"/>
                  <a:pt x="11008" y="5419"/>
                </a:cubicBezTo>
                <a:cubicBezTo>
                  <a:pt x="11108" y="5736"/>
                  <a:pt x="11100" y="6363"/>
                  <a:pt x="10994" y="6780"/>
                </a:cubicBezTo>
                <a:cubicBezTo>
                  <a:pt x="10846" y="7360"/>
                  <a:pt x="10474" y="7723"/>
                  <a:pt x="8734" y="9002"/>
                </a:cubicBezTo>
                <a:cubicBezTo>
                  <a:pt x="7742" y="9730"/>
                  <a:pt x="7620" y="9797"/>
                  <a:pt x="7293" y="9755"/>
                </a:cubicBezTo>
                <a:cubicBezTo>
                  <a:pt x="6749" y="9686"/>
                  <a:pt x="6401" y="9066"/>
                  <a:pt x="6388" y="8147"/>
                </a:cubicBezTo>
                <a:cubicBezTo>
                  <a:pt x="6379" y="7555"/>
                  <a:pt x="6471" y="7437"/>
                  <a:pt x="6521" y="7977"/>
                </a:cubicBezTo>
                <a:cubicBezTo>
                  <a:pt x="6539" y="8180"/>
                  <a:pt x="6575" y="8418"/>
                  <a:pt x="6596" y="8508"/>
                </a:cubicBezTo>
                <a:cubicBezTo>
                  <a:pt x="6672" y="8828"/>
                  <a:pt x="7066" y="8960"/>
                  <a:pt x="7535" y="8825"/>
                </a:cubicBezTo>
                <a:cubicBezTo>
                  <a:pt x="7700" y="8777"/>
                  <a:pt x="7698" y="8775"/>
                  <a:pt x="7682" y="8299"/>
                </a:cubicBezTo>
                <a:cubicBezTo>
                  <a:pt x="7659" y="7635"/>
                  <a:pt x="7568" y="6548"/>
                  <a:pt x="7473" y="5792"/>
                </a:cubicBezTo>
                <a:cubicBezTo>
                  <a:pt x="7429" y="5442"/>
                  <a:pt x="7373" y="4929"/>
                  <a:pt x="7345" y="4653"/>
                </a:cubicBezTo>
                <a:cubicBezTo>
                  <a:pt x="7138" y="2612"/>
                  <a:pt x="6966" y="1335"/>
                  <a:pt x="6885" y="1196"/>
                </a:cubicBezTo>
                <a:cubicBezTo>
                  <a:pt x="6856" y="1146"/>
                  <a:pt x="6607" y="956"/>
                  <a:pt x="6331" y="779"/>
                </a:cubicBezTo>
                <a:cubicBezTo>
                  <a:pt x="5533" y="267"/>
                  <a:pt x="4857" y="0"/>
                  <a:pt x="4369" y="0"/>
                </a:cubicBezTo>
                <a:close/>
                <a:moveTo>
                  <a:pt x="3549" y="196"/>
                </a:moveTo>
                <a:cubicBezTo>
                  <a:pt x="3494" y="120"/>
                  <a:pt x="3055" y="357"/>
                  <a:pt x="2630" y="690"/>
                </a:cubicBezTo>
                <a:cubicBezTo>
                  <a:pt x="2444" y="836"/>
                  <a:pt x="2258" y="956"/>
                  <a:pt x="2218" y="956"/>
                </a:cubicBezTo>
                <a:cubicBezTo>
                  <a:pt x="2177" y="956"/>
                  <a:pt x="2072" y="1035"/>
                  <a:pt x="1981" y="1133"/>
                </a:cubicBezTo>
                <a:lnTo>
                  <a:pt x="1815" y="1310"/>
                </a:lnTo>
                <a:lnTo>
                  <a:pt x="2270" y="1912"/>
                </a:lnTo>
                <a:lnTo>
                  <a:pt x="2725" y="2513"/>
                </a:lnTo>
                <a:lnTo>
                  <a:pt x="2663" y="2773"/>
                </a:lnTo>
                <a:cubicBezTo>
                  <a:pt x="2585" y="3091"/>
                  <a:pt x="2221" y="3594"/>
                  <a:pt x="1938" y="3773"/>
                </a:cubicBezTo>
                <a:cubicBezTo>
                  <a:pt x="1794" y="3864"/>
                  <a:pt x="1661" y="4039"/>
                  <a:pt x="1512" y="4355"/>
                </a:cubicBezTo>
                <a:cubicBezTo>
                  <a:pt x="1229" y="4954"/>
                  <a:pt x="1060" y="5080"/>
                  <a:pt x="469" y="5134"/>
                </a:cubicBezTo>
                <a:lnTo>
                  <a:pt x="0" y="5178"/>
                </a:lnTo>
                <a:lnTo>
                  <a:pt x="0" y="5906"/>
                </a:lnTo>
                <a:cubicBezTo>
                  <a:pt x="0" y="6481"/>
                  <a:pt x="15" y="6644"/>
                  <a:pt x="81" y="6685"/>
                </a:cubicBezTo>
                <a:cubicBezTo>
                  <a:pt x="563" y="6987"/>
                  <a:pt x="703" y="7107"/>
                  <a:pt x="768" y="7274"/>
                </a:cubicBezTo>
                <a:cubicBezTo>
                  <a:pt x="809" y="7381"/>
                  <a:pt x="886" y="7514"/>
                  <a:pt x="938" y="7571"/>
                </a:cubicBezTo>
                <a:cubicBezTo>
                  <a:pt x="991" y="7629"/>
                  <a:pt x="1158" y="7873"/>
                  <a:pt x="1308" y="8116"/>
                </a:cubicBezTo>
                <a:cubicBezTo>
                  <a:pt x="1458" y="8358"/>
                  <a:pt x="1706" y="8737"/>
                  <a:pt x="1858" y="8951"/>
                </a:cubicBezTo>
                <a:cubicBezTo>
                  <a:pt x="2049" y="9222"/>
                  <a:pt x="2156" y="9326"/>
                  <a:pt x="2218" y="9293"/>
                </a:cubicBezTo>
                <a:cubicBezTo>
                  <a:pt x="2267" y="9267"/>
                  <a:pt x="2445" y="9179"/>
                  <a:pt x="2611" y="9097"/>
                </a:cubicBezTo>
                <a:cubicBezTo>
                  <a:pt x="2777" y="9015"/>
                  <a:pt x="2938" y="8917"/>
                  <a:pt x="2966" y="8882"/>
                </a:cubicBezTo>
                <a:cubicBezTo>
                  <a:pt x="2995" y="8846"/>
                  <a:pt x="3047" y="8819"/>
                  <a:pt x="3085" y="8819"/>
                </a:cubicBezTo>
                <a:cubicBezTo>
                  <a:pt x="3123" y="8819"/>
                  <a:pt x="3421" y="8643"/>
                  <a:pt x="3744" y="8432"/>
                </a:cubicBezTo>
                <a:lnTo>
                  <a:pt x="4327" y="8053"/>
                </a:lnTo>
                <a:lnTo>
                  <a:pt x="4298" y="7717"/>
                </a:lnTo>
                <a:cubicBezTo>
                  <a:pt x="4240" y="7054"/>
                  <a:pt x="4101" y="5610"/>
                  <a:pt x="4042" y="5071"/>
                </a:cubicBezTo>
                <a:cubicBezTo>
                  <a:pt x="4009" y="4768"/>
                  <a:pt x="3934" y="3971"/>
                  <a:pt x="3876" y="3305"/>
                </a:cubicBezTo>
                <a:cubicBezTo>
                  <a:pt x="3695" y="1224"/>
                  <a:pt x="3594" y="257"/>
                  <a:pt x="3549" y="196"/>
                </a:cubicBezTo>
                <a:close/>
                <a:moveTo>
                  <a:pt x="7530" y="1709"/>
                </a:moveTo>
                <a:cubicBezTo>
                  <a:pt x="7522" y="1720"/>
                  <a:pt x="7588" y="2288"/>
                  <a:pt x="7677" y="2975"/>
                </a:cubicBezTo>
                <a:cubicBezTo>
                  <a:pt x="8036" y="5766"/>
                  <a:pt x="8122" y="7228"/>
                  <a:pt x="7980" y="8135"/>
                </a:cubicBezTo>
                <a:cubicBezTo>
                  <a:pt x="7940" y="8387"/>
                  <a:pt x="7931" y="8597"/>
                  <a:pt x="7956" y="8597"/>
                </a:cubicBezTo>
                <a:cubicBezTo>
                  <a:pt x="8042" y="8597"/>
                  <a:pt x="9009" y="7921"/>
                  <a:pt x="9624" y="7432"/>
                </a:cubicBezTo>
                <a:cubicBezTo>
                  <a:pt x="10392" y="6822"/>
                  <a:pt x="10804" y="6405"/>
                  <a:pt x="10804" y="6248"/>
                </a:cubicBezTo>
                <a:cubicBezTo>
                  <a:pt x="10804" y="6049"/>
                  <a:pt x="10438" y="5633"/>
                  <a:pt x="9790" y="5102"/>
                </a:cubicBezTo>
                <a:cubicBezTo>
                  <a:pt x="9037" y="4486"/>
                  <a:pt x="9050" y="4504"/>
                  <a:pt x="8530" y="3748"/>
                </a:cubicBezTo>
                <a:lnTo>
                  <a:pt x="8099" y="3121"/>
                </a:lnTo>
                <a:lnTo>
                  <a:pt x="8127" y="2709"/>
                </a:lnTo>
                <a:lnTo>
                  <a:pt x="8155" y="2292"/>
                </a:lnTo>
                <a:lnTo>
                  <a:pt x="7852" y="1988"/>
                </a:lnTo>
                <a:cubicBezTo>
                  <a:pt x="7684" y="1822"/>
                  <a:pt x="7537" y="1698"/>
                  <a:pt x="7530" y="1709"/>
                </a:cubicBezTo>
                <a:close/>
                <a:moveTo>
                  <a:pt x="13415" y="3672"/>
                </a:moveTo>
                <a:lnTo>
                  <a:pt x="13017" y="3684"/>
                </a:lnTo>
                <a:lnTo>
                  <a:pt x="12615" y="3691"/>
                </a:lnTo>
                <a:lnTo>
                  <a:pt x="12643" y="3881"/>
                </a:lnTo>
                <a:cubicBezTo>
                  <a:pt x="12689" y="4182"/>
                  <a:pt x="12940" y="6236"/>
                  <a:pt x="12980" y="6647"/>
                </a:cubicBezTo>
                <a:cubicBezTo>
                  <a:pt x="12999" y="6849"/>
                  <a:pt x="13149" y="8123"/>
                  <a:pt x="13316" y="9477"/>
                </a:cubicBezTo>
                <a:cubicBezTo>
                  <a:pt x="13565" y="11496"/>
                  <a:pt x="13621" y="12120"/>
                  <a:pt x="13629" y="12933"/>
                </a:cubicBezTo>
                <a:cubicBezTo>
                  <a:pt x="13636" y="13722"/>
                  <a:pt x="13617" y="14001"/>
                  <a:pt x="13539" y="14301"/>
                </a:cubicBezTo>
                <a:cubicBezTo>
                  <a:pt x="13410" y="14793"/>
                  <a:pt x="13133" y="15306"/>
                  <a:pt x="12842" y="15592"/>
                </a:cubicBezTo>
                <a:cubicBezTo>
                  <a:pt x="12644" y="15787"/>
                  <a:pt x="12549" y="15823"/>
                  <a:pt x="12212" y="15852"/>
                </a:cubicBezTo>
                <a:cubicBezTo>
                  <a:pt x="11817" y="15886"/>
                  <a:pt x="11812" y="15887"/>
                  <a:pt x="11624" y="15637"/>
                </a:cubicBezTo>
                <a:cubicBezTo>
                  <a:pt x="11450" y="15404"/>
                  <a:pt x="11302" y="14957"/>
                  <a:pt x="11302" y="14668"/>
                </a:cubicBezTo>
                <a:cubicBezTo>
                  <a:pt x="11302" y="14562"/>
                  <a:pt x="11282" y="14561"/>
                  <a:pt x="11122" y="14681"/>
                </a:cubicBezTo>
                <a:cubicBezTo>
                  <a:pt x="10455" y="15179"/>
                  <a:pt x="9271" y="15628"/>
                  <a:pt x="8378" y="15719"/>
                </a:cubicBezTo>
                <a:cubicBezTo>
                  <a:pt x="7345" y="15824"/>
                  <a:pt x="6668" y="15720"/>
                  <a:pt x="6146" y="15377"/>
                </a:cubicBezTo>
                <a:cubicBezTo>
                  <a:pt x="5927" y="15233"/>
                  <a:pt x="5646" y="14988"/>
                  <a:pt x="5525" y="14826"/>
                </a:cubicBezTo>
                <a:cubicBezTo>
                  <a:pt x="5286" y="14506"/>
                  <a:pt x="5275" y="14532"/>
                  <a:pt x="5383" y="15136"/>
                </a:cubicBezTo>
                <a:cubicBezTo>
                  <a:pt x="5569" y="16170"/>
                  <a:pt x="5870" y="16754"/>
                  <a:pt x="6369" y="17048"/>
                </a:cubicBezTo>
                <a:cubicBezTo>
                  <a:pt x="7281" y="17586"/>
                  <a:pt x="7189" y="17551"/>
                  <a:pt x="8061" y="17631"/>
                </a:cubicBezTo>
                <a:cubicBezTo>
                  <a:pt x="9249" y="17740"/>
                  <a:pt x="11235" y="17673"/>
                  <a:pt x="11932" y="17498"/>
                </a:cubicBezTo>
                <a:cubicBezTo>
                  <a:pt x="12864" y="17263"/>
                  <a:pt x="14310" y="16722"/>
                  <a:pt x="14932" y="16377"/>
                </a:cubicBezTo>
                <a:cubicBezTo>
                  <a:pt x="15719" y="15941"/>
                  <a:pt x="16507" y="15224"/>
                  <a:pt x="16382" y="15060"/>
                </a:cubicBezTo>
                <a:cubicBezTo>
                  <a:pt x="16325" y="14986"/>
                  <a:pt x="15723" y="14722"/>
                  <a:pt x="14984" y="14440"/>
                </a:cubicBezTo>
                <a:cubicBezTo>
                  <a:pt x="14697" y="14330"/>
                  <a:pt x="14433" y="14201"/>
                  <a:pt x="14396" y="14155"/>
                </a:cubicBezTo>
                <a:cubicBezTo>
                  <a:pt x="14317" y="14056"/>
                  <a:pt x="14425" y="13308"/>
                  <a:pt x="14548" y="13111"/>
                </a:cubicBezTo>
                <a:cubicBezTo>
                  <a:pt x="14588" y="13046"/>
                  <a:pt x="14888" y="12815"/>
                  <a:pt x="15211" y="12598"/>
                </a:cubicBezTo>
                <a:lnTo>
                  <a:pt x="15799" y="12199"/>
                </a:lnTo>
                <a:lnTo>
                  <a:pt x="15775" y="11484"/>
                </a:lnTo>
                <a:lnTo>
                  <a:pt x="15747" y="10762"/>
                </a:lnTo>
                <a:lnTo>
                  <a:pt x="15965" y="10167"/>
                </a:lnTo>
                <a:cubicBezTo>
                  <a:pt x="16086" y="9838"/>
                  <a:pt x="16211" y="9548"/>
                  <a:pt x="16245" y="9521"/>
                </a:cubicBezTo>
                <a:cubicBezTo>
                  <a:pt x="16278" y="9494"/>
                  <a:pt x="16306" y="9272"/>
                  <a:pt x="16306" y="9027"/>
                </a:cubicBezTo>
                <a:cubicBezTo>
                  <a:pt x="16306" y="8594"/>
                  <a:pt x="16297" y="8560"/>
                  <a:pt x="15870" y="7717"/>
                </a:cubicBezTo>
                <a:cubicBezTo>
                  <a:pt x="15477" y="6940"/>
                  <a:pt x="15430" y="6812"/>
                  <a:pt x="15415" y="6457"/>
                </a:cubicBezTo>
                <a:lnTo>
                  <a:pt x="15396" y="6065"/>
                </a:lnTo>
                <a:lnTo>
                  <a:pt x="14771" y="5387"/>
                </a:lnTo>
                <a:cubicBezTo>
                  <a:pt x="14426" y="5017"/>
                  <a:pt x="13981" y="4484"/>
                  <a:pt x="13780" y="4197"/>
                </a:cubicBezTo>
                <a:lnTo>
                  <a:pt x="13415" y="3672"/>
                </a:lnTo>
                <a:close/>
                <a:moveTo>
                  <a:pt x="4298" y="8939"/>
                </a:moveTo>
                <a:cubicBezTo>
                  <a:pt x="4245" y="8948"/>
                  <a:pt x="4168" y="8986"/>
                  <a:pt x="4033" y="9059"/>
                </a:cubicBezTo>
                <a:cubicBezTo>
                  <a:pt x="3861" y="9153"/>
                  <a:pt x="3689" y="9260"/>
                  <a:pt x="3649" y="9300"/>
                </a:cubicBezTo>
                <a:cubicBezTo>
                  <a:pt x="3514" y="9432"/>
                  <a:pt x="3302" y="9538"/>
                  <a:pt x="3080" y="9585"/>
                </a:cubicBezTo>
                <a:cubicBezTo>
                  <a:pt x="2462" y="9713"/>
                  <a:pt x="2386" y="9852"/>
                  <a:pt x="2673" y="10332"/>
                </a:cubicBezTo>
                <a:cubicBezTo>
                  <a:pt x="2767" y="10489"/>
                  <a:pt x="2864" y="10681"/>
                  <a:pt x="2891" y="10762"/>
                </a:cubicBezTo>
                <a:cubicBezTo>
                  <a:pt x="3024" y="11161"/>
                  <a:pt x="3369" y="11756"/>
                  <a:pt x="3469" y="11756"/>
                </a:cubicBezTo>
                <a:cubicBezTo>
                  <a:pt x="3513" y="11756"/>
                  <a:pt x="3566" y="11804"/>
                  <a:pt x="3583" y="11864"/>
                </a:cubicBezTo>
                <a:cubicBezTo>
                  <a:pt x="3599" y="11923"/>
                  <a:pt x="3665" y="11994"/>
                  <a:pt x="3729" y="12022"/>
                </a:cubicBezTo>
                <a:cubicBezTo>
                  <a:pt x="3906" y="12096"/>
                  <a:pt x="4358" y="12526"/>
                  <a:pt x="4606" y="12857"/>
                </a:cubicBezTo>
                <a:cubicBezTo>
                  <a:pt x="4727" y="13019"/>
                  <a:pt x="4834" y="13149"/>
                  <a:pt x="4843" y="13149"/>
                </a:cubicBezTo>
                <a:cubicBezTo>
                  <a:pt x="4860" y="13149"/>
                  <a:pt x="4830" y="12729"/>
                  <a:pt x="4796" y="12471"/>
                </a:cubicBezTo>
                <a:cubicBezTo>
                  <a:pt x="4786" y="12402"/>
                  <a:pt x="4760" y="12322"/>
                  <a:pt x="4739" y="12294"/>
                </a:cubicBezTo>
                <a:cubicBezTo>
                  <a:pt x="4718" y="12266"/>
                  <a:pt x="4701" y="12048"/>
                  <a:pt x="4701" y="11807"/>
                </a:cubicBezTo>
                <a:cubicBezTo>
                  <a:pt x="4701" y="11565"/>
                  <a:pt x="4677" y="11250"/>
                  <a:pt x="4649" y="11104"/>
                </a:cubicBezTo>
                <a:cubicBezTo>
                  <a:pt x="4620" y="10958"/>
                  <a:pt x="4567" y="10447"/>
                  <a:pt x="4530" y="9971"/>
                </a:cubicBezTo>
                <a:cubicBezTo>
                  <a:pt x="4493" y="9494"/>
                  <a:pt x="4435" y="9055"/>
                  <a:pt x="4402" y="8996"/>
                </a:cubicBezTo>
                <a:cubicBezTo>
                  <a:pt x="4377" y="8949"/>
                  <a:pt x="4351" y="8930"/>
                  <a:pt x="4298" y="8939"/>
                </a:cubicBezTo>
                <a:close/>
                <a:moveTo>
                  <a:pt x="16709" y="10078"/>
                </a:moveTo>
                <a:cubicBezTo>
                  <a:pt x="16616" y="10054"/>
                  <a:pt x="16518" y="10073"/>
                  <a:pt x="16406" y="10142"/>
                </a:cubicBezTo>
                <a:cubicBezTo>
                  <a:pt x="16244" y="10240"/>
                  <a:pt x="16031" y="10650"/>
                  <a:pt x="16031" y="10863"/>
                </a:cubicBezTo>
                <a:cubicBezTo>
                  <a:pt x="16031" y="11081"/>
                  <a:pt x="16177" y="11368"/>
                  <a:pt x="16354" y="11496"/>
                </a:cubicBezTo>
                <a:cubicBezTo>
                  <a:pt x="16570" y="11654"/>
                  <a:pt x="16772" y="11631"/>
                  <a:pt x="16960" y="11420"/>
                </a:cubicBezTo>
                <a:cubicBezTo>
                  <a:pt x="17106" y="11257"/>
                  <a:pt x="17131" y="11180"/>
                  <a:pt x="17131" y="10876"/>
                </a:cubicBezTo>
                <a:cubicBezTo>
                  <a:pt x="17131" y="10588"/>
                  <a:pt x="17100" y="10480"/>
                  <a:pt x="16970" y="10294"/>
                </a:cubicBezTo>
                <a:cubicBezTo>
                  <a:pt x="16885" y="10173"/>
                  <a:pt x="16802" y="10103"/>
                  <a:pt x="16709" y="10078"/>
                </a:cubicBezTo>
                <a:close/>
                <a:moveTo>
                  <a:pt x="17571" y="10800"/>
                </a:moveTo>
                <a:cubicBezTo>
                  <a:pt x="17519" y="10800"/>
                  <a:pt x="17297" y="11623"/>
                  <a:pt x="17297" y="11819"/>
                </a:cubicBezTo>
                <a:cubicBezTo>
                  <a:pt x="17297" y="11930"/>
                  <a:pt x="17341" y="11989"/>
                  <a:pt x="17448" y="12022"/>
                </a:cubicBezTo>
                <a:cubicBezTo>
                  <a:pt x="17531" y="12047"/>
                  <a:pt x="17675" y="12091"/>
                  <a:pt x="17766" y="12123"/>
                </a:cubicBezTo>
                <a:cubicBezTo>
                  <a:pt x="17970" y="12196"/>
                  <a:pt x="18274" y="12207"/>
                  <a:pt x="18439" y="12148"/>
                </a:cubicBezTo>
                <a:cubicBezTo>
                  <a:pt x="18705" y="12053"/>
                  <a:pt x="18529" y="11663"/>
                  <a:pt x="17993" y="11161"/>
                </a:cubicBezTo>
                <a:cubicBezTo>
                  <a:pt x="17782" y="10963"/>
                  <a:pt x="17593" y="10800"/>
                  <a:pt x="17571" y="10800"/>
                </a:cubicBezTo>
                <a:close/>
                <a:moveTo>
                  <a:pt x="18751" y="11060"/>
                </a:moveTo>
                <a:lnTo>
                  <a:pt x="18803" y="11408"/>
                </a:lnTo>
                <a:cubicBezTo>
                  <a:pt x="18898" y="12025"/>
                  <a:pt x="18580" y="12901"/>
                  <a:pt x="18183" y="13123"/>
                </a:cubicBezTo>
                <a:cubicBezTo>
                  <a:pt x="17965" y="13245"/>
                  <a:pt x="17656" y="13186"/>
                  <a:pt x="17055" y="12914"/>
                </a:cubicBezTo>
                <a:cubicBezTo>
                  <a:pt x="16847" y="12821"/>
                  <a:pt x="16650" y="12777"/>
                  <a:pt x="16505" y="12800"/>
                </a:cubicBezTo>
                <a:cubicBezTo>
                  <a:pt x="16234" y="12844"/>
                  <a:pt x="15281" y="13434"/>
                  <a:pt x="15349" y="13516"/>
                </a:cubicBezTo>
                <a:cubicBezTo>
                  <a:pt x="15375" y="13547"/>
                  <a:pt x="15573" y="13633"/>
                  <a:pt x="15785" y="13706"/>
                </a:cubicBezTo>
                <a:cubicBezTo>
                  <a:pt x="16220" y="13855"/>
                  <a:pt x="16610" y="14101"/>
                  <a:pt x="16723" y="14301"/>
                </a:cubicBezTo>
                <a:cubicBezTo>
                  <a:pt x="16846" y="14517"/>
                  <a:pt x="16817" y="15042"/>
                  <a:pt x="16662" y="15466"/>
                </a:cubicBezTo>
                <a:cubicBezTo>
                  <a:pt x="16511" y="15877"/>
                  <a:pt x="16111" y="16446"/>
                  <a:pt x="15809" y="16681"/>
                </a:cubicBezTo>
                <a:cubicBezTo>
                  <a:pt x="15514" y="16910"/>
                  <a:pt x="14430" y="17599"/>
                  <a:pt x="14216" y="17694"/>
                </a:cubicBezTo>
                <a:cubicBezTo>
                  <a:pt x="13624" y="17957"/>
                  <a:pt x="13329" y="18074"/>
                  <a:pt x="13254" y="18074"/>
                </a:cubicBezTo>
                <a:cubicBezTo>
                  <a:pt x="13103" y="18074"/>
                  <a:pt x="13167" y="18194"/>
                  <a:pt x="13458" y="18466"/>
                </a:cubicBezTo>
                <a:cubicBezTo>
                  <a:pt x="13615" y="18614"/>
                  <a:pt x="13761" y="18739"/>
                  <a:pt x="13780" y="18739"/>
                </a:cubicBezTo>
                <a:cubicBezTo>
                  <a:pt x="13799" y="18739"/>
                  <a:pt x="13893" y="18607"/>
                  <a:pt x="13989" y="18447"/>
                </a:cubicBezTo>
                <a:cubicBezTo>
                  <a:pt x="14187" y="18118"/>
                  <a:pt x="14267" y="18114"/>
                  <a:pt x="14586" y="18403"/>
                </a:cubicBezTo>
                <a:cubicBezTo>
                  <a:pt x="14700" y="18507"/>
                  <a:pt x="14819" y="18587"/>
                  <a:pt x="14851" y="18587"/>
                </a:cubicBezTo>
                <a:cubicBezTo>
                  <a:pt x="14884" y="18587"/>
                  <a:pt x="14994" y="18470"/>
                  <a:pt x="15098" y="18327"/>
                </a:cubicBezTo>
                <a:cubicBezTo>
                  <a:pt x="15439" y="17856"/>
                  <a:pt x="15829" y="17597"/>
                  <a:pt x="16643" y="17302"/>
                </a:cubicBezTo>
                <a:cubicBezTo>
                  <a:pt x="17865" y="16857"/>
                  <a:pt x="18505" y="16537"/>
                  <a:pt x="19604" y="15814"/>
                </a:cubicBezTo>
                <a:cubicBezTo>
                  <a:pt x="20627" y="15141"/>
                  <a:pt x="21146" y="14749"/>
                  <a:pt x="21296" y="14529"/>
                </a:cubicBezTo>
                <a:cubicBezTo>
                  <a:pt x="21431" y="14330"/>
                  <a:pt x="21585" y="13087"/>
                  <a:pt x="21595" y="12098"/>
                </a:cubicBezTo>
                <a:cubicBezTo>
                  <a:pt x="21600" y="11554"/>
                  <a:pt x="21582" y="11412"/>
                  <a:pt x="21490" y="11249"/>
                </a:cubicBezTo>
                <a:lnTo>
                  <a:pt x="21381" y="11060"/>
                </a:lnTo>
                <a:lnTo>
                  <a:pt x="20064" y="11060"/>
                </a:lnTo>
                <a:lnTo>
                  <a:pt x="18751" y="11060"/>
                </a:lnTo>
                <a:close/>
                <a:moveTo>
                  <a:pt x="13032" y="18200"/>
                </a:moveTo>
                <a:lnTo>
                  <a:pt x="12733" y="18251"/>
                </a:lnTo>
                <a:cubicBezTo>
                  <a:pt x="12571" y="18280"/>
                  <a:pt x="12239" y="18365"/>
                  <a:pt x="11994" y="18441"/>
                </a:cubicBezTo>
                <a:cubicBezTo>
                  <a:pt x="11303" y="18655"/>
                  <a:pt x="10043" y="18759"/>
                  <a:pt x="8866" y="18701"/>
                </a:cubicBezTo>
                <a:lnTo>
                  <a:pt x="7833" y="18650"/>
                </a:lnTo>
                <a:lnTo>
                  <a:pt x="7904" y="18859"/>
                </a:lnTo>
                <a:cubicBezTo>
                  <a:pt x="8024" y="19228"/>
                  <a:pt x="8226" y="19626"/>
                  <a:pt x="8724" y="20473"/>
                </a:cubicBezTo>
                <a:cubicBezTo>
                  <a:pt x="8992" y="20930"/>
                  <a:pt x="9212" y="21333"/>
                  <a:pt x="9212" y="21366"/>
                </a:cubicBezTo>
                <a:cubicBezTo>
                  <a:pt x="9212" y="21399"/>
                  <a:pt x="9242" y="21463"/>
                  <a:pt x="9279" y="21511"/>
                </a:cubicBezTo>
                <a:cubicBezTo>
                  <a:pt x="9317" y="21562"/>
                  <a:pt x="9496" y="21600"/>
                  <a:pt x="9705" y="21600"/>
                </a:cubicBezTo>
                <a:lnTo>
                  <a:pt x="10070" y="21600"/>
                </a:lnTo>
                <a:lnTo>
                  <a:pt x="10549" y="21056"/>
                </a:lnTo>
                <a:cubicBezTo>
                  <a:pt x="10811" y="20754"/>
                  <a:pt x="11074" y="20467"/>
                  <a:pt x="11136" y="20423"/>
                </a:cubicBezTo>
                <a:cubicBezTo>
                  <a:pt x="11198" y="20378"/>
                  <a:pt x="11769" y="20292"/>
                  <a:pt x="12406" y="20226"/>
                </a:cubicBezTo>
                <a:cubicBezTo>
                  <a:pt x="13492" y="20114"/>
                  <a:pt x="13583" y="20115"/>
                  <a:pt x="13828" y="20233"/>
                </a:cubicBezTo>
                <a:cubicBezTo>
                  <a:pt x="14127" y="20377"/>
                  <a:pt x="14233" y="20345"/>
                  <a:pt x="14321" y="20087"/>
                </a:cubicBezTo>
                <a:cubicBezTo>
                  <a:pt x="14433" y="19758"/>
                  <a:pt x="14395" y="19520"/>
                  <a:pt x="14202" y="19315"/>
                </a:cubicBezTo>
                <a:cubicBezTo>
                  <a:pt x="14011" y="19111"/>
                  <a:pt x="13775" y="18927"/>
                  <a:pt x="13757" y="18966"/>
                </a:cubicBezTo>
                <a:cubicBezTo>
                  <a:pt x="13626" y="19249"/>
                  <a:pt x="13419" y="19543"/>
                  <a:pt x="13354" y="19543"/>
                </a:cubicBezTo>
                <a:cubicBezTo>
                  <a:pt x="13265" y="19543"/>
                  <a:pt x="13009" y="19331"/>
                  <a:pt x="12799" y="19080"/>
                </a:cubicBezTo>
                <a:cubicBezTo>
                  <a:pt x="12664" y="18919"/>
                  <a:pt x="12654" y="18976"/>
                  <a:pt x="12937" y="18390"/>
                </a:cubicBezTo>
                <a:lnTo>
                  <a:pt x="13032" y="1820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3" grpId="1"/>
      <p:bldP build="whole" bldLvl="1" animBg="1" rev="0" advAuto="0" spid="195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8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195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1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3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4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5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7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8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9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0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1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7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7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7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7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sp>
        <p:nvSpPr>
          <p:cNvPr id="1978" name="صفحة…"/>
          <p:cNvSpPr txBox="1"/>
          <p:nvPr/>
        </p:nvSpPr>
        <p:spPr>
          <a:xfrm>
            <a:off x="2939363" y="2135924"/>
            <a:ext cx="125437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٧٢</a:t>
            </a:r>
          </a:p>
        </p:txBody>
      </p:sp>
      <p:pic>
        <p:nvPicPr>
          <p:cNvPr id="1979" name="IMG_1753.jpeg" descr="IMG_1753.jpeg"/>
          <p:cNvPicPr>
            <a:picLocks noChangeAspect="1"/>
          </p:cNvPicPr>
          <p:nvPr/>
        </p:nvPicPr>
        <p:blipFill>
          <a:blip r:embed="rId5">
            <a:extLst/>
          </a:blip>
          <a:srcRect l="25189" t="6250" r="25733" b="34482"/>
          <a:stretch>
            <a:fillRect/>
          </a:stretch>
        </p:blipFill>
        <p:spPr>
          <a:xfrm>
            <a:off x="5707918" y="1803342"/>
            <a:ext cx="2096385" cy="1569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0" y="0"/>
                </a:moveTo>
                <a:cubicBezTo>
                  <a:pt x="4109" y="0"/>
                  <a:pt x="4097" y="9"/>
                  <a:pt x="4097" y="197"/>
                </a:cubicBezTo>
                <a:cubicBezTo>
                  <a:pt x="4097" y="305"/>
                  <a:pt x="4122" y="578"/>
                  <a:pt x="4154" y="803"/>
                </a:cubicBezTo>
                <a:cubicBezTo>
                  <a:pt x="4185" y="1028"/>
                  <a:pt x="4274" y="1843"/>
                  <a:pt x="4350" y="2611"/>
                </a:cubicBezTo>
                <a:cubicBezTo>
                  <a:pt x="4574" y="4886"/>
                  <a:pt x="4754" y="6765"/>
                  <a:pt x="4792" y="7220"/>
                </a:cubicBezTo>
                <a:cubicBezTo>
                  <a:pt x="4821" y="7570"/>
                  <a:pt x="4846" y="7639"/>
                  <a:pt x="4918" y="7602"/>
                </a:cubicBezTo>
                <a:cubicBezTo>
                  <a:pt x="5086" y="7519"/>
                  <a:pt x="6363" y="6427"/>
                  <a:pt x="6574" y="6188"/>
                </a:cubicBezTo>
                <a:cubicBezTo>
                  <a:pt x="6784" y="5949"/>
                  <a:pt x="6878" y="5963"/>
                  <a:pt x="6815" y="6221"/>
                </a:cubicBezTo>
                <a:cubicBezTo>
                  <a:pt x="6743" y="6516"/>
                  <a:pt x="6443" y="7275"/>
                  <a:pt x="6398" y="7275"/>
                </a:cubicBezTo>
                <a:cubicBezTo>
                  <a:pt x="6372" y="7275"/>
                  <a:pt x="6108" y="7487"/>
                  <a:pt x="5814" y="7744"/>
                </a:cubicBezTo>
                <a:cubicBezTo>
                  <a:pt x="5519" y="8002"/>
                  <a:pt x="5201" y="8267"/>
                  <a:pt x="5102" y="8334"/>
                </a:cubicBezTo>
                <a:cubicBezTo>
                  <a:pt x="4938" y="8446"/>
                  <a:pt x="4922" y="8477"/>
                  <a:pt x="4947" y="8727"/>
                </a:cubicBezTo>
                <a:cubicBezTo>
                  <a:pt x="5031" y="9559"/>
                  <a:pt x="5141" y="10668"/>
                  <a:pt x="5172" y="11021"/>
                </a:cubicBezTo>
                <a:cubicBezTo>
                  <a:pt x="5223" y="11610"/>
                  <a:pt x="5409" y="12747"/>
                  <a:pt x="5507" y="13064"/>
                </a:cubicBezTo>
                <a:cubicBezTo>
                  <a:pt x="5720" y="13754"/>
                  <a:pt x="6264" y="14348"/>
                  <a:pt x="6868" y="14560"/>
                </a:cubicBezTo>
                <a:cubicBezTo>
                  <a:pt x="7953" y="14941"/>
                  <a:pt x="10069" y="14548"/>
                  <a:pt x="11124" y="13768"/>
                </a:cubicBezTo>
                <a:cubicBezTo>
                  <a:pt x="11314" y="13628"/>
                  <a:pt x="11491" y="13528"/>
                  <a:pt x="11517" y="13550"/>
                </a:cubicBezTo>
                <a:cubicBezTo>
                  <a:pt x="11543" y="13571"/>
                  <a:pt x="11577" y="13770"/>
                  <a:pt x="11590" y="13992"/>
                </a:cubicBezTo>
                <a:cubicBezTo>
                  <a:pt x="11619" y="14448"/>
                  <a:pt x="11726" y="14661"/>
                  <a:pt x="11987" y="14768"/>
                </a:cubicBezTo>
                <a:cubicBezTo>
                  <a:pt x="12387" y="14932"/>
                  <a:pt x="13052" y="14643"/>
                  <a:pt x="13173" y="14254"/>
                </a:cubicBezTo>
                <a:cubicBezTo>
                  <a:pt x="13269" y="13943"/>
                  <a:pt x="13212" y="13234"/>
                  <a:pt x="12841" y="10142"/>
                </a:cubicBezTo>
                <a:cubicBezTo>
                  <a:pt x="12528" y="7524"/>
                  <a:pt x="12329" y="5789"/>
                  <a:pt x="12138" y="4003"/>
                </a:cubicBezTo>
                <a:lnTo>
                  <a:pt x="12044" y="3124"/>
                </a:lnTo>
                <a:lnTo>
                  <a:pt x="11877" y="3124"/>
                </a:lnTo>
                <a:cubicBezTo>
                  <a:pt x="11785" y="3126"/>
                  <a:pt x="11371" y="3194"/>
                  <a:pt x="10953" y="3271"/>
                </a:cubicBezTo>
                <a:cubicBezTo>
                  <a:pt x="10231" y="3405"/>
                  <a:pt x="10167" y="3404"/>
                  <a:pt x="9747" y="3288"/>
                </a:cubicBezTo>
                <a:cubicBezTo>
                  <a:pt x="9503" y="3220"/>
                  <a:pt x="9170" y="3078"/>
                  <a:pt x="9007" y="2971"/>
                </a:cubicBezTo>
                <a:cubicBezTo>
                  <a:pt x="8843" y="2864"/>
                  <a:pt x="8699" y="2792"/>
                  <a:pt x="8684" y="2813"/>
                </a:cubicBezTo>
                <a:cubicBezTo>
                  <a:pt x="8668" y="2833"/>
                  <a:pt x="8787" y="3028"/>
                  <a:pt x="8949" y="3244"/>
                </a:cubicBezTo>
                <a:cubicBezTo>
                  <a:pt x="9229" y="3617"/>
                  <a:pt x="9628" y="3994"/>
                  <a:pt x="10225" y="4446"/>
                </a:cubicBezTo>
                <a:cubicBezTo>
                  <a:pt x="10588" y="4720"/>
                  <a:pt x="10920" y="5131"/>
                  <a:pt x="11010" y="5418"/>
                </a:cubicBezTo>
                <a:cubicBezTo>
                  <a:pt x="11109" y="5735"/>
                  <a:pt x="11100" y="6361"/>
                  <a:pt x="10994" y="6778"/>
                </a:cubicBezTo>
                <a:cubicBezTo>
                  <a:pt x="10846" y="7358"/>
                  <a:pt x="10478" y="7727"/>
                  <a:pt x="8737" y="9006"/>
                </a:cubicBezTo>
                <a:cubicBezTo>
                  <a:pt x="7745" y="9734"/>
                  <a:pt x="7620" y="9796"/>
                  <a:pt x="7294" y="9754"/>
                </a:cubicBezTo>
                <a:cubicBezTo>
                  <a:pt x="6750" y="9684"/>
                  <a:pt x="6399" y="9067"/>
                  <a:pt x="6386" y="8148"/>
                </a:cubicBezTo>
                <a:cubicBezTo>
                  <a:pt x="6378" y="7556"/>
                  <a:pt x="6476" y="7434"/>
                  <a:pt x="6525" y="7974"/>
                </a:cubicBezTo>
                <a:cubicBezTo>
                  <a:pt x="6544" y="8177"/>
                  <a:pt x="6573" y="8419"/>
                  <a:pt x="6594" y="8509"/>
                </a:cubicBezTo>
                <a:cubicBezTo>
                  <a:pt x="6670" y="8828"/>
                  <a:pt x="7066" y="8961"/>
                  <a:pt x="7535" y="8826"/>
                </a:cubicBezTo>
                <a:cubicBezTo>
                  <a:pt x="7700" y="8778"/>
                  <a:pt x="7698" y="8777"/>
                  <a:pt x="7682" y="8301"/>
                </a:cubicBezTo>
                <a:cubicBezTo>
                  <a:pt x="7660" y="7637"/>
                  <a:pt x="7573" y="6545"/>
                  <a:pt x="7478" y="5789"/>
                </a:cubicBezTo>
                <a:cubicBezTo>
                  <a:pt x="7433" y="5438"/>
                  <a:pt x="7371" y="4929"/>
                  <a:pt x="7343" y="4653"/>
                </a:cubicBezTo>
                <a:cubicBezTo>
                  <a:pt x="7135" y="2612"/>
                  <a:pt x="6970" y="1335"/>
                  <a:pt x="6889" y="1196"/>
                </a:cubicBezTo>
                <a:cubicBezTo>
                  <a:pt x="6859" y="1145"/>
                  <a:pt x="6609" y="958"/>
                  <a:pt x="6333" y="781"/>
                </a:cubicBezTo>
                <a:cubicBezTo>
                  <a:pt x="5535" y="270"/>
                  <a:pt x="4858" y="0"/>
                  <a:pt x="4370" y="0"/>
                </a:cubicBezTo>
                <a:close/>
                <a:moveTo>
                  <a:pt x="3553" y="197"/>
                </a:moveTo>
                <a:cubicBezTo>
                  <a:pt x="3497" y="120"/>
                  <a:pt x="3054" y="355"/>
                  <a:pt x="2629" y="688"/>
                </a:cubicBezTo>
                <a:cubicBezTo>
                  <a:pt x="2443" y="834"/>
                  <a:pt x="2256" y="956"/>
                  <a:pt x="2216" y="956"/>
                </a:cubicBezTo>
                <a:cubicBezTo>
                  <a:pt x="2176" y="956"/>
                  <a:pt x="2070" y="1038"/>
                  <a:pt x="1979" y="1136"/>
                </a:cubicBezTo>
                <a:lnTo>
                  <a:pt x="1815" y="1311"/>
                </a:lnTo>
                <a:lnTo>
                  <a:pt x="2269" y="1912"/>
                </a:lnTo>
                <a:lnTo>
                  <a:pt x="2727" y="2512"/>
                </a:lnTo>
                <a:lnTo>
                  <a:pt x="2662" y="2774"/>
                </a:lnTo>
                <a:cubicBezTo>
                  <a:pt x="2583" y="3093"/>
                  <a:pt x="2221" y="3595"/>
                  <a:pt x="1938" y="3774"/>
                </a:cubicBezTo>
                <a:cubicBezTo>
                  <a:pt x="1794" y="3865"/>
                  <a:pt x="1662" y="4042"/>
                  <a:pt x="1513" y="4358"/>
                </a:cubicBezTo>
                <a:cubicBezTo>
                  <a:pt x="1230" y="4956"/>
                  <a:pt x="1061" y="5085"/>
                  <a:pt x="470" y="5139"/>
                </a:cubicBezTo>
                <a:lnTo>
                  <a:pt x="0" y="5177"/>
                </a:lnTo>
                <a:lnTo>
                  <a:pt x="0" y="5909"/>
                </a:lnTo>
                <a:cubicBezTo>
                  <a:pt x="0" y="6483"/>
                  <a:pt x="17" y="6644"/>
                  <a:pt x="82" y="6685"/>
                </a:cubicBezTo>
                <a:cubicBezTo>
                  <a:pt x="565" y="6987"/>
                  <a:pt x="704" y="7108"/>
                  <a:pt x="769" y="7275"/>
                </a:cubicBezTo>
                <a:cubicBezTo>
                  <a:pt x="810" y="7382"/>
                  <a:pt x="888" y="7517"/>
                  <a:pt x="940" y="7575"/>
                </a:cubicBezTo>
                <a:cubicBezTo>
                  <a:pt x="993" y="7633"/>
                  <a:pt x="1158" y="7879"/>
                  <a:pt x="1308" y="8121"/>
                </a:cubicBezTo>
                <a:cubicBezTo>
                  <a:pt x="1458" y="8364"/>
                  <a:pt x="1704" y="8737"/>
                  <a:pt x="1856" y="8951"/>
                </a:cubicBezTo>
                <a:cubicBezTo>
                  <a:pt x="2048" y="9222"/>
                  <a:pt x="2158" y="9323"/>
                  <a:pt x="2220" y="9290"/>
                </a:cubicBezTo>
                <a:cubicBezTo>
                  <a:pt x="2269" y="9264"/>
                  <a:pt x="2446" y="9176"/>
                  <a:pt x="2612" y="9093"/>
                </a:cubicBezTo>
                <a:cubicBezTo>
                  <a:pt x="2779" y="9011"/>
                  <a:pt x="2939" y="8916"/>
                  <a:pt x="2968" y="8880"/>
                </a:cubicBezTo>
                <a:cubicBezTo>
                  <a:pt x="2997" y="8845"/>
                  <a:pt x="3049" y="8815"/>
                  <a:pt x="3087" y="8815"/>
                </a:cubicBezTo>
                <a:cubicBezTo>
                  <a:pt x="3124" y="8815"/>
                  <a:pt x="3418" y="8643"/>
                  <a:pt x="3741" y="8432"/>
                </a:cubicBezTo>
                <a:lnTo>
                  <a:pt x="4330" y="8050"/>
                </a:lnTo>
                <a:lnTo>
                  <a:pt x="4301" y="7717"/>
                </a:lnTo>
                <a:cubicBezTo>
                  <a:pt x="4243" y="7054"/>
                  <a:pt x="4102" y="5607"/>
                  <a:pt x="4043" y="5068"/>
                </a:cubicBezTo>
                <a:cubicBezTo>
                  <a:pt x="4011" y="4765"/>
                  <a:pt x="3938" y="3971"/>
                  <a:pt x="3880" y="3304"/>
                </a:cubicBezTo>
                <a:cubicBezTo>
                  <a:pt x="3699" y="1224"/>
                  <a:pt x="3597" y="257"/>
                  <a:pt x="3553" y="197"/>
                </a:cubicBezTo>
                <a:close/>
                <a:moveTo>
                  <a:pt x="7531" y="1709"/>
                </a:moveTo>
                <a:cubicBezTo>
                  <a:pt x="7523" y="1720"/>
                  <a:pt x="7589" y="2289"/>
                  <a:pt x="7678" y="2976"/>
                </a:cubicBezTo>
                <a:cubicBezTo>
                  <a:pt x="8037" y="5767"/>
                  <a:pt x="8127" y="7231"/>
                  <a:pt x="7985" y="8138"/>
                </a:cubicBezTo>
                <a:cubicBezTo>
                  <a:pt x="7945" y="8390"/>
                  <a:pt x="7930" y="8596"/>
                  <a:pt x="7956" y="8596"/>
                </a:cubicBezTo>
                <a:cubicBezTo>
                  <a:pt x="8041" y="8596"/>
                  <a:pt x="9009" y="7922"/>
                  <a:pt x="9624" y="7433"/>
                </a:cubicBezTo>
                <a:cubicBezTo>
                  <a:pt x="10392" y="6823"/>
                  <a:pt x="10805" y="6411"/>
                  <a:pt x="10805" y="6253"/>
                </a:cubicBezTo>
                <a:cubicBezTo>
                  <a:pt x="10805" y="6054"/>
                  <a:pt x="10439" y="5637"/>
                  <a:pt x="9792" y="5106"/>
                </a:cubicBezTo>
                <a:cubicBezTo>
                  <a:pt x="9039" y="4490"/>
                  <a:pt x="9049" y="4502"/>
                  <a:pt x="8528" y="3747"/>
                </a:cubicBezTo>
                <a:lnTo>
                  <a:pt x="8099" y="3124"/>
                </a:lnTo>
                <a:lnTo>
                  <a:pt x="8128" y="2709"/>
                </a:lnTo>
                <a:lnTo>
                  <a:pt x="8156" y="2288"/>
                </a:lnTo>
                <a:lnTo>
                  <a:pt x="7850" y="1988"/>
                </a:lnTo>
                <a:cubicBezTo>
                  <a:pt x="7682" y="1822"/>
                  <a:pt x="7538" y="1699"/>
                  <a:pt x="7531" y="1709"/>
                </a:cubicBezTo>
                <a:close/>
                <a:moveTo>
                  <a:pt x="13418" y="3676"/>
                </a:moveTo>
                <a:lnTo>
                  <a:pt x="13017" y="3681"/>
                </a:lnTo>
                <a:lnTo>
                  <a:pt x="12617" y="3692"/>
                </a:lnTo>
                <a:lnTo>
                  <a:pt x="12645" y="3883"/>
                </a:lnTo>
                <a:cubicBezTo>
                  <a:pt x="12691" y="4184"/>
                  <a:pt x="12941" y="6241"/>
                  <a:pt x="12980" y="6652"/>
                </a:cubicBezTo>
                <a:cubicBezTo>
                  <a:pt x="13000" y="6854"/>
                  <a:pt x="13149" y="8127"/>
                  <a:pt x="13316" y="9481"/>
                </a:cubicBezTo>
                <a:cubicBezTo>
                  <a:pt x="13564" y="11500"/>
                  <a:pt x="13623" y="12119"/>
                  <a:pt x="13631" y="12933"/>
                </a:cubicBezTo>
                <a:cubicBezTo>
                  <a:pt x="13638" y="13722"/>
                  <a:pt x="13619" y="14004"/>
                  <a:pt x="13541" y="14304"/>
                </a:cubicBezTo>
                <a:cubicBezTo>
                  <a:pt x="13412" y="14796"/>
                  <a:pt x="13137" y="15306"/>
                  <a:pt x="12846" y="15592"/>
                </a:cubicBezTo>
                <a:cubicBezTo>
                  <a:pt x="12648" y="15787"/>
                  <a:pt x="12550" y="15826"/>
                  <a:pt x="12212" y="15855"/>
                </a:cubicBezTo>
                <a:cubicBezTo>
                  <a:pt x="11817" y="15888"/>
                  <a:pt x="11811" y="15887"/>
                  <a:pt x="11623" y="15636"/>
                </a:cubicBezTo>
                <a:cubicBezTo>
                  <a:pt x="11449" y="15403"/>
                  <a:pt x="11304" y="14958"/>
                  <a:pt x="11304" y="14669"/>
                </a:cubicBezTo>
                <a:cubicBezTo>
                  <a:pt x="11304" y="14563"/>
                  <a:pt x="11284" y="14566"/>
                  <a:pt x="11124" y="14686"/>
                </a:cubicBezTo>
                <a:cubicBezTo>
                  <a:pt x="10458" y="15184"/>
                  <a:pt x="9270" y="15633"/>
                  <a:pt x="8377" y="15723"/>
                </a:cubicBezTo>
                <a:cubicBezTo>
                  <a:pt x="7343" y="15829"/>
                  <a:pt x="6667" y="15723"/>
                  <a:pt x="6145" y="15379"/>
                </a:cubicBezTo>
                <a:cubicBezTo>
                  <a:pt x="5925" y="15235"/>
                  <a:pt x="5648" y="14984"/>
                  <a:pt x="5527" y="14822"/>
                </a:cubicBezTo>
                <a:cubicBezTo>
                  <a:pt x="5288" y="14502"/>
                  <a:pt x="5276" y="14530"/>
                  <a:pt x="5384" y="15134"/>
                </a:cubicBezTo>
                <a:cubicBezTo>
                  <a:pt x="5570" y="16167"/>
                  <a:pt x="5871" y="16751"/>
                  <a:pt x="6370" y="17045"/>
                </a:cubicBezTo>
                <a:cubicBezTo>
                  <a:pt x="7282" y="17583"/>
                  <a:pt x="7190" y="17555"/>
                  <a:pt x="8062" y="17635"/>
                </a:cubicBezTo>
                <a:cubicBezTo>
                  <a:pt x="9250" y="17744"/>
                  <a:pt x="11237" y="17674"/>
                  <a:pt x="11934" y="17498"/>
                </a:cubicBezTo>
                <a:cubicBezTo>
                  <a:pt x="12866" y="17264"/>
                  <a:pt x="14313" y="16724"/>
                  <a:pt x="14935" y="16379"/>
                </a:cubicBezTo>
                <a:cubicBezTo>
                  <a:pt x="15722" y="15942"/>
                  <a:pt x="16507" y="15227"/>
                  <a:pt x="16382" y="15063"/>
                </a:cubicBezTo>
                <a:cubicBezTo>
                  <a:pt x="16325" y="14989"/>
                  <a:pt x="15727" y="14722"/>
                  <a:pt x="14988" y="14440"/>
                </a:cubicBezTo>
                <a:cubicBezTo>
                  <a:pt x="14700" y="14330"/>
                  <a:pt x="14436" y="14202"/>
                  <a:pt x="14399" y="14156"/>
                </a:cubicBezTo>
                <a:cubicBezTo>
                  <a:pt x="14320" y="14056"/>
                  <a:pt x="14428" y="13305"/>
                  <a:pt x="14550" y="13107"/>
                </a:cubicBezTo>
                <a:cubicBezTo>
                  <a:pt x="14591" y="13043"/>
                  <a:pt x="14889" y="12817"/>
                  <a:pt x="15213" y="12600"/>
                </a:cubicBezTo>
                <a:lnTo>
                  <a:pt x="15801" y="12201"/>
                </a:lnTo>
                <a:lnTo>
                  <a:pt x="15777" y="11485"/>
                </a:lnTo>
                <a:lnTo>
                  <a:pt x="15748" y="10765"/>
                </a:lnTo>
                <a:lnTo>
                  <a:pt x="15969" y="10169"/>
                </a:lnTo>
                <a:cubicBezTo>
                  <a:pt x="16090" y="9840"/>
                  <a:pt x="16214" y="9547"/>
                  <a:pt x="16247" y="9519"/>
                </a:cubicBezTo>
                <a:cubicBezTo>
                  <a:pt x="16280" y="9492"/>
                  <a:pt x="16308" y="9272"/>
                  <a:pt x="16308" y="9028"/>
                </a:cubicBezTo>
                <a:cubicBezTo>
                  <a:pt x="16308" y="8594"/>
                  <a:pt x="16297" y="8561"/>
                  <a:pt x="15871" y="7717"/>
                </a:cubicBezTo>
                <a:cubicBezTo>
                  <a:pt x="15478" y="6939"/>
                  <a:pt x="15432" y="6816"/>
                  <a:pt x="15417" y="6461"/>
                </a:cubicBezTo>
                <a:lnTo>
                  <a:pt x="15401" y="6062"/>
                </a:lnTo>
                <a:lnTo>
                  <a:pt x="14775" y="5390"/>
                </a:lnTo>
                <a:cubicBezTo>
                  <a:pt x="14431" y="5020"/>
                  <a:pt x="13982" y="4481"/>
                  <a:pt x="13782" y="4194"/>
                </a:cubicBezTo>
                <a:lnTo>
                  <a:pt x="13418" y="3676"/>
                </a:lnTo>
                <a:close/>
                <a:moveTo>
                  <a:pt x="4301" y="8940"/>
                </a:moveTo>
                <a:cubicBezTo>
                  <a:pt x="4248" y="8949"/>
                  <a:pt x="4166" y="8987"/>
                  <a:pt x="4031" y="9061"/>
                </a:cubicBezTo>
                <a:cubicBezTo>
                  <a:pt x="3859" y="9154"/>
                  <a:pt x="3687" y="9261"/>
                  <a:pt x="3647" y="9301"/>
                </a:cubicBezTo>
                <a:cubicBezTo>
                  <a:pt x="3512" y="9433"/>
                  <a:pt x="3300" y="9539"/>
                  <a:pt x="3079" y="9585"/>
                </a:cubicBezTo>
                <a:cubicBezTo>
                  <a:pt x="2460" y="9713"/>
                  <a:pt x="2387" y="9854"/>
                  <a:pt x="2674" y="10333"/>
                </a:cubicBezTo>
                <a:cubicBezTo>
                  <a:pt x="2768" y="10490"/>
                  <a:pt x="2868" y="10684"/>
                  <a:pt x="2895" y="10765"/>
                </a:cubicBezTo>
                <a:cubicBezTo>
                  <a:pt x="3028" y="11164"/>
                  <a:pt x="3371" y="11758"/>
                  <a:pt x="3471" y="11758"/>
                </a:cubicBezTo>
                <a:cubicBezTo>
                  <a:pt x="3515" y="11758"/>
                  <a:pt x="3564" y="11803"/>
                  <a:pt x="3581" y="11862"/>
                </a:cubicBezTo>
                <a:cubicBezTo>
                  <a:pt x="3598" y="11921"/>
                  <a:pt x="3664" y="11993"/>
                  <a:pt x="3729" y="12021"/>
                </a:cubicBezTo>
                <a:cubicBezTo>
                  <a:pt x="3905" y="12095"/>
                  <a:pt x="4356" y="12531"/>
                  <a:pt x="4603" y="12862"/>
                </a:cubicBezTo>
                <a:cubicBezTo>
                  <a:pt x="4724" y="13023"/>
                  <a:pt x="4831" y="13151"/>
                  <a:pt x="4841" y="13151"/>
                </a:cubicBezTo>
                <a:cubicBezTo>
                  <a:pt x="4857" y="13151"/>
                  <a:pt x="4830" y="12731"/>
                  <a:pt x="4796" y="12474"/>
                </a:cubicBezTo>
                <a:cubicBezTo>
                  <a:pt x="4786" y="12404"/>
                  <a:pt x="4759" y="12327"/>
                  <a:pt x="4738" y="12299"/>
                </a:cubicBezTo>
                <a:cubicBezTo>
                  <a:pt x="4717" y="12271"/>
                  <a:pt x="4702" y="12049"/>
                  <a:pt x="4702" y="11808"/>
                </a:cubicBezTo>
                <a:cubicBezTo>
                  <a:pt x="4702" y="11566"/>
                  <a:pt x="4677" y="11249"/>
                  <a:pt x="4648" y="11103"/>
                </a:cubicBezTo>
                <a:cubicBezTo>
                  <a:pt x="4620" y="10957"/>
                  <a:pt x="4567" y="10449"/>
                  <a:pt x="4530" y="9973"/>
                </a:cubicBezTo>
                <a:cubicBezTo>
                  <a:pt x="4493" y="9496"/>
                  <a:pt x="4436" y="9060"/>
                  <a:pt x="4403" y="9000"/>
                </a:cubicBezTo>
                <a:cubicBezTo>
                  <a:pt x="4377" y="8954"/>
                  <a:pt x="4354" y="8931"/>
                  <a:pt x="4301" y="8940"/>
                </a:cubicBezTo>
                <a:close/>
                <a:moveTo>
                  <a:pt x="16709" y="10076"/>
                </a:moveTo>
                <a:cubicBezTo>
                  <a:pt x="16616" y="10052"/>
                  <a:pt x="16519" y="10074"/>
                  <a:pt x="16406" y="10142"/>
                </a:cubicBezTo>
                <a:cubicBezTo>
                  <a:pt x="16245" y="10240"/>
                  <a:pt x="16034" y="10649"/>
                  <a:pt x="16034" y="10863"/>
                </a:cubicBezTo>
                <a:cubicBezTo>
                  <a:pt x="16034" y="11081"/>
                  <a:pt x="16181" y="11374"/>
                  <a:pt x="16357" y="11502"/>
                </a:cubicBezTo>
                <a:cubicBezTo>
                  <a:pt x="16574" y="11659"/>
                  <a:pt x="16775" y="11631"/>
                  <a:pt x="16963" y="11420"/>
                </a:cubicBezTo>
                <a:cubicBezTo>
                  <a:pt x="17108" y="11256"/>
                  <a:pt x="17134" y="11178"/>
                  <a:pt x="17134" y="10874"/>
                </a:cubicBezTo>
                <a:cubicBezTo>
                  <a:pt x="17134" y="10586"/>
                  <a:pt x="17105" y="10481"/>
                  <a:pt x="16975" y="10295"/>
                </a:cubicBezTo>
                <a:cubicBezTo>
                  <a:pt x="16891" y="10174"/>
                  <a:pt x="16802" y="10101"/>
                  <a:pt x="16709" y="10076"/>
                </a:cubicBezTo>
                <a:close/>
                <a:moveTo>
                  <a:pt x="17572" y="10803"/>
                </a:moveTo>
                <a:cubicBezTo>
                  <a:pt x="17519" y="10803"/>
                  <a:pt x="17298" y="11623"/>
                  <a:pt x="17298" y="11819"/>
                </a:cubicBezTo>
                <a:cubicBezTo>
                  <a:pt x="17298" y="11929"/>
                  <a:pt x="17342" y="11988"/>
                  <a:pt x="17449" y="12021"/>
                </a:cubicBezTo>
                <a:cubicBezTo>
                  <a:pt x="17532" y="12046"/>
                  <a:pt x="17673" y="12092"/>
                  <a:pt x="17764" y="12124"/>
                </a:cubicBezTo>
                <a:cubicBezTo>
                  <a:pt x="17968" y="12198"/>
                  <a:pt x="18274" y="12211"/>
                  <a:pt x="18438" y="12152"/>
                </a:cubicBezTo>
                <a:cubicBezTo>
                  <a:pt x="18705" y="12056"/>
                  <a:pt x="18528" y="11666"/>
                  <a:pt x="17993" y="11163"/>
                </a:cubicBezTo>
                <a:cubicBezTo>
                  <a:pt x="17782" y="10965"/>
                  <a:pt x="17593" y="10803"/>
                  <a:pt x="17572" y="10803"/>
                </a:cubicBezTo>
                <a:close/>
                <a:moveTo>
                  <a:pt x="18753" y="11059"/>
                </a:moveTo>
                <a:lnTo>
                  <a:pt x="18806" y="11409"/>
                </a:lnTo>
                <a:cubicBezTo>
                  <a:pt x="18901" y="12026"/>
                  <a:pt x="18583" y="12902"/>
                  <a:pt x="18185" y="13124"/>
                </a:cubicBezTo>
                <a:cubicBezTo>
                  <a:pt x="17967" y="13245"/>
                  <a:pt x="17658" y="13188"/>
                  <a:pt x="17057" y="12916"/>
                </a:cubicBezTo>
                <a:cubicBezTo>
                  <a:pt x="16849" y="12822"/>
                  <a:pt x="16650" y="12778"/>
                  <a:pt x="16505" y="12802"/>
                </a:cubicBezTo>
                <a:cubicBezTo>
                  <a:pt x="16234" y="12845"/>
                  <a:pt x="15284" y="13435"/>
                  <a:pt x="15352" y="13517"/>
                </a:cubicBezTo>
                <a:cubicBezTo>
                  <a:pt x="15378" y="13549"/>
                  <a:pt x="15573" y="13635"/>
                  <a:pt x="15785" y="13708"/>
                </a:cubicBezTo>
                <a:cubicBezTo>
                  <a:pt x="16221" y="13858"/>
                  <a:pt x="16608" y="14103"/>
                  <a:pt x="16721" y="14304"/>
                </a:cubicBezTo>
                <a:cubicBezTo>
                  <a:pt x="16844" y="14520"/>
                  <a:pt x="16819" y="15043"/>
                  <a:pt x="16664" y="15467"/>
                </a:cubicBezTo>
                <a:cubicBezTo>
                  <a:pt x="16514" y="15878"/>
                  <a:pt x="16112" y="16449"/>
                  <a:pt x="15810" y="16685"/>
                </a:cubicBezTo>
                <a:cubicBezTo>
                  <a:pt x="15515" y="16914"/>
                  <a:pt x="14433" y="17600"/>
                  <a:pt x="14219" y="17695"/>
                </a:cubicBezTo>
                <a:cubicBezTo>
                  <a:pt x="13627" y="17958"/>
                  <a:pt x="13334" y="18077"/>
                  <a:pt x="13258" y="18077"/>
                </a:cubicBezTo>
                <a:cubicBezTo>
                  <a:pt x="13107" y="18077"/>
                  <a:pt x="13168" y="18198"/>
                  <a:pt x="13459" y="18471"/>
                </a:cubicBezTo>
                <a:cubicBezTo>
                  <a:pt x="13616" y="18618"/>
                  <a:pt x="13759" y="18738"/>
                  <a:pt x="13778" y="18738"/>
                </a:cubicBezTo>
                <a:cubicBezTo>
                  <a:pt x="13797" y="18738"/>
                  <a:pt x="13894" y="18608"/>
                  <a:pt x="13990" y="18449"/>
                </a:cubicBezTo>
                <a:cubicBezTo>
                  <a:pt x="14188" y="18120"/>
                  <a:pt x="14268" y="18110"/>
                  <a:pt x="14587" y="18400"/>
                </a:cubicBezTo>
                <a:cubicBezTo>
                  <a:pt x="14701" y="18503"/>
                  <a:pt x="14821" y="18591"/>
                  <a:pt x="14853" y="18591"/>
                </a:cubicBezTo>
                <a:cubicBezTo>
                  <a:pt x="14885" y="18591"/>
                  <a:pt x="14994" y="18472"/>
                  <a:pt x="15098" y="18329"/>
                </a:cubicBezTo>
                <a:cubicBezTo>
                  <a:pt x="15440" y="17858"/>
                  <a:pt x="15830" y="17603"/>
                  <a:pt x="16644" y="17307"/>
                </a:cubicBezTo>
                <a:cubicBezTo>
                  <a:pt x="17866" y="16863"/>
                  <a:pt x="18508" y="16540"/>
                  <a:pt x="19608" y="15816"/>
                </a:cubicBezTo>
                <a:cubicBezTo>
                  <a:pt x="20631" y="15143"/>
                  <a:pt x="21146" y="14748"/>
                  <a:pt x="21296" y="14527"/>
                </a:cubicBezTo>
                <a:cubicBezTo>
                  <a:pt x="21431" y="14329"/>
                  <a:pt x="21585" y="13087"/>
                  <a:pt x="21595" y="12097"/>
                </a:cubicBezTo>
                <a:cubicBezTo>
                  <a:pt x="21600" y="11554"/>
                  <a:pt x="21584" y="11413"/>
                  <a:pt x="21492" y="11251"/>
                </a:cubicBezTo>
                <a:lnTo>
                  <a:pt x="21382" y="11059"/>
                </a:lnTo>
                <a:lnTo>
                  <a:pt x="20070" y="11059"/>
                </a:lnTo>
                <a:lnTo>
                  <a:pt x="18753" y="11059"/>
                </a:lnTo>
                <a:close/>
                <a:moveTo>
                  <a:pt x="13030" y="18198"/>
                </a:moveTo>
                <a:lnTo>
                  <a:pt x="12735" y="18252"/>
                </a:lnTo>
                <a:cubicBezTo>
                  <a:pt x="12573" y="18281"/>
                  <a:pt x="12240" y="18367"/>
                  <a:pt x="11995" y="18443"/>
                </a:cubicBezTo>
                <a:cubicBezTo>
                  <a:pt x="11304" y="18657"/>
                  <a:pt x="10045" y="18758"/>
                  <a:pt x="8868" y="18700"/>
                </a:cubicBezTo>
                <a:lnTo>
                  <a:pt x="7837" y="18651"/>
                </a:lnTo>
                <a:lnTo>
                  <a:pt x="7903" y="18858"/>
                </a:lnTo>
                <a:cubicBezTo>
                  <a:pt x="8023" y="19228"/>
                  <a:pt x="8226" y="19628"/>
                  <a:pt x="8725" y="20475"/>
                </a:cubicBezTo>
                <a:cubicBezTo>
                  <a:pt x="8993" y="20932"/>
                  <a:pt x="9211" y="21332"/>
                  <a:pt x="9211" y="21365"/>
                </a:cubicBezTo>
                <a:cubicBezTo>
                  <a:pt x="9211" y="21398"/>
                  <a:pt x="9240" y="21464"/>
                  <a:pt x="9276" y="21513"/>
                </a:cubicBezTo>
                <a:cubicBezTo>
                  <a:pt x="9314" y="21563"/>
                  <a:pt x="9497" y="21600"/>
                  <a:pt x="9706" y="21600"/>
                </a:cubicBezTo>
                <a:lnTo>
                  <a:pt x="10070" y="21600"/>
                </a:lnTo>
                <a:lnTo>
                  <a:pt x="10548" y="21054"/>
                </a:lnTo>
                <a:cubicBezTo>
                  <a:pt x="10810" y="20753"/>
                  <a:pt x="11075" y="20470"/>
                  <a:pt x="11137" y="20426"/>
                </a:cubicBezTo>
                <a:cubicBezTo>
                  <a:pt x="11198" y="20382"/>
                  <a:pt x="11771" y="20295"/>
                  <a:pt x="12408" y="20229"/>
                </a:cubicBezTo>
                <a:cubicBezTo>
                  <a:pt x="13494" y="20117"/>
                  <a:pt x="13582" y="20117"/>
                  <a:pt x="13827" y="20235"/>
                </a:cubicBezTo>
                <a:cubicBezTo>
                  <a:pt x="14127" y="20379"/>
                  <a:pt x="14234" y="20345"/>
                  <a:pt x="14321" y="20087"/>
                </a:cubicBezTo>
                <a:cubicBezTo>
                  <a:pt x="14434" y="19758"/>
                  <a:pt x="14396" y="19522"/>
                  <a:pt x="14203" y="19317"/>
                </a:cubicBezTo>
                <a:cubicBezTo>
                  <a:pt x="14011" y="19114"/>
                  <a:pt x="13776" y="18928"/>
                  <a:pt x="13757" y="18968"/>
                </a:cubicBezTo>
                <a:cubicBezTo>
                  <a:pt x="13626" y="19251"/>
                  <a:pt x="13422" y="19546"/>
                  <a:pt x="13357" y="19546"/>
                </a:cubicBezTo>
                <a:cubicBezTo>
                  <a:pt x="13267" y="19546"/>
                  <a:pt x="13010" y="19327"/>
                  <a:pt x="12801" y="19077"/>
                </a:cubicBezTo>
                <a:cubicBezTo>
                  <a:pt x="12665" y="18915"/>
                  <a:pt x="12652" y="18979"/>
                  <a:pt x="12935" y="18394"/>
                </a:cubicBezTo>
                <a:lnTo>
                  <a:pt x="13030" y="18198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90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198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198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94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pic>
        <p:nvPicPr>
          <p:cNvPr id="2000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grpSp>
        <p:nvGrpSpPr>
          <p:cNvPr id="2005" name="تجميع"/>
          <p:cNvGrpSpPr/>
          <p:nvPr/>
        </p:nvGrpSpPr>
        <p:grpSpPr>
          <a:xfrm>
            <a:off x="2918747" y="919473"/>
            <a:ext cx="3109214" cy="3462377"/>
            <a:chOff x="-1166" y="-6350"/>
            <a:chExt cx="3109213" cy="3462375"/>
          </a:xfrm>
        </p:grpSpPr>
        <p:pic>
          <p:nvPicPr>
            <p:cNvPr id="2002" name="IMG_0923.jpeg" descr="IMG_0923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167" y="-6350"/>
              <a:ext cx="3109215" cy="344862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003" name="الأهداف…"/>
            <p:cNvSpPr txBox="1"/>
            <p:nvPr/>
          </p:nvSpPr>
          <p:spPr>
            <a:xfrm>
              <a:off x="192641" y="1313794"/>
              <a:ext cx="2777539" cy="1031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أتعرف الاعداد في نظام الاعداد الحقيقية و أصنفها </a:t>
              </a:r>
            </a:p>
          </p:txBody>
        </p:sp>
        <p:sp>
          <p:nvSpPr>
            <p:cNvPr id="2004" name="المفردات…"/>
            <p:cNvSpPr txBox="1"/>
            <p:nvPr/>
          </p:nvSpPr>
          <p:spPr>
            <a:xfrm>
              <a:off x="164671" y="2424565"/>
              <a:ext cx="2777539" cy="1031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 </a:t>
              </a:r>
            </a:p>
            <a:p>
              <a:pPr algn="ctr" rtl="0">
                <a:defRPr b="1" sz="1800"/>
              </a:pPr>
              <a:r>
                <a:t>العدد غير النسبي </a:t>
              </a:r>
            </a:p>
            <a:p>
              <a:pPr algn="ctr" rtl="0">
                <a:defRPr b="1" sz="1800"/>
              </a:pPr>
              <a:r>
                <a:t>العدد الحقيقي</a:t>
              </a:r>
            </a:p>
          </p:txBody>
        </p:sp>
      </p:grpSp>
      <p:sp>
        <p:nvSpPr>
          <p:cNvPr id="2006" name="موضوع الدرس…"/>
          <p:cNvSpPr txBox="1"/>
          <p:nvPr/>
        </p:nvSpPr>
        <p:spPr>
          <a:xfrm>
            <a:off x="3718913" y="1061429"/>
            <a:ext cx="1690118" cy="68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500"/>
            </a:pPr>
            <a:r>
              <a:t>الأعداد الحقيقية </a:t>
            </a:r>
          </a:p>
        </p:txBody>
      </p:sp>
      <p:sp>
        <p:nvSpPr>
          <p:cNvPr id="2007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008" name="Google Shape;10290;p67" descr="Google Shape;10290;p6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23431" y="2246911"/>
            <a:ext cx="324658" cy="37719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19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01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0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1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2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3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5" name="Google Shape;8442;p63" descr="Google Shape;8442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37" name="Google Shape;8443;p63" descr="Google Shape;8443;p63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039" name="Google Shape;10290;p67" descr="Google Shape;10290;p67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40" name="Google Shape;181;p29" descr="Google Shape;181;p29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5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04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4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aphicFrame>
        <p:nvGraphicFramePr>
          <p:cNvPr id="2049" name="الجدول"/>
          <p:cNvGraphicFramePr/>
          <p:nvPr/>
        </p:nvGraphicFramePr>
        <p:xfrm>
          <a:off x="5783727" y="2909953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60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05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5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5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3" name="تجميع"/>
          <p:cNvGrpSpPr/>
          <p:nvPr/>
        </p:nvGrpSpPr>
        <p:grpSpPr>
          <a:xfrm>
            <a:off x="2328223" y="2303267"/>
            <a:ext cx="2640892" cy="536966"/>
            <a:chOff x="-25400" y="-25400"/>
            <a:chExt cx="2640891" cy="536965"/>
          </a:xfrm>
        </p:grpSpPr>
        <p:pic>
          <p:nvPicPr>
            <p:cNvPr id="2061" name="Google Shape;714;p59" descr="Google Shape;714;p5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00000">
              <a:off x="-25400" y="-25400"/>
              <a:ext cx="2640892" cy="536966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062" name="جدول التعلم"/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sp>
        <p:nvSpPr>
          <p:cNvPr id="2064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067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065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066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068" name="IMG_1794.jpeg" descr="IMG_1794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0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09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aphicFrame>
        <p:nvGraphicFramePr>
          <p:cNvPr id="2097" name="الجدول"/>
          <p:cNvGraphicFramePr/>
          <p:nvPr/>
        </p:nvGraphicFramePr>
        <p:xfrm>
          <a:off x="5869514" y="1513398"/>
          <a:ext cx="4485659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108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10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9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1" name="تجميع"/>
          <p:cNvGrpSpPr/>
          <p:nvPr/>
        </p:nvGrpSpPr>
        <p:grpSpPr>
          <a:xfrm>
            <a:off x="2547551" y="861351"/>
            <a:ext cx="2351846" cy="557250"/>
            <a:chOff x="-25400" y="-25400"/>
            <a:chExt cx="2351845" cy="557249"/>
          </a:xfrm>
        </p:grpSpPr>
        <p:pic>
          <p:nvPicPr>
            <p:cNvPr id="2109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110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114" name="🔹 الاعداد النسبية…"/>
          <p:cNvGrpSpPr/>
          <p:nvPr/>
        </p:nvGrpSpPr>
        <p:grpSpPr>
          <a:xfrm>
            <a:off x="3676412" y="2456261"/>
            <a:ext cx="2200613" cy="980657"/>
            <a:chOff x="0" y="0"/>
            <a:chExt cx="2200612" cy="980655"/>
          </a:xfrm>
        </p:grpSpPr>
        <p:sp>
          <p:nvSpPr>
            <p:cNvPr id="2113" name="🔹 الاعداد النسبية…"/>
            <p:cNvSpPr/>
            <p:nvPr/>
          </p:nvSpPr>
          <p:spPr>
            <a:xfrm>
              <a:off x="38100" y="38100"/>
              <a:ext cx="2124413" cy="90445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  <a:r>
                <a:t>🔹 الاعداد النسبية </a:t>
              </a:r>
            </a:p>
            <a:p>
              <a:pPr algn="r" rtl="0">
                <a:defRPr b="1" sz="1500">
                  <a:solidFill>
                    <a:srgbClr val="B51A00"/>
                  </a:solidFill>
                </a:defRPr>
              </a:pPr>
              <a:r>
                <a:t>والجذور التربيعية </a:t>
              </a:r>
            </a:p>
          </p:txBody>
        </p:sp>
        <p:pic>
          <p:nvPicPr>
            <p:cNvPr id="2112" name="🔹 الاعداد النسبية… 🔹 الاعداد النسبية والجذور التربيعية " descr="🔹 الاعداد النسبية… 🔹 الاعداد النسبية والجذور التربيعية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80656"/>
            </a:xfrm>
            <a:prstGeom prst="rect">
              <a:avLst/>
            </a:prstGeom>
            <a:effectLst/>
          </p:spPr>
        </p:pic>
      </p:grpSp>
      <p:grpSp>
        <p:nvGrpSpPr>
          <p:cNvPr id="2117" name="🔹أتعرف الاعداد في نظام الأعداد الحقيقية و أصنفها"/>
          <p:cNvGrpSpPr/>
          <p:nvPr/>
        </p:nvGrpSpPr>
        <p:grpSpPr>
          <a:xfrm>
            <a:off x="2017514" y="2451393"/>
            <a:ext cx="1708438" cy="990393"/>
            <a:chOff x="0" y="0"/>
            <a:chExt cx="1708436" cy="990392"/>
          </a:xfrm>
        </p:grpSpPr>
        <p:sp>
          <p:nvSpPr>
            <p:cNvPr id="2116" name="🔹أتعرف الاعداد في نظام الأعداد الحقيقية و أصنفها"/>
            <p:cNvSpPr/>
            <p:nvPr/>
          </p:nvSpPr>
          <p:spPr>
            <a:xfrm>
              <a:off x="38100" y="38100"/>
              <a:ext cx="1632237" cy="9141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🔹أتعرف الاعداد في نظام الأعداد الحقيقية و أصنفها </a:t>
              </a:r>
            </a:p>
          </p:txBody>
        </p:sp>
        <p:pic>
          <p:nvPicPr>
            <p:cNvPr id="2115" name="🔹أتعرف الاعداد في نظام الأعداد الحقيقية و أصنفها 🔹أتعرف الاعداد في نظام الأعداد الحقيقية و أصنفها " descr="🔹أتعرف الاعداد في نظام الأعداد الحقيقية و أصنفها 🔹أتعرف الاعداد في نظام الأعداد الحقيقية و أصنفها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90393"/>
            </a:xfrm>
            <a:prstGeom prst="rect">
              <a:avLst/>
            </a:prstGeom>
            <a:effectLst/>
          </p:spPr>
        </p:pic>
      </p:grpSp>
      <p:sp>
        <p:nvSpPr>
          <p:cNvPr id="2118" name="المفردات…"/>
          <p:cNvSpPr txBox="1"/>
          <p:nvPr/>
        </p:nvSpPr>
        <p:spPr>
          <a:xfrm>
            <a:off x="6369865" y="2376433"/>
            <a:ext cx="1391891" cy="83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800"/>
            </a:pPr>
            <a:r>
              <a:t>العدد غير النسبي </a:t>
            </a:r>
          </a:p>
          <a:p>
            <a:pPr algn="ctr" rtl="0">
              <a:defRPr b="1" sz="1800"/>
            </a:pPr>
            <a:r>
              <a:t>العدد الحقيقي</a:t>
            </a:r>
          </a:p>
        </p:txBody>
      </p:sp>
      <p:grpSp>
        <p:nvGrpSpPr>
          <p:cNvPr id="2121" name="تجميع"/>
          <p:cNvGrpSpPr/>
          <p:nvPr/>
        </p:nvGrpSpPr>
        <p:grpSpPr>
          <a:xfrm>
            <a:off x="6430059" y="888687"/>
            <a:ext cx="1850890" cy="1270001"/>
            <a:chOff x="0" y="0"/>
            <a:chExt cx="1850889" cy="1270000"/>
          </a:xfrm>
        </p:grpSpPr>
        <p:sp>
          <p:nvSpPr>
            <p:cNvPr id="2119" name="الاعداد الحقيقية"/>
            <p:cNvSpPr/>
            <p:nvPr/>
          </p:nvSpPr>
          <p:spPr>
            <a:xfrm>
              <a:off x="5808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الاعداد الحقيقية</a:t>
              </a:r>
            </a:p>
          </p:txBody>
        </p:sp>
        <p:sp>
          <p:nvSpPr>
            <p:cNvPr id="2120" name="🔹اتعرف الاعداد في نظام الإعداد الحقيقية و اصنفها"/>
            <p:cNvSpPr/>
            <p:nvPr/>
          </p:nvSpPr>
          <p:spPr>
            <a:xfrm>
              <a:off x="0" y="692084"/>
              <a:ext cx="11617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🔹اتعرف الاعداد في نظام الإعداد الحقيقية و اصنفها </a:t>
              </a:r>
            </a:p>
          </p:txBody>
        </p:sp>
      </p:grpSp>
      <p:pic>
        <p:nvPicPr>
          <p:cNvPr id="2122" name="IMG_1794.jpeg" descr="IMG_179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08013" y="20361"/>
            <a:ext cx="607404" cy="77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3" name="IMG_1802.jpeg" descr="IMG_1802.jpeg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418878" y="3318186"/>
            <a:ext cx="2715681" cy="117000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