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media/image1.jpeg" ContentType="image/jpeg"/>
  <Override PartName="/ppt/media/image2.jpeg" ContentType="image/jpeg"/>
  <Override PartName="/ppt/theme/theme2.xml" ContentType="application/vnd.openxmlformats-officedocument.theme+xml"/>
  <Override PartName="/ppt/media/media1.mp4" ContentType="video/unknown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media2.mp4" ContentType="video/unknown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media1.mov" ContentType="video/unknown"/>
  <Override PartName="/ppt/media/image15.jpeg" ContentType="image/jpeg"/>
  <Override PartName="/ppt/media/media3.mp4" ContentType="video/unknown"/>
  <Override PartName="/ppt/media/image16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</p:sldIdLst>
  <p:sldSz cx="9144000" cy="51435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AEECE"/>
          </a:solidFill>
        </a:fill>
      </a:tcStyle>
    </a:wholeTbl>
    <a:band2H>
      <a:tcTxStyle b="def" i="def"/>
      <a:tcStyle>
        <a:tcBdr/>
        <a:fill>
          <a:solidFill>
            <a:srgbClr val="FCF6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3FAFA"/>
          </a:solidFill>
        </a:fill>
      </a:tcStyle>
    </a:wholeTbl>
    <a:band2H>
      <a:tcTxStyle b="def" i="def"/>
      <a:tcStyle>
        <a:tcBdr/>
        <a:fill>
          <a:solidFill>
            <a:srgbClr val="F9FCFC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2D9D7"/>
          </a:solidFill>
        </a:fill>
      </a:tcStyle>
    </a:wholeTbl>
    <a:band2H>
      <a:tcTxStyle b="def" i="def"/>
      <a:tcStyle>
        <a:tcBdr/>
        <a:fill>
          <a:solidFill>
            <a:srgbClr val="EAEDEC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0" name="Shape 1830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31" name="Shape 1831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rtl="1" latinLnBrk="0">
      <a:defRPr sz="1400">
        <a:latin typeface="+mn-lt"/>
        <a:ea typeface="+mn-ea"/>
        <a:cs typeface="+mn-cs"/>
        <a:sym typeface="Arial"/>
      </a:defRPr>
    </a:lvl1pPr>
    <a:lvl2pPr indent="228600" rtl="1" latinLnBrk="0">
      <a:defRPr sz="1400">
        <a:latin typeface="+mn-lt"/>
        <a:ea typeface="+mn-ea"/>
        <a:cs typeface="+mn-cs"/>
        <a:sym typeface="Arial"/>
      </a:defRPr>
    </a:lvl2pPr>
    <a:lvl3pPr indent="457200" rtl="1" latinLnBrk="0">
      <a:defRPr sz="1400">
        <a:latin typeface="+mn-lt"/>
        <a:ea typeface="+mn-ea"/>
        <a:cs typeface="+mn-cs"/>
        <a:sym typeface="Arial"/>
      </a:defRPr>
    </a:lvl3pPr>
    <a:lvl4pPr indent="685800" rtl="1" latinLnBrk="0">
      <a:defRPr sz="1400">
        <a:latin typeface="+mn-lt"/>
        <a:ea typeface="+mn-ea"/>
        <a:cs typeface="+mn-cs"/>
        <a:sym typeface="Arial"/>
      </a:defRPr>
    </a:lvl4pPr>
    <a:lvl5pPr indent="914400" rtl="1" latinLnBrk="0">
      <a:defRPr sz="1400">
        <a:latin typeface="+mn-lt"/>
        <a:ea typeface="+mn-ea"/>
        <a:cs typeface="+mn-cs"/>
        <a:sym typeface="Arial"/>
      </a:defRPr>
    </a:lvl5pPr>
    <a:lvl6pPr indent="1143000" rtl="1" latinLnBrk="0">
      <a:defRPr sz="1400">
        <a:latin typeface="+mn-lt"/>
        <a:ea typeface="+mn-ea"/>
        <a:cs typeface="+mn-cs"/>
        <a:sym typeface="Arial"/>
      </a:defRPr>
    </a:lvl6pPr>
    <a:lvl7pPr indent="1371600" rtl="1" latinLnBrk="0">
      <a:defRPr sz="1400">
        <a:latin typeface="+mn-lt"/>
        <a:ea typeface="+mn-ea"/>
        <a:cs typeface="+mn-cs"/>
        <a:sym typeface="Arial"/>
      </a:defRPr>
    </a:lvl7pPr>
    <a:lvl8pPr indent="1600200" rtl="1" latinLnBrk="0">
      <a:defRPr sz="1400">
        <a:latin typeface="+mn-lt"/>
        <a:ea typeface="+mn-ea"/>
        <a:cs typeface="+mn-cs"/>
        <a:sym typeface="Arial"/>
      </a:defRPr>
    </a:lvl8pPr>
    <a:lvl9pPr indent="1828800" rtl="1" latinLnBrk="0">
      <a:defRPr sz="1400">
        <a:latin typeface="+mn-lt"/>
        <a:ea typeface="+mn-ea"/>
        <a:cs typeface="+mn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jpeg"/><Relationship Id="rId4" Type="http://schemas.openxmlformats.org/officeDocument/2006/relationships/image" Target="../media/image1.jpeg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;p2"/>
          <p:cNvSpPr/>
          <p:nvPr/>
        </p:nvSpPr>
        <p:spPr>
          <a:xfrm>
            <a:off x="395957" y="291356"/>
            <a:ext cx="8336031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6" name="Google Shape;10;p2"/>
          <p:cNvSpPr/>
          <p:nvPr/>
        </p:nvSpPr>
        <p:spPr>
          <a:xfrm>
            <a:off x="661216" y="219551"/>
            <a:ext cx="8068789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99" name="Google Shape;11;p2"/>
          <p:cNvGrpSpPr/>
          <p:nvPr/>
        </p:nvGrpSpPr>
        <p:grpSpPr>
          <a:xfrm>
            <a:off x="8341542" y="2282040"/>
            <a:ext cx="569677" cy="380581"/>
            <a:chOff x="0" y="32"/>
            <a:chExt cx="569675" cy="380579"/>
          </a:xfrm>
        </p:grpSpPr>
        <p:sp>
          <p:nvSpPr>
            <p:cNvPr id="97" name="Google Shape;12;p2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8" name="Google Shape;13;p2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02" name="Google Shape;14;p2"/>
          <p:cNvGrpSpPr/>
          <p:nvPr/>
        </p:nvGrpSpPr>
        <p:grpSpPr>
          <a:xfrm>
            <a:off x="8341542" y="1721093"/>
            <a:ext cx="569677" cy="380581"/>
            <a:chOff x="0" y="0"/>
            <a:chExt cx="569675" cy="380579"/>
          </a:xfrm>
        </p:grpSpPr>
        <p:sp>
          <p:nvSpPr>
            <p:cNvPr id="100" name="Google Shape;15;p2"/>
            <p:cNvSpPr/>
            <p:nvPr/>
          </p:nvSpPr>
          <p:spPr>
            <a:xfrm>
              <a:off x="-1" y="79774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1" name="Google Shape;16;p2"/>
            <p:cNvSpPr/>
            <p:nvPr/>
          </p:nvSpPr>
          <p:spPr>
            <a:xfrm>
              <a:off x="-1" y="-1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05" name="Google Shape;17;p2"/>
          <p:cNvGrpSpPr/>
          <p:nvPr/>
        </p:nvGrpSpPr>
        <p:grpSpPr>
          <a:xfrm>
            <a:off x="8346272" y="1183591"/>
            <a:ext cx="568487" cy="387983"/>
            <a:chOff x="0" y="0"/>
            <a:chExt cx="568485" cy="387981"/>
          </a:xfrm>
        </p:grpSpPr>
        <p:sp>
          <p:nvSpPr>
            <p:cNvPr id="103" name="Google Shape;18;p2"/>
            <p:cNvSpPr/>
            <p:nvPr/>
          </p:nvSpPr>
          <p:spPr>
            <a:xfrm>
              <a:off x="-1" y="79774"/>
              <a:ext cx="56848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4" name="Google Shape;19;p2"/>
            <p:cNvSpPr/>
            <p:nvPr/>
          </p:nvSpPr>
          <p:spPr>
            <a:xfrm>
              <a:off x="-1" y="-1"/>
              <a:ext cx="56848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08" name="Google Shape;20;p2"/>
          <p:cNvGrpSpPr/>
          <p:nvPr/>
        </p:nvGrpSpPr>
        <p:grpSpPr>
          <a:xfrm>
            <a:off x="8341542" y="606635"/>
            <a:ext cx="569677" cy="387982"/>
            <a:chOff x="0" y="0"/>
            <a:chExt cx="569675" cy="387981"/>
          </a:xfrm>
        </p:grpSpPr>
        <p:sp>
          <p:nvSpPr>
            <p:cNvPr id="106" name="Google Shape;21;p2"/>
            <p:cNvSpPr/>
            <p:nvPr/>
          </p:nvSpPr>
          <p:spPr>
            <a:xfrm>
              <a:off x="-1" y="79774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7" name="Google Shape;22;p2"/>
            <p:cNvSpPr/>
            <p:nvPr/>
          </p:nvSpPr>
          <p:spPr>
            <a:xfrm>
              <a:off x="-1" y="-1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11" name="Google Shape;23;p2"/>
          <p:cNvGrpSpPr/>
          <p:nvPr/>
        </p:nvGrpSpPr>
        <p:grpSpPr>
          <a:xfrm>
            <a:off x="8341542" y="2842965"/>
            <a:ext cx="569677" cy="380581"/>
            <a:chOff x="0" y="32"/>
            <a:chExt cx="569675" cy="380579"/>
          </a:xfrm>
        </p:grpSpPr>
        <p:sp>
          <p:nvSpPr>
            <p:cNvPr id="109" name="Google Shape;24;p2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0" name="Google Shape;25;p2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14" name="Google Shape;26;p2"/>
          <p:cNvGrpSpPr/>
          <p:nvPr/>
        </p:nvGrpSpPr>
        <p:grpSpPr>
          <a:xfrm>
            <a:off x="8341542" y="3403890"/>
            <a:ext cx="569677" cy="380581"/>
            <a:chOff x="0" y="32"/>
            <a:chExt cx="569675" cy="380579"/>
          </a:xfrm>
        </p:grpSpPr>
        <p:sp>
          <p:nvSpPr>
            <p:cNvPr id="112" name="Google Shape;27;p2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3" name="Google Shape;28;p2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15" name="Google Shape;29;p2"/>
          <p:cNvSpPr/>
          <p:nvPr/>
        </p:nvSpPr>
        <p:spPr>
          <a:xfrm>
            <a:off x="8341542" y="4447718"/>
            <a:ext cx="569677" cy="308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6" name="Google Shape;30;p2"/>
          <p:cNvSpPr/>
          <p:nvPr/>
        </p:nvSpPr>
        <p:spPr>
          <a:xfrm>
            <a:off x="8341542" y="4367943"/>
            <a:ext cx="569677" cy="308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7" name="Google Shape;31;p2"/>
          <p:cNvSpPr/>
          <p:nvPr/>
        </p:nvSpPr>
        <p:spPr>
          <a:xfrm>
            <a:off x="395925" y="219551"/>
            <a:ext cx="8053408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00" y="0"/>
                </a:moveTo>
                <a:cubicBezTo>
                  <a:pt x="267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7" y="21600"/>
                  <a:pt x="600" y="21600"/>
                </a:cubicBezTo>
                <a:lnTo>
                  <a:pt x="21000" y="21600"/>
                </a:lnTo>
                <a:cubicBezTo>
                  <a:pt x="21330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0" y="0"/>
                  <a:pt x="21000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8" name="Google Shape;32;p2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9" name="Google Shape;33;p2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0" name="Google Shape;34;p2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1" name="Google Shape;36;p2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2" name="Google Shape;37;p2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3" name="Google Shape;38;p2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4" name="Google Shape;40;p2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5" name="Google Shape;41;p2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6" name="Google Shape;42;p2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7" name="Google Shape;43;p2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8" name="Google Shape;45;p2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9" name="Google Shape;46;p2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0" name="Google Shape;47;p2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1" name="Google Shape;48;p2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2" name="Google Shape;49;p2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3" name="Google Shape;50;p2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4" name="Google Shape;51;p2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5" name="Google Shape;52;p2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6" name="Google Shape;53;p2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7" name="Google Shape;55;p2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8" name="Google Shape;56;p2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9" name="Google Shape;57;p2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0" name="Google Shape;58;p2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1" name="Google Shape;59;p2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2" name="Google Shape;60;p2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3" name="Google Shape;61;p2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4" name="Google Shape;62;p2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5" name="Google Shape;63;p2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6" name="Google Shape;65;p2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7" name="Google Shape;66;p2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8" name="Google Shape;67;p2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9" name="Google Shape;68;p2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0" name="Google Shape;70;p2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1" name="Google Shape;71;p2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2" name="Google Shape;72;p2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3" name="Google Shape;73;p2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4" name="Google Shape;75;p2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5" name="Google Shape;76;p2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6" name="Google Shape;77;p2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7" name="Google Shape;78;p2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8" name="Google Shape;80;p2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9" name="Google Shape;81;p2"/>
          <p:cNvSpPr/>
          <p:nvPr/>
        </p:nvSpPr>
        <p:spPr>
          <a:xfrm>
            <a:off x="188648" y="81448"/>
            <a:ext cx="794685" cy="6866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0" name="Google Shape;82;p2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1" name="نص العنوان"/>
          <p:cNvSpPr txBox="1"/>
          <p:nvPr>
            <p:ph type="title"/>
          </p:nvPr>
        </p:nvSpPr>
        <p:spPr>
          <a:xfrm>
            <a:off x="967700" y="1345750"/>
            <a:ext cx="7208701" cy="1918800"/>
          </a:xfrm>
          <a:prstGeom prst="rect">
            <a:avLst/>
          </a:prstGeom>
        </p:spPr>
        <p:txBody>
          <a:bodyPr anchor="b"/>
          <a:lstStyle>
            <a:lvl1pPr>
              <a:defRPr sz="7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162" name="مستوى النص الأول…"/>
          <p:cNvSpPr txBox="1"/>
          <p:nvPr>
            <p:ph type="body" sz="quarter" idx="1"/>
          </p:nvPr>
        </p:nvSpPr>
        <p:spPr>
          <a:xfrm>
            <a:off x="1138724" y="3114175"/>
            <a:ext cx="6866702" cy="594901"/>
          </a:xfrm>
          <a:prstGeom prst="rect">
            <a:avLst/>
          </a:prstGeom>
        </p:spPr>
        <p:txBody>
          <a:bodyPr anchor="ctr"/>
          <a:lstStyle>
            <a:lvl1pPr>
              <a:defRPr sz="2200">
                <a:solidFill>
                  <a:schemeClr val="accent1"/>
                </a:solidFill>
              </a:defRPr>
            </a:lvl1pPr>
            <a:lvl2pPr>
              <a:defRPr sz="2200">
                <a:solidFill>
                  <a:schemeClr val="accent1"/>
                </a:solidFill>
              </a:defRPr>
            </a:lvl2pPr>
            <a:lvl3pPr>
              <a:defRPr sz="2200">
                <a:solidFill>
                  <a:schemeClr val="accent1"/>
                </a:solidFill>
              </a:defRPr>
            </a:lvl3pPr>
            <a:lvl4pPr>
              <a:defRPr sz="2200">
                <a:solidFill>
                  <a:schemeClr val="accent1"/>
                </a:solidFill>
              </a:defRPr>
            </a:lvl4pPr>
            <a:lvl5pPr>
              <a:defRPr sz="2200"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165" name="Google Shape;85;p2"/>
          <p:cNvGrpSpPr/>
          <p:nvPr/>
        </p:nvGrpSpPr>
        <p:grpSpPr>
          <a:xfrm>
            <a:off x="7535946" y="1496248"/>
            <a:ext cx="297885" cy="313811"/>
            <a:chOff x="0" y="0"/>
            <a:chExt cx="297884" cy="313810"/>
          </a:xfrm>
        </p:grpSpPr>
        <p:sp>
          <p:nvSpPr>
            <p:cNvPr id="163" name="Google Shape;86;p2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4" name="Google Shape;87;p2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76" name="Google Shape;88;p2"/>
          <p:cNvGrpSpPr/>
          <p:nvPr/>
        </p:nvGrpSpPr>
        <p:grpSpPr>
          <a:xfrm>
            <a:off x="1018074" y="1506999"/>
            <a:ext cx="291351" cy="281326"/>
            <a:chOff x="24" y="24"/>
            <a:chExt cx="291350" cy="281325"/>
          </a:xfrm>
        </p:grpSpPr>
        <p:sp>
          <p:nvSpPr>
            <p:cNvPr id="166" name="Google Shape;89;p2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7" name="Google Shape;90;p2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8" name="Google Shape;91;p2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9" name="Google Shape;92;p2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0" name="Google Shape;93;p2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1" name="Google Shape;94;p2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2" name="Google Shape;95;p2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3" name="Google Shape;96;p2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4" name="Google Shape;97;p2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5" name="Google Shape;98;p2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79" name="Google Shape;99;p2"/>
          <p:cNvGrpSpPr/>
          <p:nvPr/>
        </p:nvGrpSpPr>
        <p:grpSpPr>
          <a:xfrm>
            <a:off x="2096475" y="637729"/>
            <a:ext cx="122294" cy="132661"/>
            <a:chOff x="0" y="0"/>
            <a:chExt cx="122292" cy="132660"/>
          </a:xfrm>
        </p:grpSpPr>
        <p:sp>
          <p:nvSpPr>
            <p:cNvPr id="177" name="Google Shape;100;p2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8" name="Google Shape;101;p2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80" name="Google Shape;102;p2"/>
          <p:cNvSpPr/>
          <p:nvPr/>
        </p:nvSpPr>
        <p:spPr>
          <a:xfrm>
            <a:off x="7587437" y="991012"/>
            <a:ext cx="84653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6" h="21600" fill="norm" stroke="1" extrusionOk="0">
                <a:moveTo>
                  <a:pt x="7394" y="0"/>
                </a:moveTo>
                <a:cubicBezTo>
                  <a:pt x="-1667" y="0"/>
                  <a:pt x="-2819" y="18853"/>
                  <a:pt x="6274" y="21427"/>
                </a:cubicBezTo>
                <a:cubicBezTo>
                  <a:pt x="6800" y="21547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1" name="Google Shape;103;p2"/>
          <p:cNvSpPr/>
          <p:nvPr/>
        </p:nvSpPr>
        <p:spPr>
          <a:xfrm>
            <a:off x="1836691" y="1284649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2" name="Google Shape;104;p2"/>
          <p:cNvSpPr/>
          <p:nvPr/>
        </p:nvSpPr>
        <p:spPr>
          <a:xfrm>
            <a:off x="1028504" y="1000674"/>
            <a:ext cx="67018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3" name="Google Shape;105;p2"/>
          <p:cNvSpPr/>
          <p:nvPr/>
        </p:nvSpPr>
        <p:spPr>
          <a:xfrm rot="9553842">
            <a:off x="2131719" y="4191371"/>
            <a:ext cx="46108" cy="430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523" h="21600" fill="norm" stroke="1" extrusionOk="0">
                <a:moveTo>
                  <a:pt x="10241" y="0"/>
                </a:moveTo>
                <a:cubicBezTo>
                  <a:pt x="9543" y="0"/>
                  <a:pt x="8799" y="138"/>
                  <a:pt x="8002" y="414"/>
                </a:cubicBezTo>
                <a:cubicBezTo>
                  <a:pt x="7796" y="402"/>
                  <a:pt x="7590" y="389"/>
                  <a:pt x="7383" y="389"/>
                </a:cubicBezTo>
                <a:cubicBezTo>
                  <a:pt x="-2382" y="389"/>
                  <a:pt x="-2552" y="21600"/>
                  <a:pt x="7419" y="21600"/>
                </a:cubicBezTo>
                <a:cubicBezTo>
                  <a:pt x="7822" y="21600"/>
                  <a:pt x="8244" y="21562"/>
                  <a:pt x="8674" y="21500"/>
                </a:cubicBezTo>
                <a:cubicBezTo>
                  <a:pt x="19048" y="19755"/>
                  <a:pt x="18690" y="0"/>
                  <a:pt x="10241" y="0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4" name="Google Shape;106;p2"/>
          <p:cNvSpPr/>
          <p:nvPr/>
        </p:nvSpPr>
        <p:spPr>
          <a:xfrm>
            <a:off x="7538154" y="4181938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5" name="Google Shape;107;p2"/>
          <p:cNvSpPr/>
          <p:nvPr/>
        </p:nvSpPr>
        <p:spPr>
          <a:xfrm>
            <a:off x="1119741" y="3709100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96" name="Google Shape;108;p2"/>
          <p:cNvGrpSpPr/>
          <p:nvPr/>
        </p:nvGrpSpPr>
        <p:grpSpPr>
          <a:xfrm>
            <a:off x="6355075" y="709674"/>
            <a:ext cx="291351" cy="281326"/>
            <a:chOff x="24" y="24"/>
            <a:chExt cx="291350" cy="281325"/>
          </a:xfrm>
        </p:grpSpPr>
        <p:sp>
          <p:nvSpPr>
            <p:cNvPr id="186" name="Google Shape;109;p2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7" name="Google Shape;110;p2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8" name="Google Shape;111;p2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9" name="Google Shape;112;p2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0" name="Google Shape;113;p2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1" name="Google Shape;114;p2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2" name="Google Shape;115;p2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3" name="Google Shape;116;p2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4" name="Google Shape;117;p2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5" name="Google Shape;118;p2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99" name="Google Shape;119;p2"/>
          <p:cNvGrpSpPr/>
          <p:nvPr/>
        </p:nvGrpSpPr>
        <p:grpSpPr>
          <a:xfrm>
            <a:off x="1160471" y="4196998"/>
            <a:ext cx="297886" cy="313811"/>
            <a:chOff x="0" y="0"/>
            <a:chExt cx="297884" cy="313810"/>
          </a:xfrm>
        </p:grpSpPr>
        <p:sp>
          <p:nvSpPr>
            <p:cNvPr id="197" name="Google Shape;120;p2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8" name="Google Shape;121;p2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10" name="Google Shape;122;p2"/>
          <p:cNvGrpSpPr/>
          <p:nvPr/>
        </p:nvGrpSpPr>
        <p:grpSpPr>
          <a:xfrm>
            <a:off x="6975824" y="4368974"/>
            <a:ext cx="291351" cy="281326"/>
            <a:chOff x="24" y="24"/>
            <a:chExt cx="291350" cy="281325"/>
          </a:xfrm>
        </p:grpSpPr>
        <p:sp>
          <p:nvSpPr>
            <p:cNvPr id="200" name="Google Shape;123;p2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1" name="Google Shape;124;p2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2" name="Google Shape;125;p2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3" name="Google Shape;126;p2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4" name="Google Shape;127;p2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5" name="Google Shape;128;p2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6" name="Google Shape;129;p2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7" name="Google Shape;130;p2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8" name="Google Shape;131;p2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9" name="Google Shape;132;p2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11" name="Google Shape;632;p19"/>
          <p:cNvSpPr txBox="1"/>
          <p:nvPr/>
        </p:nvSpPr>
        <p:spPr>
          <a:xfrm rot="5400000">
            <a:off x="-267699" y="3611164"/>
            <a:ext cx="941522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212" name="Google Shape;1105;p42"/>
          <p:cNvSpPr/>
          <p:nvPr/>
        </p:nvSpPr>
        <p:spPr>
          <a:xfrm>
            <a:off x="81025" y="3189377"/>
            <a:ext cx="244074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213" name="IMG_1532.jpeg" descr="IMG_1532.jpeg"/>
          <p:cNvPicPr>
            <a:picLocks noChangeAspect="1"/>
          </p:cNvPicPr>
          <p:nvPr/>
        </p:nvPicPr>
        <p:blipFill>
          <a:blip r:embed="rId2">
            <a:extLst/>
          </a:blip>
          <a:srcRect l="0" t="0" r="0" b="8"/>
          <a:stretch>
            <a:fillRect/>
          </a:stretch>
        </p:blipFill>
        <p:spPr>
          <a:xfrm>
            <a:off x="511762" y="4637008"/>
            <a:ext cx="355048" cy="3317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0800"/>
                </a:lnTo>
                <a:lnTo>
                  <a:pt x="0" y="21600"/>
                </a:lnTo>
                <a:lnTo>
                  <a:pt x="10788" y="21600"/>
                </a:lnTo>
                <a:lnTo>
                  <a:pt x="21600" y="21600"/>
                </a:lnTo>
                <a:lnTo>
                  <a:pt x="21600" y="10800"/>
                </a:lnTo>
                <a:lnTo>
                  <a:pt x="21600" y="0"/>
                </a:lnTo>
                <a:lnTo>
                  <a:pt x="10788" y="0"/>
                </a:lnTo>
                <a:lnTo>
                  <a:pt x="0" y="0"/>
                </a:lnTo>
                <a:close/>
                <a:moveTo>
                  <a:pt x="13684" y="6330"/>
                </a:moveTo>
                <a:cubicBezTo>
                  <a:pt x="13911" y="6340"/>
                  <a:pt x="14135" y="6472"/>
                  <a:pt x="14263" y="6692"/>
                </a:cubicBezTo>
                <a:cubicBezTo>
                  <a:pt x="14468" y="7044"/>
                  <a:pt x="14353" y="7508"/>
                  <a:pt x="14022" y="7725"/>
                </a:cubicBezTo>
                <a:cubicBezTo>
                  <a:pt x="13691" y="7943"/>
                  <a:pt x="13261" y="7845"/>
                  <a:pt x="13057" y="7493"/>
                </a:cubicBezTo>
                <a:cubicBezTo>
                  <a:pt x="12852" y="7141"/>
                  <a:pt x="12943" y="6677"/>
                  <a:pt x="13274" y="6459"/>
                </a:cubicBezTo>
                <a:cubicBezTo>
                  <a:pt x="13398" y="6378"/>
                  <a:pt x="13548" y="6324"/>
                  <a:pt x="13684" y="6330"/>
                </a:cubicBezTo>
                <a:close/>
                <a:moveTo>
                  <a:pt x="12405" y="7700"/>
                </a:moveTo>
                <a:cubicBezTo>
                  <a:pt x="12632" y="7710"/>
                  <a:pt x="12856" y="7816"/>
                  <a:pt x="12984" y="8035"/>
                </a:cubicBezTo>
                <a:cubicBezTo>
                  <a:pt x="13189" y="8387"/>
                  <a:pt x="13074" y="8852"/>
                  <a:pt x="12743" y="9069"/>
                </a:cubicBezTo>
                <a:cubicBezTo>
                  <a:pt x="12412" y="9286"/>
                  <a:pt x="11982" y="9188"/>
                  <a:pt x="11777" y="8836"/>
                </a:cubicBezTo>
                <a:cubicBezTo>
                  <a:pt x="11573" y="8485"/>
                  <a:pt x="11688" y="8020"/>
                  <a:pt x="12019" y="7803"/>
                </a:cubicBezTo>
                <a:cubicBezTo>
                  <a:pt x="12143" y="7721"/>
                  <a:pt x="12269" y="7693"/>
                  <a:pt x="12405" y="770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14" name="IMG_1531.png" descr="IMG_1531.png"/>
          <p:cNvPicPr>
            <a:picLocks noChangeAspect="1"/>
          </p:cNvPicPr>
          <p:nvPr/>
        </p:nvPicPr>
        <p:blipFill>
          <a:blip r:embed="rId3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347697" cy="448682"/>
          </a:xfrm>
          <a:prstGeom prst="rect">
            <a:avLst/>
          </a:prstGeom>
          <a:ln w="12700">
            <a:miter lim="400000"/>
          </a:ln>
        </p:spPr>
      </p:pic>
      <p:pic>
        <p:nvPicPr>
          <p:cNvPr id="215" name="IMG_1584.png" descr="IMG_1584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512648" y="971846"/>
            <a:ext cx="6183212" cy="6208045"/>
          </a:xfrm>
          <a:prstGeom prst="rect">
            <a:avLst/>
          </a:prstGeom>
          <a:ln w="12700">
            <a:miter lim="400000"/>
          </a:ln>
        </p:spPr>
      </p:pic>
      <p:sp>
        <p:nvSpPr>
          <p:cNvPr id="21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IG_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2" name="Google Shape;802;p11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810" name="Google Shape;803;p11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813" name="Google Shape;804;p11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811" name="Google Shape;805;p11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12" name="Google Shape;806;p11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814" name="Google Shape;807;p11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817" name="Google Shape;808;p11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815" name="Google Shape;809;p11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16" name="Google Shape;810;p11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820" name="Google Shape;811;p11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818" name="Google Shape;812;p11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19" name="Google Shape;813;p11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823" name="Google Shape;814;p11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821" name="Google Shape;815;p11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22" name="Google Shape;816;p11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826" name="Google Shape;817;p11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824" name="Google Shape;818;p11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25" name="Google Shape;819;p11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829" name="Google Shape;820;p11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827" name="Google Shape;821;p11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28" name="Google Shape;822;p11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830" name="Google Shape;823;p11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31" name="Google Shape;824;p11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833" name="xx%"/>
          <p:cNvSpPr txBox="1"/>
          <p:nvPr>
            <p:ph type="title" hasCustomPrompt="1"/>
          </p:nvPr>
        </p:nvSpPr>
        <p:spPr>
          <a:xfrm>
            <a:off x="1816862" y="1707588"/>
            <a:ext cx="5511601" cy="1401301"/>
          </a:xfrm>
          <a:prstGeom prst="rect">
            <a:avLst/>
          </a:prstGeom>
        </p:spPr>
        <p:txBody>
          <a:bodyPr anchor="b"/>
          <a:lstStyle>
            <a:lvl1pPr>
              <a:defRPr sz="9000">
                <a:solidFill>
                  <a:schemeClr val="accent1"/>
                </a:solidFill>
              </a:defRPr>
            </a:lvl1pPr>
          </a:lstStyle>
          <a:p>
            <a:pPr/>
            <a:r>
              <a:t>xx%</a:t>
            </a:r>
          </a:p>
        </p:txBody>
      </p:sp>
      <p:sp>
        <p:nvSpPr>
          <p:cNvPr id="834" name="مستوى النص الأول…"/>
          <p:cNvSpPr txBox="1"/>
          <p:nvPr>
            <p:ph type="body" sz="quarter" idx="1"/>
          </p:nvPr>
        </p:nvSpPr>
        <p:spPr>
          <a:xfrm>
            <a:off x="1815538" y="2971812"/>
            <a:ext cx="5511601" cy="464101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35" name="Google Shape;827;p11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36" name="Google Shape;828;p11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37" name="Google Shape;829;p11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38" name="Google Shape;831;p11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39" name="Google Shape;832;p11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40" name="Google Shape;833;p11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41" name="Google Shape;835;p11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42" name="Google Shape;836;p11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43" name="Google Shape;837;p11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44" name="Google Shape;838;p11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45" name="Google Shape;840;p11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46" name="Google Shape;841;p11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47" name="Google Shape;842;p11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48" name="Google Shape;843;p11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49" name="Google Shape;844;p11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0" name="Google Shape;845;p11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1" name="Google Shape;846;p11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2" name="Google Shape;847;p11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3" name="Google Shape;848;p11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4" name="Google Shape;850;p11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5" name="Google Shape;851;p11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6" name="Google Shape;852;p11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7" name="Google Shape;853;p11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8" name="Google Shape;854;p11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9" name="Google Shape;855;p11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60" name="Google Shape;856;p11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61" name="Google Shape;857;p11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62" name="Google Shape;858;p11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63" name="Google Shape;860;p11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64" name="Google Shape;861;p11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65" name="Google Shape;862;p11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66" name="Google Shape;863;p11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67" name="Google Shape;865;p11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68" name="Google Shape;866;p11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69" name="Google Shape;867;p11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70" name="Google Shape;868;p11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71" name="Google Shape;870;p11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72" name="Google Shape;871;p11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73" name="Google Shape;872;p11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74" name="Google Shape;873;p11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75" name="Google Shape;875;p11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76" name="Google Shape;876;p11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77" name="Google Shape;632;p19"/>
          <p:cNvSpPr txBox="1"/>
          <p:nvPr/>
        </p:nvSpPr>
        <p:spPr>
          <a:xfrm rot="5400000">
            <a:off x="-267699" y="3611164"/>
            <a:ext cx="941522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878" name="Google Shape;1105;p42"/>
          <p:cNvSpPr/>
          <p:nvPr/>
        </p:nvSpPr>
        <p:spPr>
          <a:xfrm>
            <a:off x="81025" y="3189377"/>
            <a:ext cx="244074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879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sp>
        <p:nvSpPr>
          <p:cNvPr id="88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3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" name="Google Shape;879;p13"/>
          <p:cNvSpPr/>
          <p:nvPr/>
        </p:nvSpPr>
        <p:spPr>
          <a:xfrm>
            <a:off x="395957" y="291356"/>
            <a:ext cx="8336031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95" name="Google Shape;880;p13"/>
          <p:cNvSpPr/>
          <p:nvPr/>
        </p:nvSpPr>
        <p:spPr>
          <a:xfrm>
            <a:off x="661216" y="219551"/>
            <a:ext cx="8068789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96" name="Google Shape;881;p13"/>
          <p:cNvSpPr/>
          <p:nvPr/>
        </p:nvSpPr>
        <p:spPr>
          <a:xfrm>
            <a:off x="8341542" y="4447718"/>
            <a:ext cx="569677" cy="308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899" name="Google Shape;882;p13"/>
          <p:cNvGrpSpPr/>
          <p:nvPr/>
        </p:nvGrpSpPr>
        <p:grpSpPr>
          <a:xfrm>
            <a:off x="8341542" y="2282040"/>
            <a:ext cx="569677" cy="380581"/>
            <a:chOff x="0" y="32"/>
            <a:chExt cx="569675" cy="380579"/>
          </a:xfrm>
        </p:grpSpPr>
        <p:sp>
          <p:nvSpPr>
            <p:cNvPr id="897" name="Google Shape;883;p13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98" name="Google Shape;884;p13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902" name="Google Shape;885;p13"/>
          <p:cNvGrpSpPr/>
          <p:nvPr/>
        </p:nvGrpSpPr>
        <p:grpSpPr>
          <a:xfrm>
            <a:off x="8341542" y="1721093"/>
            <a:ext cx="569677" cy="380581"/>
            <a:chOff x="0" y="0"/>
            <a:chExt cx="569675" cy="380579"/>
          </a:xfrm>
        </p:grpSpPr>
        <p:sp>
          <p:nvSpPr>
            <p:cNvPr id="900" name="Google Shape;886;p13"/>
            <p:cNvSpPr/>
            <p:nvPr/>
          </p:nvSpPr>
          <p:spPr>
            <a:xfrm>
              <a:off x="-1" y="79774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01" name="Google Shape;887;p13"/>
            <p:cNvSpPr/>
            <p:nvPr/>
          </p:nvSpPr>
          <p:spPr>
            <a:xfrm>
              <a:off x="-1" y="-1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905" name="Google Shape;888;p13"/>
          <p:cNvGrpSpPr/>
          <p:nvPr/>
        </p:nvGrpSpPr>
        <p:grpSpPr>
          <a:xfrm>
            <a:off x="8278180" y="1090648"/>
            <a:ext cx="704672" cy="480926"/>
            <a:chOff x="0" y="0"/>
            <a:chExt cx="704670" cy="480924"/>
          </a:xfrm>
        </p:grpSpPr>
        <p:sp>
          <p:nvSpPr>
            <p:cNvPr id="903" name="Google Shape;889;p13"/>
            <p:cNvSpPr/>
            <p:nvPr/>
          </p:nvSpPr>
          <p:spPr>
            <a:xfrm>
              <a:off x="-1" y="98885"/>
              <a:ext cx="704672" cy="3820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04" name="Google Shape;890;p13"/>
            <p:cNvSpPr/>
            <p:nvPr/>
          </p:nvSpPr>
          <p:spPr>
            <a:xfrm>
              <a:off x="-1" y="-1"/>
              <a:ext cx="704672" cy="382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908" name="Google Shape;891;p13"/>
          <p:cNvGrpSpPr/>
          <p:nvPr/>
        </p:nvGrpSpPr>
        <p:grpSpPr>
          <a:xfrm>
            <a:off x="8341542" y="606635"/>
            <a:ext cx="569677" cy="387982"/>
            <a:chOff x="0" y="0"/>
            <a:chExt cx="569675" cy="387981"/>
          </a:xfrm>
        </p:grpSpPr>
        <p:sp>
          <p:nvSpPr>
            <p:cNvPr id="906" name="Google Shape;892;p13"/>
            <p:cNvSpPr/>
            <p:nvPr/>
          </p:nvSpPr>
          <p:spPr>
            <a:xfrm>
              <a:off x="-1" y="79774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07" name="Google Shape;893;p13"/>
            <p:cNvSpPr/>
            <p:nvPr/>
          </p:nvSpPr>
          <p:spPr>
            <a:xfrm>
              <a:off x="-1" y="-1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911" name="Google Shape;894;p13"/>
          <p:cNvGrpSpPr/>
          <p:nvPr/>
        </p:nvGrpSpPr>
        <p:grpSpPr>
          <a:xfrm>
            <a:off x="8341542" y="2842965"/>
            <a:ext cx="569677" cy="380581"/>
            <a:chOff x="0" y="32"/>
            <a:chExt cx="569675" cy="380579"/>
          </a:xfrm>
        </p:grpSpPr>
        <p:sp>
          <p:nvSpPr>
            <p:cNvPr id="909" name="Google Shape;895;p13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10" name="Google Shape;896;p13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914" name="Google Shape;897;p13"/>
          <p:cNvGrpSpPr/>
          <p:nvPr/>
        </p:nvGrpSpPr>
        <p:grpSpPr>
          <a:xfrm>
            <a:off x="8341542" y="3403890"/>
            <a:ext cx="569677" cy="380581"/>
            <a:chOff x="0" y="32"/>
            <a:chExt cx="569675" cy="380579"/>
          </a:xfrm>
        </p:grpSpPr>
        <p:sp>
          <p:nvSpPr>
            <p:cNvPr id="912" name="Google Shape;898;p13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13" name="Google Shape;899;p13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915" name="Google Shape;900;p13"/>
          <p:cNvSpPr/>
          <p:nvPr/>
        </p:nvSpPr>
        <p:spPr>
          <a:xfrm>
            <a:off x="8341542" y="4367943"/>
            <a:ext cx="569677" cy="308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16" name="Google Shape;901;p13"/>
          <p:cNvSpPr/>
          <p:nvPr/>
        </p:nvSpPr>
        <p:spPr>
          <a:xfrm>
            <a:off x="395925" y="219551"/>
            <a:ext cx="8053408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00" y="0"/>
                </a:moveTo>
                <a:cubicBezTo>
                  <a:pt x="267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7" y="21600"/>
                  <a:pt x="600" y="21600"/>
                </a:cubicBezTo>
                <a:lnTo>
                  <a:pt x="21000" y="21600"/>
                </a:lnTo>
                <a:cubicBezTo>
                  <a:pt x="21330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0" y="0"/>
                  <a:pt x="21000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17" name="Google Shape;902;p13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18" name="Google Shape;903;p13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19" name="Google Shape;904;p13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20" name="Google Shape;906;p13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21" name="Google Shape;907;p13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22" name="Google Shape;908;p13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23" name="Google Shape;910;p13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24" name="Google Shape;911;p13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25" name="Google Shape;912;p13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26" name="Google Shape;913;p13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27" name="Google Shape;915;p13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28" name="Google Shape;916;p13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29" name="Google Shape;917;p13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30" name="Google Shape;918;p13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31" name="Google Shape;919;p13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32" name="Google Shape;920;p13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33" name="Google Shape;921;p13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34" name="Google Shape;922;p13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35" name="Google Shape;923;p13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36" name="Google Shape;925;p13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37" name="Google Shape;926;p13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38" name="Google Shape;927;p13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39" name="Google Shape;928;p13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40" name="Google Shape;929;p13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41" name="Google Shape;930;p13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42" name="Google Shape;931;p13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43" name="Google Shape;932;p13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44" name="Google Shape;933;p13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45" name="Google Shape;935;p13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46" name="Google Shape;936;p13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47" name="Google Shape;937;p13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48" name="Google Shape;938;p13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49" name="Google Shape;940;p13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50" name="Google Shape;941;p13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51" name="Google Shape;942;p13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52" name="Google Shape;943;p13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53" name="Google Shape;945;p13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54" name="Google Shape;946;p13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55" name="Google Shape;947;p13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56" name="Google Shape;948;p13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57" name="Google Shape;950;p13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58" name="Google Shape;952;p13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59" name="نص العنوان"/>
          <p:cNvSpPr txBox="1"/>
          <p:nvPr>
            <p:ph type="title"/>
          </p:nvPr>
        </p:nvSpPr>
        <p:spPr>
          <a:xfrm>
            <a:off x="718750" y="438312"/>
            <a:ext cx="7706401" cy="572701"/>
          </a:xfrm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960" name="مستوى النص الأول…"/>
          <p:cNvSpPr txBox="1"/>
          <p:nvPr>
            <p:ph type="body" sz="quarter" idx="1"/>
          </p:nvPr>
        </p:nvSpPr>
        <p:spPr>
          <a:xfrm>
            <a:off x="1796843" y="1229700"/>
            <a:ext cx="2728800" cy="396901"/>
          </a:xfrm>
          <a:prstGeom prst="rect">
            <a:avLst/>
          </a:prstGeom>
        </p:spPr>
        <p:txBody>
          <a:bodyPr/>
          <a:lstStyle>
            <a:lvl1pPr algn="l">
              <a:defRPr b="1" sz="1800">
                <a:solidFill>
                  <a:schemeClr val="accent1"/>
                </a:solidFill>
              </a:defRPr>
            </a:lvl1pPr>
            <a:lvl2pPr algn="l">
              <a:defRPr b="1" sz="1800">
                <a:solidFill>
                  <a:schemeClr val="accent1"/>
                </a:solidFill>
              </a:defRPr>
            </a:lvl2pPr>
            <a:lvl3pPr algn="l">
              <a:defRPr b="1" sz="1800">
                <a:solidFill>
                  <a:schemeClr val="accent1"/>
                </a:solidFill>
              </a:defRPr>
            </a:lvl3pPr>
            <a:lvl4pPr algn="l">
              <a:defRPr b="1" sz="1800">
                <a:solidFill>
                  <a:schemeClr val="accent1"/>
                </a:solidFill>
              </a:defRPr>
            </a:lvl4pPr>
            <a:lvl5pPr algn="l">
              <a:defRPr b="1" sz="1800"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963" name="Google Shape;972;p13"/>
          <p:cNvGrpSpPr/>
          <p:nvPr/>
        </p:nvGrpSpPr>
        <p:grpSpPr>
          <a:xfrm>
            <a:off x="1118671" y="879023"/>
            <a:ext cx="297886" cy="313811"/>
            <a:chOff x="0" y="0"/>
            <a:chExt cx="297884" cy="313810"/>
          </a:xfrm>
        </p:grpSpPr>
        <p:sp>
          <p:nvSpPr>
            <p:cNvPr id="961" name="Google Shape;973;p13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62" name="Google Shape;974;p13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974" name="Google Shape;975;p13"/>
          <p:cNvGrpSpPr/>
          <p:nvPr/>
        </p:nvGrpSpPr>
        <p:grpSpPr>
          <a:xfrm>
            <a:off x="7814275" y="4463775"/>
            <a:ext cx="291351" cy="281326"/>
            <a:chOff x="24" y="24"/>
            <a:chExt cx="291350" cy="281325"/>
          </a:xfrm>
        </p:grpSpPr>
        <p:sp>
          <p:nvSpPr>
            <p:cNvPr id="964" name="Google Shape;976;p13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65" name="Google Shape;977;p13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66" name="Google Shape;978;p13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67" name="Google Shape;979;p13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68" name="Google Shape;980;p13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69" name="Google Shape;981;p13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70" name="Google Shape;982;p13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71" name="Google Shape;983;p13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72" name="Google Shape;984;p13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73" name="Google Shape;985;p13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977" name="Google Shape;986;p13"/>
          <p:cNvGrpSpPr/>
          <p:nvPr/>
        </p:nvGrpSpPr>
        <p:grpSpPr>
          <a:xfrm>
            <a:off x="7578550" y="722616"/>
            <a:ext cx="122294" cy="132661"/>
            <a:chOff x="0" y="0"/>
            <a:chExt cx="122292" cy="132660"/>
          </a:xfrm>
        </p:grpSpPr>
        <p:sp>
          <p:nvSpPr>
            <p:cNvPr id="975" name="Google Shape;987;p13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76" name="Google Shape;988;p13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978" name="Google Shape;989;p13"/>
          <p:cNvSpPr/>
          <p:nvPr/>
        </p:nvSpPr>
        <p:spPr>
          <a:xfrm>
            <a:off x="1893116" y="539074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79" name="Google Shape;990;p13"/>
          <p:cNvSpPr/>
          <p:nvPr/>
        </p:nvSpPr>
        <p:spPr>
          <a:xfrm>
            <a:off x="8228954" y="4065025"/>
            <a:ext cx="67018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80" name="Google Shape;632;p19"/>
          <p:cNvSpPr txBox="1"/>
          <p:nvPr/>
        </p:nvSpPr>
        <p:spPr>
          <a:xfrm rot="5400000">
            <a:off x="-267699" y="3611164"/>
            <a:ext cx="941522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981" name="Google Shape;1105;p42"/>
          <p:cNvSpPr/>
          <p:nvPr/>
        </p:nvSpPr>
        <p:spPr>
          <a:xfrm>
            <a:off x="81025" y="3189377"/>
            <a:ext cx="244074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982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1118671" y="219551"/>
            <a:ext cx="510940" cy="659337"/>
          </a:xfrm>
          <a:prstGeom prst="rect">
            <a:avLst/>
          </a:prstGeom>
          <a:ln w="12700">
            <a:miter lim="400000"/>
          </a:ln>
        </p:spPr>
      </p:pic>
      <p:pic>
        <p:nvPicPr>
          <p:cNvPr id="983" name="IMG_1753.jpeg" descr="IMG_1753.jpeg"/>
          <p:cNvPicPr>
            <a:picLocks noChangeAspect="1"/>
          </p:cNvPicPr>
          <p:nvPr/>
        </p:nvPicPr>
        <p:blipFill>
          <a:blip r:embed="rId3">
            <a:extLst/>
          </a:blip>
          <a:srcRect l="25189" t="6250" r="25720" b="34489"/>
          <a:stretch>
            <a:fillRect/>
          </a:stretch>
        </p:blipFill>
        <p:spPr>
          <a:xfrm>
            <a:off x="7344761" y="3695570"/>
            <a:ext cx="710035" cy="5314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600" fill="norm" stroke="1" extrusionOk="0">
                <a:moveTo>
                  <a:pt x="4370" y="0"/>
                </a:moveTo>
                <a:cubicBezTo>
                  <a:pt x="4109" y="0"/>
                  <a:pt x="4092" y="5"/>
                  <a:pt x="4092" y="194"/>
                </a:cubicBezTo>
                <a:cubicBezTo>
                  <a:pt x="4092" y="302"/>
                  <a:pt x="4121" y="582"/>
                  <a:pt x="4152" y="807"/>
                </a:cubicBezTo>
                <a:cubicBezTo>
                  <a:pt x="4184" y="1031"/>
                  <a:pt x="4270" y="1845"/>
                  <a:pt x="4345" y="2613"/>
                </a:cubicBezTo>
                <a:cubicBezTo>
                  <a:pt x="4570" y="4889"/>
                  <a:pt x="4754" y="6772"/>
                  <a:pt x="4792" y="7227"/>
                </a:cubicBezTo>
                <a:cubicBezTo>
                  <a:pt x="4821" y="7577"/>
                  <a:pt x="4841" y="7634"/>
                  <a:pt x="4913" y="7598"/>
                </a:cubicBezTo>
                <a:cubicBezTo>
                  <a:pt x="5080" y="7514"/>
                  <a:pt x="6356" y="6434"/>
                  <a:pt x="6566" y="6194"/>
                </a:cubicBezTo>
                <a:cubicBezTo>
                  <a:pt x="6777" y="5956"/>
                  <a:pt x="6871" y="5969"/>
                  <a:pt x="6808" y="6227"/>
                </a:cubicBezTo>
                <a:cubicBezTo>
                  <a:pt x="6736" y="6522"/>
                  <a:pt x="6442" y="7275"/>
                  <a:pt x="6398" y="7275"/>
                </a:cubicBezTo>
                <a:cubicBezTo>
                  <a:pt x="6371" y="7275"/>
                  <a:pt x="6112" y="7486"/>
                  <a:pt x="5818" y="7743"/>
                </a:cubicBezTo>
                <a:cubicBezTo>
                  <a:pt x="5524" y="8001"/>
                  <a:pt x="5192" y="8273"/>
                  <a:pt x="5094" y="8340"/>
                </a:cubicBezTo>
                <a:cubicBezTo>
                  <a:pt x="4930" y="8452"/>
                  <a:pt x="4924" y="8477"/>
                  <a:pt x="4949" y="8727"/>
                </a:cubicBezTo>
                <a:cubicBezTo>
                  <a:pt x="5033" y="9559"/>
                  <a:pt x="5135" y="10665"/>
                  <a:pt x="5166" y="11018"/>
                </a:cubicBezTo>
                <a:cubicBezTo>
                  <a:pt x="5218" y="11607"/>
                  <a:pt x="5406" y="12749"/>
                  <a:pt x="5504" y="13066"/>
                </a:cubicBezTo>
                <a:cubicBezTo>
                  <a:pt x="5717" y="13757"/>
                  <a:pt x="6264" y="14355"/>
                  <a:pt x="6868" y="14567"/>
                </a:cubicBezTo>
                <a:cubicBezTo>
                  <a:pt x="7952" y="14947"/>
                  <a:pt x="10062" y="14540"/>
                  <a:pt x="11117" y="13760"/>
                </a:cubicBezTo>
                <a:cubicBezTo>
                  <a:pt x="11306" y="13620"/>
                  <a:pt x="11489" y="13529"/>
                  <a:pt x="11516" y="13550"/>
                </a:cubicBezTo>
                <a:cubicBezTo>
                  <a:pt x="11542" y="13572"/>
                  <a:pt x="11574" y="13780"/>
                  <a:pt x="11588" y="14002"/>
                </a:cubicBezTo>
                <a:cubicBezTo>
                  <a:pt x="11616" y="14458"/>
                  <a:pt x="11726" y="14670"/>
                  <a:pt x="11986" y="14776"/>
                </a:cubicBezTo>
                <a:cubicBezTo>
                  <a:pt x="12386" y="14940"/>
                  <a:pt x="13049" y="14649"/>
                  <a:pt x="13169" y="14260"/>
                </a:cubicBezTo>
                <a:cubicBezTo>
                  <a:pt x="13266" y="13949"/>
                  <a:pt x="13214" y="13239"/>
                  <a:pt x="12843" y="10147"/>
                </a:cubicBezTo>
                <a:cubicBezTo>
                  <a:pt x="12530" y="7529"/>
                  <a:pt x="12322" y="5786"/>
                  <a:pt x="12131" y="4001"/>
                </a:cubicBezTo>
                <a:lnTo>
                  <a:pt x="12047" y="3129"/>
                </a:lnTo>
                <a:lnTo>
                  <a:pt x="11878" y="3129"/>
                </a:lnTo>
                <a:cubicBezTo>
                  <a:pt x="11786" y="3131"/>
                  <a:pt x="11366" y="3197"/>
                  <a:pt x="10948" y="3275"/>
                </a:cubicBezTo>
                <a:cubicBezTo>
                  <a:pt x="10227" y="3408"/>
                  <a:pt x="10162" y="3407"/>
                  <a:pt x="9741" y="3291"/>
                </a:cubicBezTo>
                <a:cubicBezTo>
                  <a:pt x="9497" y="3223"/>
                  <a:pt x="9168" y="3075"/>
                  <a:pt x="9005" y="2968"/>
                </a:cubicBezTo>
                <a:cubicBezTo>
                  <a:pt x="8841" y="2861"/>
                  <a:pt x="8694" y="2786"/>
                  <a:pt x="8679" y="2807"/>
                </a:cubicBezTo>
                <a:cubicBezTo>
                  <a:pt x="8663" y="2827"/>
                  <a:pt x="8783" y="3026"/>
                  <a:pt x="8944" y="3242"/>
                </a:cubicBezTo>
                <a:cubicBezTo>
                  <a:pt x="9224" y="3615"/>
                  <a:pt x="9627" y="3984"/>
                  <a:pt x="10224" y="4436"/>
                </a:cubicBezTo>
                <a:cubicBezTo>
                  <a:pt x="10587" y="4711"/>
                  <a:pt x="10919" y="5134"/>
                  <a:pt x="11009" y="5420"/>
                </a:cubicBezTo>
                <a:cubicBezTo>
                  <a:pt x="11108" y="5738"/>
                  <a:pt x="11103" y="6358"/>
                  <a:pt x="10996" y="6775"/>
                </a:cubicBezTo>
                <a:cubicBezTo>
                  <a:pt x="10849" y="7355"/>
                  <a:pt x="10468" y="7722"/>
                  <a:pt x="8727" y="9001"/>
                </a:cubicBezTo>
                <a:cubicBezTo>
                  <a:pt x="7736" y="9730"/>
                  <a:pt x="7618" y="9801"/>
                  <a:pt x="7291" y="9760"/>
                </a:cubicBezTo>
                <a:cubicBezTo>
                  <a:pt x="6747" y="9690"/>
                  <a:pt x="6399" y="9065"/>
                  <a:pt x="6385" y="8146"/>
                </a:cubicBezTo>
                <a:cubicBezTo>
                  <a:pt x="6377" y="7554"/>
                  <a:pt x="6469" y="7429"/>
                  <a:pt x="6518" y="7969"/>
                </a:cubicBezTo>
                <a:cubicBezTo>
                  <a:pt x="6537" y="8172"/>
                  <a:pt x="6569" y="8427"/>
                  <a:pt x="6591" y="8517"/>
                </a:cubicBezTo>
                <a:cubicBezTo>
                  <a:pt x="6667" y="8837"/>
                  <a:pt x="7063" y="8959"/>
                  <a:pt x="7532" y="8824"/>
                </a:cubicBezTo>
                <a:cubicBezTo>
                  <a:pt x="7697" y="8776"/>
                  <a:pt x="7693" y="8784"/>
                  <a:pt x="7677" y="8308"/>
                </a:cubicBezTo>
                <a:cubicBezTo>
                  <a:pt x="7655" y="7643"/>
                  <a:pt x="7567" y="6547"/>
                  <a:pt x="7472" y="5791"/>
                </a:cubicBezTo>
                <a:cubicBezTo>
                  <a:pt x="7428" y="5440"/>
                  <a:pt x="7367" y="4921"/>
                  <a:pt x="7339" y="4646"/>
                </a:cubicBezTo>
                <a:cubicBezTo>
                  <a:pt x="7132" y="2605"/>
                  <a:pt x="6961" y="1332"/>
                  <a:pt x="6880" y="1194"/>
                </a:cubicBezTo>
                <a:cubicBezTo>
                  <a:pt x="6851" y="1143"/>
                  <a:pt x="6601" y="951"/>
                  <a:pt x="6325" y="774"/>
                </a:cubicBezTo>
                <a:cubicBezTo>
                  <a:pt x="5528" y="263"/>
                  <a:pt x="4857" y="0"/>
                  <a:pt x="4370" y="0"/>
                </a:cubicBezTo>
                <a:close/>
                <a:moveTo>
                  <a:pt x="3549" y="194"/>
                </a:moveTo>
                <a:cubicBezTo>
                  <a:pt x="3493" y="117"/>
                  <a:pt x="3057" y="361"/>
                  <a:pt x="2631" y="694"/>
                </a:cubicBezTo>
                <a:cubicBezTo>
                  <a:pt x="2445" y="840"/>
                  <a:pt x="2261" y="952"/>
                  <a:pt x="2221" y="952"/>
                </a:cubicBezTo>
                <a:cubicBezTo>
                  <a:pt x="2181" y="952"/>
                  <a:pt x="2070" y="1031"/>
                  <a:pt x="1980" y="1129"/>
                </a:cubicBezTo>
                <a:lnTo>
                  <a:pt x="1811" y="1307"/>
                </a:lnTo>
                <a:lnTo>
                  <a:pt x="2269" y="1904"/>
                </a:lnTo>
                <a:lnTo>
                  <a:pt x="2728" y="2517"/>
                </a:lnTo>
                <a:lnTo>
                  <a:pt x="2668" y="2775"/>
                </a:lnTo>
                <a:cubicBezTo>
                  <a:pt x="2589" y="3093"/>
                  <a:pt x="2214" y="3596"/>
                  <a:pt x="1931" y="3775"/>
                </a:cubicBezTo>
                <a:cubicBezTo>
                  <a:pt x="1787" y="3866"/>
                  <a:pt x="1658" y="4039"/>
                  <a:pt x="1509" y="4355"/>
                </a:cubicBezTo>
                <a:cubicBezTo>
                  <a:pt x="1226" y="4954"/>
                  <a:pt x="1061" y="5076"/>
                  <a:pt x="471" y="5130"/>
                </a:cubicBezTo>
                <a:lnTo>
                  <a:pt x="0" y="5178"/>
                </a:lnTo>
                <a:lnTo>
                  <a:pt x="0" y="5904"/>
                </a:lnTo>
                <a:cubicBezTo>
                  <a:pt x="0" y="6478"/>
                  <a:pt x="19" y="6638"/>
                  <a:pt x="84" y="6678"/>
                </a:cubicBezTo>
                <a:cubicBezTo>
                  <a:pt x="567" y="6980"/>
                  <a:pt x="708" y="7108"/>
                  <a:pt x="773" y="7275"/>
                </a:cubicBezTo>
                <a:cubicBezTo>
                  <a:pt x="814" y="7382"/>
                  <a:pt x="889" y="7524"/>
                  <a:pt x="942" y="7582"/>
                </a:cubicBezTo>
                <a:cubicBezTo>
                  <a:pt x="994" y="7639"/>
                  <a:pt x="1154" y="7872"/>
                  <a:pt x="1304" y="8114"/>
                </a:cubicBezTo>
                <a:cubicBezTo>
                  <a:pt x="1454" y="8357"/>
                  <a:pt x="1707" y="8738"/>
                  <a:pt x="1859" y="8953"/>
                </a:cubicBezTo>
                <a:cubicBezTo>
                  <a:pt x="2050" y="9224"/>
                  <a:pt x="2159" y="9324"/>
                  <a:pt x="2221" y="9292"/>
                </a:cubicBezTo>
                <a:cubicBezTo>
                  <a:pt x="2270" y="9266"/>
                  <a:pt x="2441" y="9180"/>
                  <a:pt x="2607" y="9098"/>
                </a:cubicBezTo>
                <a:cubicBezTo>
                  <a:pt x="2774" y="9016"/>
                  <a:pt x="2941" y="8924"/>
                  <a:pt x="2969" y="8888"/>
                </a:cubicBezTo>
                <a:cubicBezTo>
                  <a:pt x="2998" y="8853"/>
                  <a:pt x="3053" y="8824"/>
                  <a:pt x="3090" y="8824"/>
                </a:cubicBezTo>
                <a:cubicBezTo>
                  <a:pt x="3128" y="8824"/>
                  <a:pt x="3419" y="8647"/>
                  <a:pt x="3742" y="8437"/>
                </a:cubicBezTo>
                <a:lnTo>
                  <a:pt x="4333" y="8050"/>
                </a:lnTo>
                <a:lnTo>
                  <a:pt x="4297" y="7711"/>
                </a:lnTo>
                <a:cubicBezTo>
                  <a:pt x="4239" y="7048"/>
                  <a:pt x="4102" y="5605"/>
                  <a:pt x="4044" y="5065"/>
                </a:cubicBezTo>
                <a:cubicBezTo>
                  <a:pt x="4011" y="4762"/>
                  <a:pt x="3933" y="3974"/>
                  <a:pt x="3875" y="3307"/>
                </a:cubicBezTo>
                <a:cubicBezTo>
                  <a:pt x="3694" y="1226"/>
                  <a:pt x="3593" y="254"/>
                  <a:pt x="3549" y="194"/>
                </a:cubicBezTo>
                <a:close/>
                <a:moveTo>
                  <a:pt x="7532" y="1710"/>
                </a:moveTo>
                <a:cubicBezTo>
                  <a:pt x="7525" y="1721"/>
                  <a:pt x="7589" y="2281"/>
                  <a:pt x="7677" y="2968"/>
                </a:cubicBezTo>
                <a:cubicBezTo>
                  <a:pt x="8036" y="5759"/>
                  <a:pt x="8121" y="7239"/>
                  <a:pt x="7979" y="8146"/>
                </a:cubicBezTo>
                <a:cubicBezTo>
                  <a:pt x="7939" y="8399"/>
                  <a:pt x="7929" y="8598"/>
                  <a:pt x="7955" y="8598"/>
                </a:cubicBezTo>
                <a:cubicBezTo>
                  <a:pt x="8040" y="8598"/>
                  <a:pt x="9005" y="7926"/>
                  <a:pt x="9620" y="7437"/>
                </a:cubicBezTo>
                <a:cubicBezTo>
                  <a:pt x="10388" y="6826"/>
                  <a:pt x="10803" y="6416"/>
                  <a:pt x="10803" y="6259"/>
                </a:cubicBezTo>
                <a:cubicBezTo>
                  <a:pt x="10803" y="6060"/>
                  <a:pt x="10437" y="5644"/>
                  <a:pt x="9789" y="5114"/>
                </a:cubicBezTo>
                <a:cubicBezTo>
                  <a:pt x="9037" y="4497"/>
                  <a:pt x="9042" y="4498"/>
                  <a:pt x="8522" y="3742"/>
                </a:cubicBezTo>
                <a:lnTo>
                  <a:pt x="8099" y="3129"/>
                </a:lnTo>
                <a:lnTo>
                  <a:pt x="8124" y="2710"/>
                </a:lnTo>
                <a:lnTo>
                  <a:pt x="8148" y="2291"/>
                </a:lnTo>
                <a:lnTo>
                  <a:pt x="7846" y="1984"/>
                </a:lnTo>
                <a:cubicBezTo>
                  <a:pt x="7678" y="1818"/>
                  <a:pt x="7540" y="1699"/>
                  <a:pt x="7532" y="1710"/>
                </a:cubicBezTo>
                <a:close/>
                <a:moveTo>
                  <a:pt x="13012" y="3678"/>
                </a:moveTo>
                <a:lnTo>
                  <a:pt x="12614" y="3694"/>
                </a:lnTo>
                <a:lnTo>
                  <a:pt x="12638" y="3888"/>
                </a:lnTo>
                <a:cubicBezTo>
                  <a:pt x="12684" y="4189"/>
                  <a:pt x="12936" y="6235"/>
                  <a:pt x="12976" y="6646"/>
                </a:cubicBezTo>
                <a:cubicBezTo>
                  <a:pt x="12996" y="6848"/>
                  <a:pt x="13147" y="8131"/>
                  <a:pt x="13314" y="9485"/>
                </a:cubicBezTo>
                <a:cubicBezTo>
                  <a:pt x="13563" y="11505"/>
                  <a:pt x="13620" y="12124"/>
                  <a:pt x="13628" y="12937"/>
                </a:cubicBezTo>
                <a:cubicBezTo>
                  <a:pt x="13636" y="13727"/>
                  <a:pt x="13622" y="14009"/>
                  <a:pt x="13543" y="14309"/>
                </a:cubicBezTo>
                <a:cubicBezTo>
                  <a:pt x="13415" y="14801"/>
                  <a:pt x="13135" y="15313"/>
                  <a:pt x="12843" y="15599"/>
                </a:cubicBezTo>
                <a:cubicBezTo>
                  <a:pt x="12646" y="15793"/>
                  <a:pt x="12553" y="15828"/>
                  <a:pt x="12216" y="15857"/>
                </a:cubicBezTo>
                <a:cubicBezTo>
                  <a:pt x="11821" y="15891"/>
                  <a:pt x="11812" y="15882"/>
                  <a:pt x="11624" y="15631"/>
                </a:cubicBezTo>
                <a:cubicBezTo>
                  <a:pt x="11450" y="15399"/>
                  <a:pt x="11298" y="14969"/>
                  <a:pt x="11298" y="14680"/>
                </a:cubicBezTo>
                <a:cubicBezTo>
                  <a:pt x="11298" y="14573"/>
                  <a:pt x="11277" y="14560"/>
                  <a:pt x="11117" y="14680"/>
                </a:cubicBezTo>
                <a:cubicBezTo>
                  <a:pt x="10451" y="15178"/>
                  <a:pt x="9270" y="15637"/>
                  <a:pt x="8377" y="15728"/>
                </a:cubicBezTo>
                <a:cubicBezTo>
                  <a:pt x="7344" y="15833"/>
                  <a:pt x="6666" y="15733"/>
                  <a:pt x="6144" y="15389"/>
                </a:cubicBezTo>
                <a:cubicBezTo>
                  <a:pt x="5925" y="15245"/>
                  <a:pt x="5649" y="14986"/>
                  <a:pt x="5528" y="14825"/>
                </a:cubicBezTo>
                <a:cubicBezTo>
                  <a:pt x="5289" y="14505"/>
                  <a:pt x="5275" y="14527"/>
                  <a:pt x="5384" y="15131"/>
                </a:cubicBezTo>
                <a:cubicBezTo>
                  <a:pt x="5569" y="16165"/>
                  <a:pt x="5875" y="16757"/>
                  <a:pt x="6373" y="17051"/>
                </a:cubicBezTo>
                <a:cubicBezTo>
                  <a:pt x="7286" y="17589"/>
                  <a:pt x="7191" y="17552"/>
                  <a:pt x="8063" y="17632"/>
                </a:cubicBezTo>
                <a:cubicBezTo>
                  <a:pt x="9251" y="17741"/>
                  <a:pt x="11229" y="17678"/>
                  <a:pt x="11926" y="17503"/>
                </a:cubicBezTo>
                <a:cubicBezTo>
                  <a:pt x="12858" y="17268"/>
                  <a:pt x="14310" y="16718"/>
                  <a:pt x="14932" y="16373"/>
                </a:cubicBezTo>
                <a:cubicBezTo>
                  <a:pt x="15719" y="15937"/>
                  <a:pt x="16505" y="15231"/>
                  <a:pt x="16380" y="15067"/>
                </a:cubicBezTo>
                <a:cubicBezTo>
                  <a:pt x="16323" y="14993"/>
                  <a:pt x="15718" y="14719"/>
                  <a:pt x="14980" y="14438"/>
                </a:cubicBezTo>
                <a:cubicBezTo>
                  <a:pt x="14692" y="14328"/>
                  <a:pt x="14425" y="14210"/>
                  <a:pt x="14388" y="14163"/>
                </a:cubicBezTo>
                <a:cubicBezTo>
                  <a:pt x="14309" y="14064"/>
                  <a:pt x="14422" y="13313"/>
                  <a:pt x="14545" y="13115"/>
                </a:cubicBezTo>
                <a:cubicBezTo>
                  <a:pt x="14586" y="13050"/>
                  <a:pt x="14885" y="12816"/>
                  <a:pt x="15209" y="12599"/>
                </a:cubicBezTo>
                <a:lnTo>
                  <a:pt x="15801" y="12212"/>
                </a:lnTo>
                <a:lnTo>
                  <a:pt x="15776" y="11486"/>
                </a:lnTo>
                <a:lnTo>
                  <a:pt x="15740" y="10760"/>
                </a:lnTo>
                <a:lnTo>
                  <a:pt x="15970" y="10163"/>
                </a:lnTo>
                <a:cubicBezTo>
                  <a:pt x="16090" y="9834"/>
                  <a:pt x="16214" y="9545"/>
                  <a:pt x="16247" y="9518"/>
                </a:cubicBezTo>
                <a:cubicBezTo>
                  <a:pt x="16280" y="9490"/>
                  <a:pt x="16308" y="9278"/>
                  <a:pt x="16308" y="9034"/>
                </a:cubicBezTo>
                <a:cubicBezTo>
                  <a:pt x="16308" y="8600"/>
                  <a:pt x="16287" y="8554"/>
                  <a:pt x="15861" y="7711"/>
                </a:cubicBezTo>
                <a:cubicBezTo>
                  <a:pt x="15468" y="6933"/>
                  <a:pt x="15430" y="6807"/>
                  <a:pt x="15414" y="6453"/>
                </a:cubicBezTo>
                <a:lnTo>
                  <a:pt x="15390" y="6065"/>
                </a:lnTo>
                <a:lnTo>
                  <a:pt x="14775" y="5388"/>
                </a:lnTo>
                <a:cubicBezTo>
                  <a:pt x="14430" y="5018"/>
                  <a:pt x="13985" y="4481"/>
                  <a:pt x="13785" y="4194"/>
                </a:cubicBezTo>
                <a:lnTo>
                  <a:pt x="13411" y="3678"/>
                </a:lnTo>
                <a:lnTo>
                  <a:pt x="13012" y="3678"/>
                </a:lnTo>
                <a:close/>
                <a:moveTo>
                  <a:pt x="4406" y="9001"/>
                </a:moveTo>
                <a:cubicBezTo>
                  <a:pt x="4354" y="8909"/>
                  <a:pt x="4301" y="8919"/>
                  <a:pt x="4032" y="9066"/>
                </a:cubicBezTo>
                <a:cubicBezTo>
                  <a:pt x="3860" y="9159"/>
                  <a:pt x="3685" y="9268"/>
                  <a:pt x="3645" y="9308"/>
                </a:cubicBezTo>
                <a:cubicBezTo>
                  <a:pt x="3511" y="9440"/>
                  <a:pt x="3300" y="9536"/>
                  <a:pt x="3078" y="9582"/>
                </a:cubicBezTo>
                <a:cubicBezTo>
                  <a:pt x="2460" y="9711"/>
                  <a:pt x="2381" y="9861"/>
                  <a:pt x="2668" y="10340"/>
                </a:cubicBezTo>
                <a:cubicBezTo>
                  <a:pt x="2762" y="10497"/>
                  <a:pt x="2870" y="10679"/>
                  <a:pt x="2897" y="10760"/>
                </a:cubicBezTo>
                <a:cubicBezTo>
                  <a:pt x="3030" y="11159"/>
                  <a:pt x="3365" y="11760"/>
                  <a:pt x="3464" y="11760"/>
                </a:cubicBezTo>
                <a:cubicBezTo>
                  <a:pt x="3508" y="11760"/>
                  <a:pt x="3568" y="11814"/>
                  <a:pt x="3585" y="11873"/>
                </a:cubicBezTo>
                <a:cubicBezTo>
                  <a:pt x="3602" y="11932"/>
                  <a:pt x="3665" y="11991"/>
                  <a:pt x="3730" y="12018"/>
                </a:cubicBezTo>
                <a:cubicBezTo>
                  <a:pt x="3906" y="12093"/>
                  <a:pt x="4351" y="12526"/>
                  <a:pt x="4599" y="12857"/>
                </a:cubicBezTo>
                <a:cubicBezTo>
                  <a:pt x="4720" y="13018"/>
                  <a:pt x="4831" y="13147"/>
                  <a:pt x="4840" y="13147"/>
                </a:cubicBezTo>
                <a:cubicBezTo>
                  <a:pt x="4857" y="13147"/>
                  <a:pt x="4827" y="12727"/>
                  <a:pt x="4792" y="12470"/>
                </a:cubicBezTo>
                <a:cubicBezTo>
                  <a:pt x="4783" y="12400"/>
                  <a:pt x="4765" y="12320"/>
                  <a:pt x="4744" y="12292"/>
                </a:cubicBezTo>
                <a:cubicBezTo>
                  <a:pt x="4723" y="12264"/>
                  <a:pt x="4696" y="12049"/>
                  <a:pt x="4696" y="11808"/>
                </a:cubicBezTo>
                <a:cubicBezTo>
                  <a:pt x="4696" y="11567"/>
                  <a:pt x="4676" y="11245"/>
                  <a:pt x="4647" y="11098"/>
                </a:cubicBezTo>
                <a:cubicBezTo>
                  <a:pt x="4619" y="10952"/>
                  <a:pt x="4564" y="10446"/>
                  <a:pt x="4527" y="9969"/>
                </a:cubicBezTo>
                <a:cubicBezTo>
                  <a:pt x="4489" y="9493"/>
                  <a:pt x="4439" y="9060"/>
                  <a:pt x="4406" y="9001"/>
                </a:cubicBezTo>
                <a:close/>
                <a:moveTo>
                  <a:pt x="16706" y="10082"/>
                </a:moveTo>
                <a:cubicBezTo>
                  <a:pt x="16613" y="10058"/>
                  <a:pt x="16516" y="10078"/>
                  <a:pt x="16404" y="10147"/>
                </a:cubicBezTo>
                <a:cubicBezTo>
                  <a:pt x="16243" y="10245"/>
                  <a:pt x="16030" y="10659"/>
                  <a:pt x="16030" y="10873"/>
                </a:cubicBezTo>
                <a:cubicBezTo>
                  <a:pt x="16030" y="11091"/>
                  <a:pt x="16179" y="11374"/>
                  <a:pt x="16356" y="11502"/>
                </a:cubicBezTo>
                <a:cubicBezTo>
                  <a:pt x="16573" y="11659"/>
                  <a:pt x="16772" y="11632"/>
                  <a:pt x="16959" y="11421"/>
                </a:cubicBezTo>
                <a:cubicBezTo>
                  <a:pt x="17105" y="11257"/>
                  <a:pt x="17128" y="11177"/>
                  <a:pt x="17128" y="10873"/>
                </a:cubicBezTo>
                <a:cubicBezTo>
                  <a:pt x="17128" y="10584"/>
                  <a:pt x="17102" y="10478"/>
                  <a:pt x="16971" y="10292"/>
                </a:cubicBezTo>
                <a:cubicBezTo>
                  <a:pt x="16887" y="10171"/>
                  <a:pt x="16799" y="10107"/>
                  <a:pt x="16706" y="10082"/>
                </a:cubicBezTo>
                <a:close/>
                <a:moveTo>
                  <a:pt x="17563" y="10808"/>
                </a:moveTo>
                <a:cubicBezTo>
                  <a:pt x="17510" y="10808"/>
                  <a:pt x="17297" y="11629"/>
                  <a:pt x="17297" y="11824"/>
                </a:cubicBezTo>
                <a:cubicBezTo>
                  <a:pt x="17297" y="11935"/>
                  <a:pt x="17335" y="11986"/>
                  <a:pt x="17442" y="12018"/>
                </a:cubicBezTo>
                <a:cubicBezTo>
                  <a:pt x="17525" y="12043"/>
                  <a:pt x="17665" y="12098"/>
                  <a:pt x="17756" y="12131"/>
                </a:cubicBezTo>
                <a:cubicBezTo>
                  <a:pt x="17960" y="12204"/>
                  <a:pt x="18268" y="12206"/>
                  <a:pt x="18432" y="12147"/>
                </a:cubicBezTo>
                <a:cubicBezTo>
                  <a:pt x="18699" y="12051"/>
                  <a:pt x="18521" y="11665"/>
                  <a:pt x="17985" y="11163"/>
                </a:cubicBezTo>
                <a:cubicBezTo>
                  <a:pt x="17774" y="10965"/>
                  <a:pt x="17584" y="10808"/>
                  <a:pt x="17563" y="10808"/>
                </a:cubicBezTo>
                <a:close/>
                <a:moveTo>
                  <a:pt x="18746" y="11066"/>
                </a:moveTo>
                <a:lnTo>
                  <a:pt x="18806" y="11405"/>
                </a:lnTo>
                <a:cubicBezTo>
                  <a:pt x="18900" y="12022"/>
                  <a:pt x="18576" y="12909"/>
                  <a:pt x="18179" y="13131"/>
                </a:cubicBezTo>
                <a:cubicBezTo>
                  <a:pt x="17961" y="13253"/>
                  <a:pt x="17657" y="13193"/>
                  <a:pt x="17056" y="12921"/>
                </a:cubicBezTo>
                <a:cubicBezTo>
                  <a:pt x="16848" y="12827"/>
                  <a:pt x="16646" y="12785"/>
                  <a:pt x="16501" y="12808"/>
                </a:cubicBezTo>
                <a:cubicBezTo>
                  <a:pt x="16230" y="12852"/>
                  <a:pt x="15286" y="13436"/>
                  <a:pt x="15354" y="13518"/>
                </a:cubicBezTo>
                <a:cubicBezTo>
                  <a:pt x="15380" y="13550"/>
                  <a:pt x="15565" y="13639"/>
                  <a:pt x="15776" y="13712"/>
                </a:cubicBezTo>
                <a:cubicBezTo>
                  <a:pt x="16212" y="13861"/>
                  <a:pt x="16605" y="14108"/>
                  <a:pt x="16718" y="14309"/>
                </a:cubicBezTo>
                <a:cubicBezTo>
                  <a:pt x="16841" y="14525"/>
                  <a:pt x="16813" y="15046"/>
                  <a:pt x="16658" y="15470"/>
                </a:cubicBezTo>
                <a:cubicBezTo>
                  <a:pt x="16507" y="15881"/>
                  <a:pt x="16103" y="16445"/>
                  <a:pt x="15801" y="16680"/>
                </a:cubicBezTo>
                <a:cubicBezTo>
                  <a:pt x="15506" y="16909"/>
                  <a:pt x="14433" y="17601"/>
                  <a:pt x="14219" y="17696"/>
                </a:cubicBezTo>
                <a:cubicBezTo>
                  <a:pt x="13627" y="17959"/>
                  <a:pt x="13329" y="18083"/>
                  <a:pt x="13254" y="18083"/>
                </a:cubicBezTo>
                <a:cubicBezTo>
                  <a:pt x="13102" y="18083"/>
                  <a:pt x="13168" y="18198"/>
                  <a:pt x="13459" y="18471"/>
                </a:cubicBezTo>
                <a:cubicBezTo>
                  <a:pt x="13616" y="18618"/>
                  <a:pt x="13754" y="18745"/>
                  <a:pt x="13773" y="18745"/>
                </a:cubicBezTo>
                <a:cubicBezTo>
                  <a:pt x="13792" y="18745"/>
                  <a:pt x="13894" y="18614"/>
                  <a:pt x="13990" y="18454"/>
                </a:cubicBezTo>
                <a:cubicBezTo>
                  <a:pt x="14188" y="18125"/>
                  <a:pt x="14263" y="18116"/>
                  <a:pt x="14581" y="18406"/>
                </a:cubicBezTo>
                <a:cubicBezTo>
                  <a:pt x="14696" y="18510"/>
                  <a:pt x="14815" y="18600"/>
                  <a:pt x="14847" y="18600"/>
                </a:cubicBezTo>
                <a:cubicBezTo>
                  <a:pt x="14879" y="18600"/>
                  <a:pt x="14997" y="18469"/>
                  <a:pt x="15101" y="18325"/>
                </a:cubicBezTo>
                <a:cubicBezTo>
                  <a:pt x="15442" y="17854"/>
                  <a:pt x="15820" y="17605"/>
                  <a:pt x="16634" y="17309"/>
                </a:cubicBezTo>
                <a:cubicBezTo>
                  <a:pt x="17856" y="16865"/>
                  <a:pt x="18503" y="16548"/>
                  <a:pt x="19603" y="15825"/>
                </a:cubicBezTo>
                <a:cubicBezTo>
                  <a:pt x="20626" y="15152"/>
                  <a:pt x="21143" y="14755"/>
                  <a:pt x="21293" y="14534"/>
                </a:cubicBezTo>
                <a:cubicBezTo>
                  <a:pt x="21428" y="14336"/>
                  <a:pt x="21585" y="13088"/>
                  <a:pt x="21595" y="12099"/>
                </a:cubicBezTo>
                <a:cubicBezTo>
                  <a:pt x="21600" y="11555"/>
                  <a:pt x="21577" y="11422"/>
                  <a:pt x="21486" y="11260"/>
                </a:cubicBezTo>
                <a:lnTo>
                  <a:pt x="21377" y="11066"/>
                </a:lnTo>
                <a:lnTo>
                  <a:pt x="20062" y="11066"/>
                </a:lnTo>
                <a:lnTo>
                  <a:pt x="18746" y="11066"/>
                </a:lnTo>
                <a:close/>
                <a:moveTo>
                  <a:pt x="13024" y="18196"/>
                </a:moveTo>
                <a:lnTo>
                  <a:pt x="12735" y="18261"/>
                </a:lnTo>
                <a:cubicBezTo>
                  <a:pt x="12572" y="18290"/>
                  <a:pt x="12231" y="18362"/>
                  <a:pt x="11986" y="18438"/>
                </a:cubicBezTo>
                <a:cubicBezTo>
                  <a:pt x="11296" y="18652"/>
                  <a:pt x="10037" y="18771"/>
                  <a:pt x="8860" y="18712"/>
                </a:cubicBezTo>
                <a:lnTo>
                  <a:pt x="7834" y="18648"/>
                </a:lnTo>
                <a:lnTo>
                  <a:pt x="7906" y="18858"/>
                </a:lnTo>
                <a:cubicBezTo>
                  <a:pt x="8026" y="19227"/>
                  <a:pt x="8229" y="19623"/>
                  <a:pt x="8727" y="20471"/>
                </a:cubicBezTo>
                <a:cubicBezTo>
                  <a:pt x="8996" y="20927"/>
                  <a:pt x="9210" y="21341"/>
                  <a:pt x="9210" y="21374"/>
                </a:cubicBezTo>
                <a:cubicBezTo>
                  <a:pt x="9210" y="21407"/>
                  <a:pt x="9234" y="21471"/>
                  <a:pt x="9270" y="21519"/>
                </a:cubicBezTo>
                <a:cubicBezTo>
                  <a:pt x="9308" y="21570"/>
                  <a:pt x="9496" y="21600"/>
                  <a:pt x="9705" y="21600"/>
                </a:cubicBezTo>
                <a:lnTo>
                  <a:pt x="10067" y="21600"/>
                </a:lnTo>
                <a:lnTo>
                  <a:pt x="10550" y="21052"/>
                </a:lnTo>
                <a:cubicBezTo>
                  <a:pt x="10812" y="20750"/>
                  <a:pt x="11067" y="20467"/>
                  <a:pt x="11129" y="20422"/>
                </a:cubicBezTo>
                <a:cubicBezTo>
                  <a:pt x="11191" y="20378"/>
                  <a:pt x="11772" y="20294"/>
                  <a:pt x="12409" y="20229"/>
                </a:cubicBezTo>
                <a:cubicBezTo>
                  <a:pt x="13495" y="20117"/>
                  <a:pt x="13576" y="20111"/>
                  <a:pt x="13821" y="20229"/>
                </a:cubicBezTo>
                <a:cubicBezTo>
                  <a:pt x="14121" y="20373"/>
                  <a:pt x="14228" y="20341"/>
                  <a:pt x="14316" y="20084"/>
                </a:cubicBezTo>
                <a:cubicBezTo>
                  <a:pt x="14428" y="19754"/>
                  <a:pt x="14388" y="19531"/>
                  <a:pt x="14195" y="19325"/>
                </a:cubicBezTo>
                <a:cubicBezTo>
                  <a:pt x="14004" y="19122"/>
                  <a:pt x="13767" y="18931"/>
                  <a:pt x="13749" y="18971"/>
                </a:cubicBezTo>
                <a:cubicBezTo>
                  <a:pt x="13618" y="19254"/>
                  <a:pt x="13416" y="19551"/>
                  <a:pt x="13350" y="19551"/>
                </a:cubicBezTo>
                <a:cubicBezTo>
                  <a:pt x="13261" y="19551"/>
                  <a:pt x="13005" y="19334"/>
                  <a:pt x="12795" y="19083"/>
                </a:cubicBezTo>
                <a:cubicBezTo>
                  <a:pt x="12660" y="18922"/>
                  <a:pt x="12645" y="18975"/>
                  <a:pt x="12928" y="18390"/>
                </a:cubicBezTo>
                <a:lnTo>
                  <a:pt x="13024" y="18196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984" name="IMG_1532.jpeg" descr="IMG_1532.jpeg"/>
          <p:cNvPicPr>
            <a:picLocks noChangeAspect="1"/>
          </p:cNvPicPr>
          <p:nvPr/>
        </p:nvPicPr>
        <p:blipFill>
          <a:blip r:embed="rId4">
            <a:alphaModFix amt="28571"/>
            <a:extLst/>
          </a:blip>
          <a:srcRect l="5913" t="1859" r="7751" b="5947"/>
          <a:stretch>
            <a:fillRect/>
          </a:stretch>
        </p:blipFill>
        <p:spPr>
          <a:xfrm>
            <a:off x="407339" y="4535642"/>
            <a:ext cx="436650" cy="4357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68" h="21515" fill="norm" stroke="1" extrusionOk="0">
                <a:moveTo>
                  <a:pt x="10624" y="0"/>
                </a:moveTo>
                <a:cubicBezTo>
                  <a:pt x="8897" y="3"/>
                  <a:pt x="8616" y="37"/>
                  <a:pt x="7666" y="333"/>
                </a:cubicBezTo>
                <a:cubicBezTo>
                  <a:pt x="3551" y="1618"/>
                  <a:pt x="889" y="4693"/>
                  <a:pt x="147" y="9014"/>
                </a:cubicBezTo>
                <a:cubicBezTo>
                  <a:pt x="-226" y="11183"/>
                  <a:pt x="114" y="13440"/>
                  <a:pt x="1152" y="15578"/>
                </a:cubicBezTo>
                <a:cubicBezTo>
                  <a:pt x="2192" y="17721"/>
                  <a:pt x="3727" y="19281"/>
                  <a:pt x="5869" y="20359"/>
                </a:cubicBezTo>
                <a:cubicBezTo>
                  <a:pt x="7081" y="20970"/>
                  <a:pt x="8027" y="21274"/>
                  <a:pt x="9309" y="21457"/>
                </a:cubicBezTo>
                <a:cubicBezTo>
                  <a:pt x="10302" y="21598"/>
                  <a:pt x="12236" y="21471"/>
                  <a:pt x="13272" y="21202"/>
                </a:cubicBezTo>
                <a:cubicBezTo>
                  <a:pt x="17009" y="20231"/>
                  <a:pt x="19873" y="17434"/>
                  <a:pt x="20927" y="13717"/>
                </a:cubicBezTo>
                <a:cubicBezTo>
                  <a:pt x="21258" y="12549"/>
                  <a:pt x="21374" y="10060"/>
                  <a:pt x="21159" y="8838"/>
                </a:cubicBezTo>
                <a:cubicBezTo>
                  <a:pt x="20417" y="4618"/>
                  <a:pt x="17467" y="1394"/>
                  <a:pt x="13292" y="216"/>
                </a:cubicBezTo>
                <a:cubicBezTo>
                  <a:pt x="12691" y="47"/>
                  <a:pt x="12101" y="-2"/>
                  <a:pt x="10624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98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4" name="Google Shape;992;p14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992" name="Google Shape;993;p14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995" name="Google Shape;994;p14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993" name="Google Shape;995;p14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94" name="Google Shape;996;p14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996" name="Google Shape;997;p14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999" name="Google Shape;998;p14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997" name="Google Shape;999;p14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98" name="Google Shape;1000;p14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002" name="Google Shape;1001;p14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1000" name="Google Shape;1002;p14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01" name="Google Shape;1003;p14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005" name="Google Shape;1004;p14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1003" name="Google Shape;1005;p14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04" name="Google Shape;1006;p14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008" name="Google Shape;1007;p14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1006" name="Google Shape;1008;p14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07" name="Google Shape;1009;p14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011" name="Google Shape;1010;p14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1009" name="Google Shape;1011;p14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10" name="Google Shape;1012;p14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012" name="Google Shape;1013;p14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13" name="Google Shape;1014;p14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015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grpSp>
        <p:nvGrpSpPr>
          <p:cNvPr id="1018" name="Google Shape;1016;p14"/>
          <p:cNvGrpSpPr/>
          <p:nvPr/>
        </p:nvGrpSpPr>
        <p:grpSpPr>
          <a:xfrm>
            <a:off x="830471" y="4584498"/>
            <a:ext cx="297886" cy="313811"/>
            <a:chOff x="0" y="0"/>
            <a:chExt cx="297884" cy="313810"/>
          </a:xfrm>
        </p:grpSpPr>
        <p:sp>
          <p:nvSpPr>
            <p:cNvPr id="1016" name="Google Shape;1017;p14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17" name="Google Shape;1018;p14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029" name="Google Shape;1019;p14"/>
          <p:cNvGrpSpPr/>
          <p:nvPr/>
        </p:nvGrpSpPr>
        <p:grpSpPr>
          <a:xfrm>
            <a:off x="7240775" y="398375"/>
            <a:ext cx="291351" cy="281326"/>
            <a:chOff x="24" y="24"/>
            <a:chExt cx="291350" cy="281325"/>
          </a:xfrm>
        </p:grpSpPr>
        <p:sp>
          <p:nvSpPr>
            <p:cNvPr id="1019" name="Google Shape;1020;p14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20" name="Google Shape;1021;p14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21" name="Google Shape;1022;p14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22" name="Google Shape;1023;p14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23" name="Google Shape;1024;p14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24" name="Google Shape;1025;p14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25" name="Google Shape;1026;p14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26" name="Google Shape;1027;p14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27" name="Google Shape;1028;p14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28" name="Google Shape;1029;p14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032" name="Google Shape;1030;p14"/>
          <p:cNvGrpSpPr/>
          <p:nvPr/>
        </p:nvGrpSpPr>
        <p:grpSpPr>
          <a:xfrm>
            <a:off x="8092000" y="1035804"/>
            <a:ext cx="122294" cy="132661"/>
            <a:chOff x="0" y="0"/>
            <a:chExt cx="122292" cy="132660"/>
          </a:xfrm>
        </p:grpSpPr>
        <p:sp>
          <p:nvSpPr>
            <p:cNvPr id="1030" name="Google Shape;1031;p14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31" name="Google Shape;1032;p14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033" name="Google Shape;1033;p14"/>
          <p:cNvSpPr/>
          <p:nvPr/>
        </p:nvSpPr>
        <p:spPr>
          <a:xfrm>
            <a:off x="1563741" y="4773750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34" name="Google Shape;1034;p14"/>
          <p:cNvSpPr/>
          <p:nvPr/>
        </p:nvSpPr>
        <p:spPr>
          <a:xfrm>
            <a:off x="7970629" y="4401838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037" name="Google Shape;1035;p14"/>
          <p:cNvGrpSpPr/>
          <p:nvPr/>
        </p:nvGrpSpPr>
        <p:grpSpPr>
          <a:xfrm>
            <a:off x="800050" y="4255016"/>
            <a:ext cx="122294" cy="132661"/>
            <a:chOff x="0" y="0"/>
            <a:chExt cx="122292" cy="132660"/>
          </a:xfrm>
        </p:grpSpPr>
        <p:sp>
          <p:nvSpPr>
            <p:cNvPr id="1035" name="Google Shape;1036;p14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36" name="Google Shape;1037;p14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038" name="Google Shape;1038;p14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39" name="Google Shape;1039;p14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40" name="Google Shape;1040;p14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41" name="Google Shape;1042;p14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42" name="Google Shape;1043;p14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43" name="Google Shape;1044;p14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44" name="Google Shape;1046;p14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45" name="Google Shape;1047;p14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46" name="Google Shape;1048;p14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47" name="Google Shape;1049;p14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48" name="Google Shape;1051;p14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49" name="Google Shape;1052;p14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50" name="Google Shape;1053;p14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51" name="Google Shape;1054;p14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52" name="Google Shape;1055;p14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53" name="Google Shape;1056;p14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54" name="Google Shape;1057;p14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55" name="Google Shape;1058;p14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56" name="Google Shape;1059;p14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57" name="Google Shape;1061;p14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58" name="Google Shape;1062;p14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59" name="Google Shape;1063;p14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60" name="Google Shape;1064;p14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61" name="Google Shape;1065;p14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62" name="Google Shape;1066;p14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63" name="Google Shape;1067;p14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64" name="Google Shape;1068;p14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65" name="Google Shape;1069;p14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66" name="Google Shape;1071;p14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67" name="Google Shape;1072;p14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68" name="Google Shape;1073;p14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69" name="Google Shape;1074;p14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70" name="Google Shape;1076;p14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71" name="Google Shape;1077;p14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72" name="Google Shape;1078;p14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73" name="Google Shape;1079;p14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74" name="Google Shape;1081;p14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75" name="Google Shape;1082;p14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76" name="Google Shape;1083;p14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77" name="Google Shape;1084;p14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78" name="Google Shape;1086;p14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79" name="Google Shape;1087;p14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80" name="Google Shape;632;p19"/>
          <p:cNvSpPr txBox="1"/>
          <p:nvPr/>
        </p:nvSpPr>
        <p:spPr>
          <a:xfrm rot="5400000">
            <a:off x="-267699" y="3611164"/>
            <a:ext cx="941522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1081" name="Google Shape;1105;p42"/>
          <p:cNvSpPr/>
          <p:nvPr/>
        </p:nvSpPr>
        <p:spPr>
          <a:xfrm>
            <a:off x="81025" y="3189377"/>
            <a:ext cx="244074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1082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sp>
        <p:nvSpPr>
          <p:cNvPr id="108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2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2" name="Google Shape;1089;p15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1090" name="Google Shape;1090;p15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093" name="Google Shape;1091;p15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1091" name="Google Shape;1092;p15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92" name="Google Shape;1093;p15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094" name="Google Shape;1094;p15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097" name="Google Shape;1095;p15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1095" name="Google Shape;1096;p15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96" name="Google Shape;1097;p15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100" name="Google Shape;1098;p15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1098" name="Google Shape;1099;p15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99" name="Google Shape;1100;p15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103" name="Google Shape;1101;p15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1101" name="Google Shape;1102;p15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02" name="Google Shape;1103;p15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106" name="Google Shape;1104;p15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1104" name="Google Shape;1105;p15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05" name="Google Shape;1106;p15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109" name="Google Shape;1107;p15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1107" name="Google Shape;1108;p15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08" name="Google Shape;1109;p15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110" name="Google Shape;1110;p15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11" name="Google Shape;1111;p15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113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grpSp>
        <p:nvGrpSpPr>
          <p:cNvPr id="1116" name="Google Shape;1113;p15"/>
          <p:cNvGrpSpPr/>
          <p:nvPr/>
        </p:nvGrpSpPr>
        <p:grpSpPr>
          <a:xfrm>
            <a:off x="559509" y="366923"/>
            <a:ext cx="297885" cy="313811"/>
            <a:chOff x="0" y="0"/>
            <a:chExt cx="297884" cy="313810"/>
          </a:xfrm>
        </p:grpSpPr>
        <p:sp>
          <p:nvSpPr>
            <p:cNvPr id="1114" name="Google Shape;1114;p15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15" name="Google Shape;1115;p15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127" name="Google Shape;1116;p15"/>
          <p:cNvGrpSpPr/>
          <p:nvPr/>
        </p:nvGrpSpPr>
        <p:grpSpPr>
          <a:xfrm>
            <a:off x="7942313" y="4463787"/>
            <a:ext cx="291351" cy="281326"/>
            <a:chOff x="24" y="24"/>
            <a:chExt cx="291350" cy="281325"/>
          </a:xfrm>
        </p:grpSpPr>
        <p:sp>
          <p:nvSpPr>
            <p:cNvPr id="1117" name="Google Shape;1117;p15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18" name="Google Shape;1118;p15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19" name="Google Shape;1119;p15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20" name="Google Shape;1120;p15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21" name="Google Shape;1121;p15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22" name="Google Shape;1122;p15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23" name="Google Shape;1123;p15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24" name="Google Shape;1124;p15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25" name="Google Shape;1125;p15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26" name="Google Shape;1126;p15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130" name="Google Shape;1127;p15"/>
          <p:cNvGrpSpPr/>
          <p:nvPr/>
        </p:nvGrpSpPr>
        <p:grpSpPr>
          <a:xfrm>
            <a:off x="1261250" y="340829"/>
            <a:ext cx="122294" cy="132661"/>
            <a:chOff x="0" y="0"/>
            <a:chExt cx="122292" cy="132660"/>
          </a:xfrm>
        </p:grpSpPr>
        <p:sp>
          <p:nvSpPr>
            <p:cNvPr id="1128" name="Google Shape;1128;p15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29" name="Google Shape;1129;p15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131" name="Google Shape;1130;p15"/>
          <p:cNvSpPr/>
          <p:nvPr/>
        </p:nvSpPr>
        <p:spPr>
          <a:xfrm>
            <a:off x="8043991" y="362788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32" name="Google Shape;1131;p15"/>
          <p:cNvSpPr/>
          <p:nvPr/>
        </p:nvSpPr>
        <p:spPr>
          <a:xfrm>
            <a:off x="8159817" y="4194000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135" name="Google Shape;1132;p15"/>
          <p:cNvGrpSpPr/>
          <p:nvPr/>
        </p:nvGrpSpPr>
        <p:grpSpPr>
          <a:xfrm>
            <a:off x="7467275" y="4673391"/>
            <a:ext cx="122294" cy="132661"/>
            <a:chOff x="0" y="0"/>
            <a:chExt cx="122292" cy="132660"/>
          </a:xfrm>
        </p:grpSpPr>
        <p:sp>
          <p:nvSpPr>
            <p:cNvPr id="1133" name="Google Shape;1133;p15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34" name="Google Shape;1134;p15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136" name="Google Shape;1135;p15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37" name="Google Shape;1136;p15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38" name="Google Shape;1137;p15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39" name="Google Shape;1139;p15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40" name="Google Shape;1140;p15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41" name="Google Shape;1141;p15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42" name="Google Shape;1143;p15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43" name="Google Shape;1144;p15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44" name="Google Shape;1145;p15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45" name="Google Shape;1146;p15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46" name="Google Shape;1148;p15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47" name="Google Shape;1149;p15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48" name="Google Shape;1150;p15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49" name="Google Shape;1151;p15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50" name="Google Shape;1152;p15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51" name="Google Shape;1153;p15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52" name="Google Shape;1154;p15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53" name="Google Shape;1155;p15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54" name="Google Shape;1156;p15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55" name="Google Shape;1158;p15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56" name="Google Shape;1159;p15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57" name="Google Shape;1160;p15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58" name="Google Shape;1161;p15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59" name="Google Shape;1162;p15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60" name="Google Shape;1163;p15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61" name="Google Shape;1164;p15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62" name="Google Shape;1165;p15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63" name="Google Shape;1166;p15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64" name="Google Shape;1168;p15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65" name="Google Shape;1169;p15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66" name="Google Shape;1170;p15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67" name="Google Shape;1171;p15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68" name="Google Shape;1173;p15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69" name="Google Shape;1174;p15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70" name="Google Shape;1175;p15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71" name="Google Shape;1176;p15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72" name="Google Shape;1178;p15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73" name="Google Shape;1179;p15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74" name="Google Shape;1180;p15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75" name="Google Shape;1181;p15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76" name="Google Shape;1183;p15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77" name="Google Shape;1184;p15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78" name="Google Shape;632;p19"/>
          <p:cNvSpPr txBox="1"/>
          <p:nvPr/>
        </p:nvSpPr>
        <p:spPr>
          <a:xfrm rot="5400000">
            <a:off x="-267699" y="3611164"/>
            <a:ext cx="941522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1179" name="Google Shape;1105;p42"/>
          <p:cNvSpPr/>
          <p:nvPr/>
        </p:nvSpPr>
        <p:spPr>
          <a:xfrm>
            <a:off x="81025" y="3189377"/>
            <a:ext cx="244074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1180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sp>
        <p:nvSpPr>
          <p:cNvPr id="118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10" name="Google Shape;1186;p16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1188" name="Google Shape;1187;p16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191" name="Google Shape;1188;p16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1189" name="Google Shape;1189;p16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90" name="Google Shape;1190;p16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192" name="Google Shape;1191;p16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195" name="Google Shape;1192;p16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1193" name="Google Shape;1193;p16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94" name="Google Shape;1194;p16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198" name="Google Shape;1195;p16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1196" name="Google Shape;1196;p16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97" name="Google Shape;1197;p16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201" name="Google Shape;1198;p16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1199" name="Google Shape;1199;p16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00" name="Google Shape;1200;p16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204" name="Google Shape;1201;p16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1202" name="Google Shape;1202;p16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03" name="Google Shape;1203;p16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207" name="Google Shape;1204;p16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1205" name="Google Shape;1205;p16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06" name="Google Shape;1206;p16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208" name="Google Shape;1207;p16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09" name="Google Shape;1208;p16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211" name="Google Shape;1209;p16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12" name="Google Shape;1210;p16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13" name="Google Shape;1211;p16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14" name="Google Shape;1213;p16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15" name="Google Shape;1214;p16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16" name="Google Shape;1215;p16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17" name="Google Shape;1217;p16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18" name="Google Shape;1218;p16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19" name="Google Shape;1219;p16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20" name="Google Shape;1220;p16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21" name="Google Shape;1222;p16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22" name="Google Shape;1223;p16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23" name="Google Shape;1224;p16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24" name="Google Shape;1225;p16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25" name="Google Shape;1226;p16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26" name="Google Shape;1227;p16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27" name="Google Shape;1228;p16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28" name="Google Shape;1229;p16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29" name="Google Shape;1230;p16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30" name="Google Shape;1232;p16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31" name="Google Shape;1233;p16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32" name="Google Shape;1234;p16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33" name="Google Shape;1235;p16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34" name="Google Shape;1236;p16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35" name="Google Shape;1237;p16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36" name="Google Shape;1238;p16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37" name="Google Shape;1239;p16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38" name="Google Shape;1240;p16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39" name="Google Shape;1242;p16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40" name="Google Shape;1243;p16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41" name="Google Shape;1244;p16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42" name="Google Shape;1245;p16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43" name="Google Shape;1247;p16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44" name="Google Shape;1248;p16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45" name="Google Shape;1249;p16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46" name="Google Shape;1250;p16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47" name="Google Shape;1252;p16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48" name="Google Shape;1253;p16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49" name="Google Shape;1254;p16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50" name="Google Shape;1255;p16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51" name="Google Shape;1257;p16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52" name="Google Shape;1258;p16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263" name="Google Shape;1259;p16"/>
          <p:cNvGrpSpPr/>
          <p:nvPr/>
        </p:nvGrpSpPr>
        <p:grpSpPr>
          <a:xfrm>
            <a:off x="726237" y="4500449"/>
            <a:ext cx="291351" cy="281326"/>
            <a:chOff x="24" y="24"/>
            <a:chExt cx="291350" cy="281325"/>
          </a:xfrm>
        </p:grpSpPr>
        <p:sp>
          <p:nvSpPr>
            <p:cNvPr id="1253" name="Google Shape;1260;p16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54" name="Google Shape;1261;p16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55" name="Google Shape;1262;p16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56" name="Google Shape;1263;p16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57" name="Google Shape;1264;p16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58" name="Google Shape;1265;p16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59" name="Google Shape;1266;p16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60" name="Google Shape;1267;p16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61" name="Google Shape;1268;p16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62" name="Google Shape;1269;p16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264" name="Google Shape;1270;p16"/>
          <p:cNvSpPr/>
          <p:nvPr/>
        </p:nvSpPr>
        <p:spPr>
          <a:xfrm>
            <a:off x="7346054" y="508099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267" name="Google Shape;1271;p16"/>
          <p:cNvGrpSpPr/>
          <p:nvPr/>
        </p:nvGrpSpPr>
        <p:grpSpPr>
          <a:xfrm>
            <a:off x="1539950" y="476516"/>
            <a:ext cx="122294" cy="132661"/>
            <a:chOff x="0" y="0"/>
            <a:chExt cx="122292" cy="132660"/>
          </a:xfrm>
        </p:grpSpPr>
        <p:sp>
          <p:nvSpPr>
            <p:cNvPr id="1265" name="Google Shape;1272;p16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66" name="Google Shape;1273;p16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268" name="Google Shape;1274;p16"/>
          <p:cNvSpPr/>
          <p:nvPr/>
        </p:nvSpPr>
        <p:spPr>
          <a:xfrm>
            <a:off x="1438404" y="4781813"/>
            <a:ext cx="67018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69" name="Google Shape;632;p19"/>
          <p:cNvSpPr txBox="1"/>
          <p:nvPr/>
        </p:nvSpPr>
        <p:spPr>
          <a:xfrm rot="5400000">
            <a:off x="-267699" y="3611164"/>
            <a:ext cx="941522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1270" name="Google Shape;1105;p42"/>
          <p:cNvSpPr/>
          <p:nvPr/>
        </p:nvSpPr>
        <p:spPr>
          <a:xfrm>
            <a:off x="81025" y="3189377"/>
            <a:ext cx="244074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1271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sp>
        <p:nvSpPr>
          <p:cNvPr id="127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1" name="Google Shape;1276;p17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1279" name="Google Shape;1277;p17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282" name="Google Shape;1278;p17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1280" name="Google Shape;1279;p17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81" name="Google Shape;1280;p17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283" name="Google Shape;1281;p17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286" name="Google Shape;1282;p17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1284" name="Google Shape;1283;p17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85" name="Google Shape;1284;p17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289" name="Google Shape;1285;p17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1287" name="Google Shape;1286;p17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88" name="Google Shape;1287;p17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292" name="Google Shape;1288;p17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1290" name="Google Shape;1289;p17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91" name="Google Shape;1290;p17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295" name="Google Shape;1291;p17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1293" name="Google Shape;1292;p17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94" name="Google Shape;1293;p17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298" name="Google Shape;1294;p17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1296" name="Google Shape;1295;p17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97" name="Google Shape;1296;p17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299" name="Google Shape;1297;p17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00" name="Google Shape;1298;p17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302" name="Google Shape;1299;p17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03" name="Google Shape;1300;p17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04" name="Google Shape;1301;p17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05" name="Google Shape;1303;p17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06" name="Google Shape;1304;p17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07" name="Google Shape;1305;p17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08" name="Google Shape;1307;p17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09" name="Google Shape;1308;p17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10" name="Google Shape;1309;p17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11" name="Google Shape;1310;p17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12" name="Google Shape;1312;p17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13" name="Google Shape;1313;p17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14" name="Google Shape;1314;p17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15" name="Google Shape;1315;p17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16" name="Google Shape;1316;p17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17" name="Google Shape;1317;p17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18" name="Google Shape;1318;p17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19" name="Google Shape;1319;p17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20" name="Google Shape;1320;p17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21" name="Google Shape;1322;p17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22" name="Google Shape;1323;p17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23" name="Google Shape;1324;p17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24" name="Google Shape;1325;p17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25" name="Google Shape;1326;p17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26" name="Google Shape;1327;p17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27" name="Google Shape;1328;p17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28" name="Google Shape;1329;p17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29" name="Google Shape;1330;p17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30" name="Google Shape;1332;p17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31" name="Google Shape;1333;p17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32" name="Google Shape;1334;p17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33" name="Google Shape;1335;p17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34" name="Google Shape;1337;p17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35" name="Google Shape;1338;p17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36" name="Google Shape;1339;p17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37" name="Google Shape;1340;p17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38" name="Google Shape;1342;p17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39" name="Google Shape;1343;p17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40" name="Google Shape;1344;p17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41" name="Google Shape;1345;p17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42" name="Google Shape;1347;p17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43" name="Google Shape;1348;p17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346" name="Google Shape;1349;p17"/>
          <p:cNvGrpSpPr/>
          <p:nvPr/>
        </p:nvGrpSpPr>
        <p:grpSpPr>
          <a:xfrm>
            <a:off x="559509" y="366923"/>
            <a:ext cx="297885" cy="313811"/>
            <a:chOff x="0" y="0"/>
            <a:chExt cx="297884" cy="313810"/>
          </a:xfrm>
        </p:grpSpPr>
        <p:sp>
          <p:nvSpPr>
            <p:cNvPr id="1344" name="Google Shape;1350;p17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45" name="Google Shape;1351;p17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357" name="Google Shape;1352;p17"/>
          <p:cNvGrpSpPr/>
          <p:nvPr/>
        </p:nvGrpSpPr>
        <p:grpSpPr>
          <a:xfrm>
            <a:off x="7942313" y="4463787"/>
            <a:ext cx="291351" cy="281326"/>
            <a:chOff x="24" y="24"/>
            <a:chExt cx="291350" cy="281325"/>
          </a:xfrm>
        </p:grpSpPr>
        <p:sp>
          <p:nvSpPr>
            <p:cNvPr id="1347" name="Google Shape;1353;p17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48" name="Google Shape;1354;p17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49" name="Google Shape;1355;p17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50" name="Google Shape;1356;p17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51" name="Google Shape;1357;p17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52" name="Google Shape;1358;p17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53" name="Google Shape;1359;p17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54" name="Google Shape;1360;p17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55" name="Google Shape;1361;p17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56" name="Google Shape;1362;p17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360" name="Google Shape;1363;p17"/>
          <p:cNvGrpSpPr/>
          <p:nvPr/>
        </p:nvGrpSpPr>
        <p:grpSpPr>
          <a:xfrm>
            <a:off x="1261250" y="340829"/>
            <a:ext cx="122294" cy="132661"/>
            <a:chOff x="0" y="0"/>
            <a:chExt cx="122292" cy="132660"/>
          </a:xfrm>
        </p:grpSpPr>
        <p:sp>
          <p:nvSpPr>
            <p:cNvPr id="1358" name="Google Shape;1364;p17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59" name="Google Shape;1365;p17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361" name="Google Shape;1366;p17"/>
          <p:cNvSpPr/>
          <p:nvPr/>
        </p:nvSpPr>
        <p:spPr>
          <a:xfrm>
            <a:off x="8043991" y="362788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62" name="Google Shape;1367;p17"/>
          <p:cNvSpPr/>
          <p:nvPr/>
        </p:nvSpPr>
        <p:spPr>
          <a:xfrm>
            <a:off x="8159817" y="4194000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365" name="Google Shape;1368;p17"/>
          <p:cNvGrpSpPr/>
          <p:nvPr/>
        </p:nvGrpSpPr>
        <p:grpSpPr>
          <a:xfrm>
            <a:off x="7467275" y="4673391"/>
            <a:ext cx="122294" cy="132661"/>
            <a:chOff x="0" y="0"/>
            <a:chExt cx="122292" cy="132660"/>
          </a:xfrm>
        </p:grpSpPr>
        <p:sp>
          <p:nvSpPr>
            <p:cNvPr id="1363" name="Google Shape;1369;p17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64" name="Google Shape;1370;p17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366" name="Google Shape;632;p19"/>
          <p:cNvSpPr txBox="1"/>
          <p:nvPr/>
        </p:nvSpPr>
        <p:spPr>
          <a:xfrm rot="5400000">
            <a:off x="-267699" y="3611164"/>
            <a:ext cx="941522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1367" name="Google Shape;1105;p42"/>
          <p:cNvSpPr/>
          <p:nvPr/>
        </p:nvSpPr>
        <p:spPr>
          <a:xfrm>
            <a:off x="81025" y="3189377"/>
            <a:ext cx="244074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1368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sp>
        <p:nvSpPr>
          <p:cNvPr id="136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_1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8" name="Google Shape;1372;p18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1376" name="Google Shape;1373;p18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379" name="Google Shape;1374;p18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1377" name="Google Shape;1375;p18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78" name="Google Shape;1376;p18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380" name="Google Shape;1377;p18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383" name="Google Shape;1378;p18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1381" name="Google Shape;1379;p18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82" name="Google Shape;1380;p18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386" name="Google Shape;1381;p18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1384" name="Google Shape;1382;p18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85" name="Google Shape;1383;p18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389" name="Google Shape;1384;p18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1387" name="Google Shape;1385;p18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88" name="Google Shape;1386;p18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392" name="Google Shape;1387;p18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1390" name="Google Shape;1388;p18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91" name="Google Shape;1389;p18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395" name="Google Shape;1390;p18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1393" name="Google Shape;1391;p18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94" name="Google Shape;1392;p18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396" name="Google Shape;1393;p18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97" name="Google Shape;1394;p18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399" name="Google Shape;1395;p18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00" name="Google Shape;1396;p18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01" name="Google Shape;1397;p18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02" name="Google Shape;1399;p18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03" name="Google Shape;1400;p18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04" name="Google Shape;1401;p18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05" name="Google Shape;1403;p18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06" name="Google Shape;1404;p18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07" name="Google Shape;1405;p18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08" name="Google Shape;1406;p18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09" name="Google Shape;1408;p18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10" name="Google Shape;1409;p18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11" name="Google Shape;1410;p18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12" name="Google Shape;1411;p18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13" name="Google Shape;1412;p18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14" name="Google Shape;1413;p18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15" name="Google Shape;1414;p18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16" name="Google Shape;1415;p18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17" name="Google Shape;1416;p18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18" name="Google Shape;1418;p18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19" name="Google Shape;1419;p18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20" name="Google Shape;1420;p18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21" name="Google Shape;1421;p18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22" name="Google Shape;1422;p18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23" name="Google Shape;1423;p18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24" name="Google Shape;1424;p18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25" name="Google Shape;1425;p18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26" name="Google Shape;1426;p18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27" name="Google Shape;1428;p18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28" name="Google Shape;1429;p18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29" name="Google Shape;1430;p18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30" name="Google Shape;1431;p18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31" name="Google Shape;1433;p18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32" name="Google Shape;1434;p18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33" name="Google Shape;1435;p18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34" name="Google Shape;1436;p18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35" name="Google Shape;1438;p18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36" name="Google Shape;1439;p18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37" name="Google Shape;1440;p18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38" name="Google Shape;1441;p18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39" name="Google Shape;1443;p18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40" name="Google Shape;1444;p18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41" name="Google Shape;1445;p18"/>
          <p:cNvSpPr/>
          <p:nvPr/>
        </p:nvSpPr>
        <p:spPr>
          <a:xfrm>
            <a:off x="228931" y="135717"/>
            <a:ext cx="794685" cy="6866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444" name="Google Shape;1446;p18"/>
          <p:cNvGrpSpPr/>
          <p:nvPr/>
        </p:nvGrpSpPr>
        <p:grpSpPr>
          <a:xfrm>
            <a:off x="1118671" y="879023"/>
            <a:ext cx="297886" cy="313811"/>
            <a:chOff x="0" y="0"/>
            <a:chExt cx="297884" cy="313810"/>
          </a:xfrm>
        </p:grpSpPr>
        <p:sp>
          <p:nvSpPr>
            <p:cNvPr id="1442" name="Google Shape;1447;p18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43" name="Google Shape;1448;p18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455" name="Google Shape;1449;p18"/>
          <p:cNvGrpSpPr/>
          <p:nvPr/>
        </p:nvGrpSpPr>
        <p:grpSpPr>
          <a:xfrm>
            <a:off x="7814275" y="4463775"/>
            <a:ext cx="291351" cy="281326"/>
            <a:chOff x="24" y="24"/>
            <a:chExt cx="291350" cy="281325"/>
          </a:xfrm>
        </p:grpSpPr>
        <p:sp>
          <p:nvSpPr>
            <p:cNvPr id="1445" name="Google Shape;1450;p18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46" name="Google Shape;1451;p18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47" name="Google Shape;1452;p18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48" name="Google Shape;1453;p18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49" name="Google Shape;1454;p18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50" name="Google Shape;1455;p18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51" name="Google Shape;1456;p18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52" name="Google Shape;1457;p18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53" name="Google Shape;1458;p18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54" name="Google Shape;1459;p18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458" name="Google Shape;1460;p18"/>
          <p:cNvGrpSpPr/>
          <p:nvPr/>
        </p:nvGrpSpPr>
        <p:grpSpPr>
          <a:xfrm>
            <a:off x="7578550" y="722616"/>
            <a:ext cx="122294" cy="132661"/>
            <a:chOff x="0" y="0"/>
            <a:chExt cx="122292" cy="132660"/>
          </a:xfrm>
        </p:grpSpPr>
        <p:sp>
          <p:nvSpPr>
            <p:cNvPr id="1456" name="Google Shape;1461;p18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57" name="Google Shape;1462;p18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459" name="Google Shape;1463;p18"/>
          <p:cNvSpPr/>
          <p:nvPr/>
        </p:nvSpPr>
        <p:spPr>
          <a:xfrm>
            <a:off x="1893116" y="539074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60" name="Google Shape;1464;p18"/>
          <p:cNvSpPr/>
          <p:nvPr/>
        </p:nvSpPr>
        <p:spPr>
          <a:xfrm>
            <a:off x="8228954" y="4065025"/>
            <a:ext cx="67018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61" name="Google Shape;632;p19"/>
          <p:cNvSpPr txBox="1"/>
          <p:nvPr/>
        </p:nvSpPr>
        <p:spPr>
          <a:xfrm rot="5400000">
            <a:off x="-267699" y="3611164"/>
            <a:ext cx="941522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1462" name="Google Shape;1105;p42"/>
          <p:cNvSpPr/>
          <p:nvPr/>
        </p:nvSpPr>
        <p:spPr>
          <a:xfrm>
            <a:off x="81025" y="3189377"/>
            <a:ext cx="244074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1463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sp>
        <p:nvSpPr>
          <p:cNvPr id="146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_1_1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3" name="Google Shape;1466;p19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1471" name="Google Shape;1467;p19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474" name="Google Shape;1468;p19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1472" name="Google Shape;1469;p19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73" name="Google Shape;1470;p19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475" name="Google Shape;1471;p19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478" name="Google Shape;1472;p19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1476" name="Google Shape;1473;p19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77" name="Google Shape;1474;p19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481" name="Google Shape;1475;p19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1479" name="Google Shape;1476;p19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80" name="Google Shape;1477;p19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484" name="Google Shape;1478;p19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1482" name="Google Shape;1479;p19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83" name="Google Shape;1480;p19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487" name="Google Shape;1481;p19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1485" name="Google Shape;1482;p19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86" name="Google Shape;1483;p19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490" name="Google Shape;1484;p19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1488" name="Google Shape;1485;p19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89" name="Google Shape;1486;p19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491" name="Google Shape;1487;p19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92" name="Google Shape;1488;p19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494" name="Google Shape;1489;p19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95" name="Google Shape;1490;p19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96" name="Google Shape;1491;p19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97" name="Google Shape;1493;p19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98" name="Google Shape;1494;p19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99" name="Google Shape;1495;p19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00" name="Google Shape;1497;p19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01" name="Google Shape;1498;p19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02" name="Google Shape;1499;p19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03" name="Google Shape;1500;p19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04" name="Google Shape;1502;p19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05" name="Google Shape;1503;p19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06" name="Google Shape;1504;p19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07" name="Google Shape;1505;p19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08" name="Google Shape;1506;p19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09" name="Google Shape;1507;p19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10" name="Google Shape;1508;p19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11" name="Google Shape;1509;p19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12" name="Google Shape;1510;p19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13" name="Google Shape;1512;p19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14" name="Google Shape;1513;p19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15" name="Google Shape;1514;p19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16" name="Google Shape;1515;p19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17" name="Google Shape;1516;p19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18" name="Google Shape;1517;p19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19" name="Google Shape;1518;p19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20" name="Google Shape;1519;p19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21" name="Google Shape;1520;p19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22" name="Google Shape;1522;p19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23" name="Google Shape;1523;p19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24" name="Google Shape;1524;p19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25" name="Google Shape;1525;p19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26" name="Google Shape;1527;p19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27" name="Google Shape;1528;p19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28" name="Google Shape;1529;p19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29" name="Google Shape;1530;p19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30" name="Google Shape;1532;p19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31" name="Google Shape;1533;p19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32" name="Google Shape;1534;p19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33" name="Google Shape;1535;p19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34" name="Google Shape;1537;p19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35" name="Google Shape;1538;p19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538" name="Google Shape;1539;p19"/>
          <p:cNvGrpSpPr/>
          <p:nvPr/>
        </p:nvGrpSpPr>
        <p:grpSpPr>
          <a:xfrm>
            <a:off x="7714321" y="2997286"/>
            <a:ext cx="297885" cy="313811"/>
            <a:chOff x="0" y="0"/>
            <a:chExt cx="297884" cy="313810"/>
          </a:xfrm>
        </p:grpSpPr>
        <p:sp>
          <p:nvSpPr>
            <p:cNvPr id="1536" name="Google Shape;1540;p19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37" name="Google Shape;1541;p19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549" name="Google Shape;1542;p19"/>
          <p:cNvGrpSpPr/>
          <p:nvPr/>
        </p:nvGrpSpPr>
        <p:grpSpPr>
          <a:xfrm>
            <a:off x="1018074" y="1506999"/>
            <a:ext cx="291351" cy="281326"/>
            <a:chOff x="24" y="24"/>
            <a:chExt cx="291350" cy="281325"/>
          </a:xfrm>
        </p:grpSpPr>
        <p:sp>
          <p:nvSpPr>
            <p:cNvPr id="1539" name="Google Shape;1543;p19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40" name="Google Shape;1544;p19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41" name="Google Shape;1545;p19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42" name="Google Shape;1546;p19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43" name="Google Shape;1547;p19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44" name="Google Shape;1548;p19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45" name="Google Shape;1549;p19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46" name="Google Shape;1550;p19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47" name="Google Shape;1551;p19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48" name="Google Shape;1552;p19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552" name="Google Shape;1553;p19"/>
          <p:cNvGrpSpPr/>
          <p:nvPr/>
        </p:nvGrpSpPr>
        <p:grpSpPr>
          <a:xfrm>
            <a:off x="2096475" y="637729"/>
            <a:ext cx="122294" cy="132661"/>
            <a:chOff x="0" y="0"/>
            <a:chExt cx="122292" cy="132660"/>
          </a:xfrm>
        </p:grpSpPr>
        <p:sp>
          <p:nvSpPr>
            <p:cNvPr id="1550" name="Google Shape;1554;p19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51" name="Google Shape;1555;p19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553" name="Google Shape;1556;p19"/>
          <p:cNvSpPr/>
          <p:nvPr/>
        </p:nvSpPr>
        <p:spPr>
          <a:xfrm>
            <a:off x="7022537" y="659649"/>
            <a:ext cx="84652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6" h="21600" fill="norm" stroke="1" extrusionOk="0">
                <a:moveTo>
                  <a:pt x="7394" y="0"/>
                </a:moveTo>
                <a:cubicBezTo>
                  <a:pt x="-1667" y="0"/>
                  <a:pt x="-2819" y="18853"/>
                  <a:pt x="6274" y="21427"/>
                </a:cubicBezTo>
                <a:cubicBezTo>
                  <a:pt x="6800" y="21547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54" name="Google Shape;1557;p19"/>
          <p:cNvSpPr/>
          <p:nvPr/>
        </p:nvSpPr>
        <p:spPr>
          <a:xfrm>
            <a:off x="1836691" y="1284649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55" name="Google Shape;1558;p19"/>
          <p:cNvSpPr/>
          <p:nvPr/>
        </p:nvSpPr>
        <p:spPr>
          <a:xfrm>
            <a:off x="1028504" y="1000674"/>
            <a:ext cx="67018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56" name="Google Shape;1559;p19"/>
          <p:cNvSpPr/>
          <p:nvPr/>
        </p:nvSpPr>
        <p:spPr>
          <a:xfrm>
            <a:off x="7538154" y="4181938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57" name="Google Shape;1560;p19"/>
          <p:cNvSpPr/>
          <p:nvPr/>
        </p:nvSpPr>
        <p:spPr>
          <a:xfrm>
            <a:off x="1119741" y="3709100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568" name="Google Shape;1561;p19"/>
          <p:cNvGrpSpPr/>
          <p:nvPr/>
        </p:nvGrpSpPr>
        <p:grpSpPr>
          <a:xfrm>
            <a:off x="1529775" y="4285399"/>
            <a:ext cx="291351" cy="281326"/>
            <a:chOff x="24" y="24"/>
            <a:chExt cx="291350" cy="281325"/>
          </a:xfrm>
        </p:grpSpPr>
        <p:sp>
          <p:nvSpPr>
            <p:cNvPr id="1558" name="Google Shape;1562;p19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59" name="Google Shape;1563;p19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60" name="Google Shape;1564;p19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61" name="Google Shape;1565;p19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62" name="Google Shape;1566;p19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63" name="Google Shape;1567;p19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64" name="Google Shape;1568;p19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65" name="Google Shape;1569;p19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66" name="Google Shape;1570;p19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67" name="Google Shape;1571;p19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571" name="Google Shape;1572;p19"/>
          <p:cNvGrpSpPr/>
          <p:nvPr/>
        </p:nvGrpSpPr>
        <p:grpSpPr>
          <a:xfrm>
            <a:off x="1309659" y="2640373"/>
            <a:ext cx="297886" cy="313812"/>
            <a:chOff x="0" y="0"/>
            <a:chExt cx="297884" cy="313810"/>
          </a:xfrm>
        </p:grpSpPr>
        <p:sp>
          <p:nvSpPr>
            <p:cNvPr id="1569" name="Google Shape;1573;p19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70" name="Google Shape;1574;p19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582" name="Google Shape;1575;p19"/>
          <p:cNvGrpSpPr/>
          <p:nvPr/>
        </p:nvGrpSpPr>
        <p:grpSpPr>
          <a:xfrm>
            <a:off x="6975824" y="4368974"/>
            <a:ext cx="291351" cy="281326"/>
            <a:chOff x="24" y="24"/>
            <a:chExt cx="291350" cy="281325"/>
          </a:xfrm>
        </p:grpSpPr>
        <p:sp>
          <p:nvSpPr>
            <p:cNvPr id="1572" name="Google Shape;1576;p19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73" name="Google Shape;1577;p19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74" name="Google Shape;1578;p19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75" name="Google Shape;1579;p19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76" name="Google Shape;1580;p19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77" name="Google Shape;1581;p19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78" name="Google Shape;1582;p19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79" name="Google Shape;1583;p19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80" name="Google Shape;1584;p19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81" name="Google Shape;1585;p19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585" name="Google Shape;1586;p19"/>
          <p:cNvGrpSpPr/>
          <p:nvPr/>
        </p:nvGrpSpPr>
        <p:grpSpPr>
          <a:xfrm>
            <a:off x="7210250" y="2223916"/>
            <a:ext cx="122294" cy="132661"/>
            <a:chOff x="0" y="0"/>
            <a:chExt cx="122292" cy="132660"/>
          </a:xfrm>
        </p:grpSpPr>
        <p:sp>
          <p:nvSpPr>
            <p:cNvPr id="1583" name="Google Shape;1587;p19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84" name="Google Shape;1588;p19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588" name="Google Shape;1589;p19"/>
          <p:cNvGrpSpPr/>
          <p:nvPr/>
        </p:nvGrpSpPr>
        <p:grpSpPr>
          <a:xfrm>
            <a:off x="7714309" y="1173811"/>
            <a:ext cx="297886" cy="313811"/>
            <a:chOff x="0" y="0"/>
            <a:chExt cx="297884" cy="313810"/>
          </a:xfrm>
        </p:grpSpPr>
        <p:sp>
          <p:nvSpPr>
            <p:cNvPr id="1586" name="Google Shape;1590;p19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87" name="Google Shape;1591;p19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589" name="Google Shape;632;p19"/>
          <p:cNvSpPr txBox="1"/>
          <p:nvPr/>
        </p:nvSpPr>
        <p:spPr>
          <a:xfrm rot="5400000">
            <a:off x="-267699" y="3611164"/>
            <a:ext cx="941522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1590" name="Google Shape;1105;p42"/>
          <p:cNvSpPr/>
          <p:nvPr/>
        </p:nvSpPr>
        <p:spPr>
          <a:xfrm>
            <a:off x="81025" y="3189377"/>
            <a:ext cx="244074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1591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sp>
        <p:nvSpPr>
          <p:cNvPr id="159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_1_1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1" name="Google Shape;1593;p20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1599" name="Google Shape;1594;p20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602" name="Google Shape;1595;p20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1600" name="Google Shape;1596;p20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01" name="Google Shape;1597;p20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603" name="Google Shape;1598;p20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606" name="Google Shape;1599;p20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1604" name="Google Shape;1600;p20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05" name="Google Shape;1601;p20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609" name="Google Shape;1602;p20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1607" name="Google Shape;1603;p20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08" name="Google Shape;1604;p20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612" name="Google Shape;1605;p20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1610" name="Google Shape;1606;p20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11" name="Google Shape;1607;p20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615" name="Google Shape;1608;p20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1613" name="Google Shape;1609;p20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14" name="Google Shape;1610;p20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618" name="Google Shape;1611;p20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1616" name="Google Shape;1612;p20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17" name="Google Shape;1613;p20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619" name="Google Shape;1614;p20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20" name="Google Shape;1615;p20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622" name="نص العنوان"/>
          <p:cNvSpPr txBox="1"/>
          <p:nvPr>
            <p:ph type="title"/>
          </p:nvPr>
        </p:nvSpPr>
        <p:spPr>
          <a:xfrm>
            <a:off x="2325950" y="395774"/>
            <a:ext cx="4492801" cy="1041002"/>
          </a:xfrm>
          <a:prstGeom prst="rect">
            <a:avLst/>
          </a:prstGeom>
        </p:spPr>
        <p:txBody>
          <a:bodyPr/>
          <a:lstStyle>
            <a:lvl1pPr>
              <a:defRPr sz="81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1623" name="مستوى النص الأول…"/>
          <p:cNvSpPr txBox="1"/>
          <p:nvPr>
            <p:ph type="body" sz="quarter" idx="1"/>
          </p:nvPr>
        </p:nvSpPr>
        <p:spPr>
          <a:xfrm>
            <a:off x="2327040" y="1556401"/>
            <a:ext cx="4492802" cy="1460101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624" name="Google Shape;1619;p20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25" name="Google Shape;1620;p20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26" name="Google Shape;1621;p20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27" name="Google Shape;1623;p20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28" name="Google Shape;1624;p20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29" name="Google Shape;1625;p20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30" name="Google Shape;1627;p20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31" name="Google Shape;1628;p20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32" name="Google Shape;1629;p20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33" name="Google Shape;1630;p20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34" name="Google Shape;1632;p20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35" name="Google Shape;1633;p20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36" name="Google Shape;1634;p20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37" name="Google Shape;1635;p20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38" name="Google Shape;1636;p20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39" name="Google Shape;1637;p20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40" name="Google Shape;1638;p20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41" name="Google Shape;1639;p20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42" name="Google Shape;1640;p20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43" name="Google Shape;1642;p20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44" name="Google Shape;1643;p20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45" name="Google Shape;1644;p20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46" name="Google Shape;1645;p20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47" name="Google Shape;1646;p20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48" name="Google Shape;1647;p20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49" name="Google Shape;1648;p20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50" name="Google Shape;1649;p20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51" name="Google Shape;1650;p20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52" name="Google Shape;1652;p20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53" name="Google Shape;1653;p20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54" name="Google Shape;1654;p20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55" name="Google Shape;1655;p20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56" name="Google Shape;1657;p20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57" name="Google Shape;1658;p20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58" name="Google Shape;1659;p20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59" name="Google Shape;1660;p20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60" name="Google Shape;1662;p20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61" name="Google Shape;1663;p20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62" name="Google Shape;1664;p20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63" name="Google Shape;1665;p20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64" name="Google Shape;1667;p20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65" name="Google Shape;1668;p20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668" name="Google Shape;1669;p20"/>
          <p:cNvGrpSpPr/>
          <p:nvPr/>
        </p:nvGrpSpPr>
        <p:grpSpPr>
          <a:xfrm>
            <a:off x="7714321" y="2997286"/>
            <a:ext cx="297885" cy="313811"/>
            <a:chOff x="0" y="0"/>
            <a:chExt cx="297884" cy="313810"/>
          </a:xfrm>
        </p:grpSpPr>
        <p:sp>
          <p:nvSpPr>
            <p:cNvPr id="1666" name="Google Shape;1670;p20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67" name="Google Shape;1671;p20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679" name="Google Shape;1672;p20"/>
          <p:cNvGrpSpPr/>
          <p:nvPr/>
        </p:nvGrpSpPr>
        <p:grpSpPr>
          <a:xfrm>
            <a:off x="1018074" y="1506999"/>
            <a:ext cx="291351" cy="281326"/>
            <a:chOff x="24" y="24"/>
            <a:chExt cx="291350" cy="281325"/>
          </a:xfrm>
        </p:grpSpPr>
        <p:sp>
          <p:nvSpPr>
            <p:cNvPr id="1669" name="Google Shape;1673;p20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70" name="Google Shape;1674;p20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71" name="Google Shape;1675;p20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72" name="Google Shape;1676;p20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73" name="Google Shape;1677;p20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74" name="Google Shape;1678;p20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75" name="Google Shape;1679;p20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76" name="Google Shape;1680;p20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77" name="Google Shape;1681;p20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78" name="Google Shape;1682;p20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682" name="Google Shape;1683;p20"/>
          <p:cNvGrpSpPr/>
          <p:nvPr/>
        </p:nvGrpSpPr>
        <p:grpSpPr>
          <a:xfrm>
            <a:off x="2096475" y="637729"/>
            <a:ext cx="122294" cy="132661"/>
            <a:chOff x="0" y="0"/>
            <a:chExt cx="122292" cy="132660"/>
          </a:xfrm>
        </p:grpSpPr>
        <p:sp>
          <p:nvSpPr>
            <p:cNvPr id="1680" name="Google Shape;1684;p20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81" name="Google Shape;1685;p20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683" name="Google Shape;1686;p20"/>
          <p:cNvSpPr/>
          <p:nvPr/>
        </p:nvSpPr>
        <p:spPr>
          <a:xfrm>
            <a:off x="7022537" y="659649"/>
            <a:ext cx="84652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6" h="21600" fill="norm" stroke="1" extrusionOk="0">
                <a:moveTo>
                  <a:pt x="7394" y="0"/>
                </a:moveTo>
                <a:cubicBezTo>
                  <a:pt x="-1667" y="0"/>
                  <a:pt x="-2819" y="18853"/>
                  <a:pt x="6274" y="21427"/>
                </a:cubicBezTo>
                <a:cubicBezTo>
                  <a:pt x="6800" y="21547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84" name="Google Shape;1687;p20"/>
          <p:cNvSpPr/>
          <p:nvPr/>
        </p:nvSpPr>
        <p:spPr>
          <a:xfrm>
            <a:off x="1836691" y="1284649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85" name="Google Shape;1688;p20"/>
          <p:cNvSpPr/>
          <p:nvPr/>
        </p:nvSpPr>
        <p:spPr>
          <a:xfrm>
            <a:off x="1028504" y="1000674"/>
            <a:ext cx="67018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86" name="Google Shape;1689;p20"/>
          <p:cNvSpPr/>
          <p:nvPr/>
        </p:nvSpPr>
        <p:spPr>
          <a:xfrm>
            <a:off x="7538154" y="4181938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87" name="Google Shape;1690;p20"/>
          <p:cNvSpPr/>
          <p:nvPr/>
        </p:nvSpPr>
        <p:spPr>
          <a:xfrm>
            <a:off x="1119741" y="3709100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698" name="Google Shape;1691;p20"/>
          <p:cNvGrpSpPr/>
          <p:nvPr/>
        </p:nvGrpSpPr>
        <p:grpSpPr>
          <a:xfrm>
            <a:off x="1529775" y="4285399"/>
            <a:ext cx="291351" cy="281326"/>
            <a:chOff x="24" y="24"/>
            <a:chExt cx="291350" cy="281325"/>
          </a:xfrm>
        </p:grpSpPr>
        <p:sp>
          <p:nvSpPr>
            <p:cNvPr id="1688" name="Google Shape;1692;p20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89" name="Google Shape;1693;p20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90" name="Google Shape;1694;p20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91" name="Google Shape;1695;p20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92" name="Google Shape;1696;p20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93" name="Google Shape;1697;p20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94" name="Google Shape;1698;p20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95" name="Google Shape;1699;p20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96" name="Google Shape;1700;p20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97" name="Google Shape;1701;p20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701" name="Google Shape;1702;p20"/>
          <p:cNvGrpSpPr/>
          <p:nvPr/>
        </p:nvGrpSpPr>
        <p:grpSpPr>
          <a:xfrm>
            <a:off x="1309659" y="2640373"/>
            <a:ext cx="297886" cy="313812"/>
            <a:chOff x="0" y="0"/>
            <a:chExt cx="297884" cy="313810"/>
          </a:xfrm>
        </p:grpSpPr>
        <p:sp>
          <p:nvSpPr>
            <p:cNvPr id="1699" name="Google Shape;1703;p20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00" name="Google Shape;1704;p20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712" name="Google Shape;1705;p20"/>
          <p:cNvGrpSpPr/>
          <p:nvPr/>
        </p:nvGrpSpPr>
        <p:grpSpPr>
          <a:xfrm>
            <a:off x="6975824" y="4368974"/>
            <a:ext cx="291351" cy="281326"/>
            <a:chOff x="24" y="24"/>
            <a:chExt cx="291350" cy="281325"/>
          </a:xfrm>
        </p:grpSpPr>
        <p:sp>
          <p:nvSpPr>
            <p:cNvPr id="1702" name="Google Shape;1706;p20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03" name="Google Shape;1707;p20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04" name="Google Shape;1708;p20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05" name="Google Shape;1709;p20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06" name="Google Shape;1710;p20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07" name="Google Shape;1711;p20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08" name="Google Shape;1712;p20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09" name="Google Shape;1713;p20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10" name="Google Shape;1714;p20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11" name="Google Shape;1715;p20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715" name="Google Shape;1716;p20"/>
          <p:cNvGrpSpPr/>
          <p:nvPr/>
        </p:nvGrpSpPr>
        <p:grpSpPr>
          <a:xfrm>
            <a:off x="7210250" y="2223916"/>
            <a:ext cx="122294" cy="132661"/>
            <a:chOff x="0" y="0"/>
            <a:chExt cx="122292" cy="132660"/>
          </a:xfrm>
        </p:grpSpPr>
        <p:sp>
          <p:nvSpPr>
            <p:cNvPr id="1713" name="Google Shape;1717;p20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14" name="Google Shape;1718;p20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718" name="Google Shape;1719;p20"/>
          <p:cNvGrpSpPr/>
          <p:nvPr/>
        </p:nvGrpSpPr>
        <p:grpSpPr>
          <a:xfrm>
            <a:off x="7714309" y="1173811"/>
            <a:ext cx="297886" cy="313811"/>
            <a:chOff x="0" y="0"/>
            <a:chExt cx="297884" cy="313810"/>
          </a:xfrm>
        </p:grpSpPr>
        <p:sp>
          <p:nvSpPr>
            <p:cNvPr id="1716" name="Google Shape;1720;p20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17" name="Google Shape;1721;p20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719" name="Google Shape;632;p19"/>
          <p:cNvSpPr txBox="1"/>
          <p:nvPr/>
        </p:nvSpPr>
        <p:spPr>
          <a:xfrm rot="5400000">
            <a:off x="-267699" y="3611164"/>
            <a:ext cx="941522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1720" name="Google Shape;1105;p42"/>
          <p:cNvSpPr/>
          <p:nvPr/>
        </p:nvSpPr>
        <p:spPr>
          <a:xfrm>
            <a:off x="81025" y="3189377"/>
            <a:ext cx="244074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1721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sp>
        <p:nvSpPr>
          <p:cNvPr id="172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134;p3"/>
          <p:cNvSpPr/>
          <p:nvPr/>
        </p:nvSpPr>
        <p:spPr>
          <a:xfrm>
            <a:off x="395957" y="291356"/>
            <a:ext cx="8336031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246" name="Google Shape;135;p3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224" name="Google Shape;136;p3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227" name="Google Shape;137;p3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225" name="Google Shape;138;p3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6" name="Google Shape;139;p3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28" name="Google Shape;140;p3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231" name="Google Shape;141;p3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229" name="Google Shape;142;p3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0" name="Google Shape;143;p3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234" name="Google Shape;144;p3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232" name="Google Shape;145;p3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3" name="Google Shape;146;p3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237" name="Google Shape;147;p3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235" name="Google Shape;148;p3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6" name="Google Shape;149;p3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240" name="Google Shape;150;p3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238" name="Google Shape;151;p3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9" name="Google Shape;152;p3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243" name="Google Shape;153;p3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241" name="Google Shape;154;p3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42" name="Google Shape;155;p3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44" name="Google Shape;156;p3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5" name="Google Shape;157;p3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47" name="Google Shape;158;p3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48" name="Google Shape;159;p3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49" name="Google Shape;160;p3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0" name="Google Shape;162;p3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1" name="Google Shape;163;p3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2" name="Google Shape;164;p3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3" name="Google Shape;166;p3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4" name="Google Shape;167;p3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5" name="Google Shape;168;p3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6" name="Google Shape;169;p3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7" name="Google Shape;171;p3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8" name="Google Shape;172;p3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9" name="Google Shape;173;p3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0" name="Google Shape;174;p3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1" name="Google Shape;175;p3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2" name="Google Shape;176;p3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3" name="Google Shape;177;p3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4" name="Google Shape;178;p3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5" name="Google Shape;179;p3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6" name="Google Shape;181;p3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7" name="Google Shape;182;p3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8" name="Google Shape;183;p3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9" name="Google Shape;184;p3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0" name="Google Shape;185;p3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1" name="Google Shape;186;p3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2" name="Google Shape;187;p3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3" name="Google Shape;188;p3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4" name="Google Shape;189;p3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5" name="Google Shape;191;p3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6" name="Google Shape;192;p3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7" name="Google Shape;193;p3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8" name="Google Shape;194;p3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9" name="Google Shape;196;p3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0" name="Google Shape;197;p3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1" name="Google Shape;198;p3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2" name="Google Shape;199;p3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3" name="Google Shape;201;p3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4" name="Google Shape;202;p3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5" name="Google Shape;203;p3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6" name="Google Shape;204;p3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7" name="Google Shape;206;p3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8" name="Google Shape;207;p3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9" name="نص العنوان"/>
          <p:cNvSpPr txBox="1"/>
          <p:nvPr>
            <p:ph type="title"/>
          </p:nvPr>
        </p:nvSpPr>
        <p:spPr>
          <a:xfrm>
            <a:off x="2497874" y="2156592"/>
            <a:ext cx="3968101" cy="656101"/>
          </a:xfrm>
          <a:prstGeom prst="rect">
            <a:avLst/>
          </a:prstGeom>
        </p:spPr>
        <p:txBody>
          <a:bodyPr anchor="ctr"/>
          <a:lstStyle>
            <a:lvl1pPr>
              <a:defRPr sz="56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290" name="مستوى النص الأول…"/>
          <p:cNvSpPr txBox="1"/>
          <p:nvPr>
            <p:ph type="body" sz="quarter" idx="1"/>
          </p:nvPr>
        </p:nvSpPr>
        <p:spPr>
          <a:xfrm>
            <a:off x="2233574" y="3144850"/>
            <a:ext cx="4496701" cy="656101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rgbClr val="000000"/>
                </a:solidFill>
              </a:defRPr>
            </a:lvl1pPr>
            <a:lvl2pPr>
              <a:defRPr sz="1600">
                <a:solidFill>
                  <a:srgbClr val="000000"/>
                </a:solidFill>
              </a:defRPr>
            </a:lvl2pPr>
            <a:lvl3pPr>
              <a:defRPr sz="1600">
                <a:solidFill>
                  <a:srgbClr val="000000"/>
                </a:solidFill>
              </a:defRPr>
            </a:lvl3pPr>
            <a:lvl4pPr>
              <a:defRPr sz="1600">
                <a:solidFill>
                  <a:srgbClr val="000000"/>
                </a:solidFill>
              </a:defRPr>
            </a:lvl4pPr>
            <a:lvl5pPr>
              <a:defRPr sz="1600">
                <a:solidFill>
                  <a:srgbClr val="000000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293" name="Google Shape;211;p3"/>
          <p:cNvGrpSpPr/>
          <p:nvPr/>
        </p:nvGrpSpPr>
        <p:grpSpPr>
          <a:xfrm>
            <a:off x="1085596" y="1629198"/>
            <a:ext cx="297886" cy="313811"/>
            <a:chOff x="0" y="0"/>
            <a:chExt cx="297884" cy="313810"/>
          </a:xfrm>
        </p:grpSpPr>
        <p:sp>
          <p:nvSpPr>
            <p:cNvPr id="291" name="Google Shape;212;p3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2" name="Google Shape;213;p3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04" name="Google Shape;214;p3"/>
          <p:cNvGrpSpPr/>
          <p:nvPr/>
        </p:nvGrpSpPr>
        <p:grpSpPr>
          <a:xfrm>
            <a:off x="7353475" y="3955299"/>
            <a:ext cx="291351" cy="281326"/>
            <a:chOff x="24" y="24"/>
            <a:chExt cx="291350" cy="281325"/>
          </a:xfrm>
        </p:grpSpPr>
        <p:sp>
          <p:nvSpPr>
            <p:cNvPr id="294" name="Google Shape;215;p3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5" name="Google Shape;216;p3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6" name="Google Shape;217;p3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7" name="Google Shape;218;p3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8" name="Google Shape;219;p3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9" name="Google Shape;220;p3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00" name="Google Shape;221;p3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01" name="Google Shape;222;p3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02" name="Google Shape;223;p3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03" name="Google Shape;224;p3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07" name="Google Shape;225;p3"/>
          <p:cNvGrpSpPr/>
          <p:nvPr/>
        </p:nvGrpSpPr>
        <p:grpSpPr>
          <a:xfrm>
            <a:off x="7535400" y="1276204"/>
            <a:ext cx="122294" cy="132661"/>
            <a:chOff x="0" y="0"/>
            <a:chExt cx="122292" cy="132660"/>
          </a:xfrm>
        </p:grpSpPr>
        <p:sp>
          <p:nvSpPr>
            <p:cNvPr id="305" name="Google Shape;226;p3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06" name="Google Shape;227;p3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308" name="Google Shape;228;p3"/>
          <p:cNvSpPr/>
          <p:nvPr/>
        </p:nvSpPr>
        <p:spPr>
          <a:xfrm>
            <a:off x="1546916" y="3017099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09" name="Google Shape;229;p3"/>
          <p:cNvSpPr/>
          <p:nvPr/>
        </p:nvSpPr>
        <p:spPr>
          <a:xfrm>
            <a:off x="8079679" y="2708412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312" name="Google Shape;230;p3"/>
          <p:cNvGrpSpPr/>
          <p:nvPr/>
        </p:nvGrpSpPr>
        <p:grpSpPr>
          <a:xfrm>
            <a:off x="1193975" y="4086766"/>
            <a:ext cx="122294" cy="132661"/>
            <a:chOff x="0" y="0"/>
            <a:chExt cx="122292" cy="132660"/>
          </a:xfrm>
        </p:grpSpPr>
        <p:sp>
          <p:nvSpPr>
            <p:cNvPr id="310" name="Google Shape;231;p3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11" name="Google Shape;232;p3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313" name="Google Shape;632;p19"/>
          <p:cNvSpPr txBox="1"/>
          <p:nvPr/>
        </p:nvSpPr>
        <p:spPr>
          <a:xfrm rot="5400000">
            <a:off x="-267699" y="3611164"/>
            <a:ext cx="941522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314" name="Google Shape;1105;p42"/>
          <p:cNvSpPr/>
          <p:nvPr/>
        </p:nvSpPr>
        <p:spPr>
          <a:xfrm>
            <a:off x="81025" y="3189377"/>
            <a:ext cx="244074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315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pic>
        <p:nvPicPr>
          <p:cNvPr id="316" name="IMG_1584.png" descr="IMG_158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49437" y="1095332"/>
            <a:ext cx="5122928" cy="5143501"/>
          </a:xfrm>
          <a:prstGeom prst="rect">
            <a:avLst/>
          </a:prstGeom>
          <a:ln w="12700">
            <a:miter lim="400000"/>
          </a:ln>
        </p:spPr>
      </p:pic>
      <p:sp>
        <p:nvSpPr>
          <p:cNvPr id="31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bg>
      <p:bgPr>
        <a:solidFill>
          <a:srgbClr val="0E2A4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3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6" name="Google Shape;879;p13"/>
          <p:cNvSpPr/>
          <p:nvPr/>
        </p:nvSpPr>
        <p:spPr>
          <a:xfrm>
            <a:off x="395957" y="291356"/>
            <a:ext cx="8336031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37" name="Google Shape;880;p13"/>
          <p:cNvSpPr/>
          <p:nvPr/>
        </p:nvSpPr>
        <p:spPr>
          <a:xfrm>
            <a:off x="661216" y="219551"/>
            <a:ext cx="8068789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D9D9D9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38" name="Google Shape;881;p13"/>
          <p:cNvSpPr/>
          <p:nvPr/>
        </p:nvSpPr>
        <p:spPr>
          <a:xfrm>
            <a:off x="8341543" y="4447718"/>
            <a:ext cx="569677" cy="308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grpSp>
        <p:nvGrpSpPr>
          <p:cNvPr id="1741" name="Google Shape;882;p13"/>
          <p:cNvGrpSpPr/>
          <p:nvPr/>
        </p:nvGrpSpPr>
        <p:grpSpPr>
          <a:xfrm>
            <a:off x="8341543" y="2282040"/>
            <a:ext cx="569677" cy="380581"/>
            <a:chOff x="0" y="32"/>
            <a:chExt cx="569675" cy="380579"/>
          </a:xfrm>
        </p:grpSpPr>
        <p:sp>
          <p:nvSpPr>
            <p:cNvPr id="1739" name="Google Shape;883;p13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1740" name="Google Shape;884;p13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</p:grpSp>
      <p:grpSp>
        <p:nvGrpSpPr>
          <p:cNvPr id="1744" name="Google Shape;885;p13"/>
          <p:cNvGrpSpPr/>
          <p:nvPr/>
        </p:nvGrpSpPr>
        <p:grpSpPr>
          <a:xfrm>
            <a:off x="8341543" y="1721093"/>
            <a:ext cx="569677" cy="380581"/>
            <a:chOff x="0" y="0"/>
            <a:chExt cx="569675" cy="380579"/>
          </a:xfrm>
        </p:grpSpPr>
        <p:sp>
          <p:nvSpPr>
            <p:cNvPr id="1742" name="Google Shape;886;p13"/>
            <p:cNvSpPr/>
            <p:nvPr/>
          </p:nvSpPr>
          <p:spPr>
            <a:xfrm>
              <a:off x="-1" y="79774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1743" name="Google Shape;887;p13"/>
            <p:cNvSpPr/>
            <p:nvPr/>
          </p:nvSpPr>
          <p:spPr>
            <a:xfrm>
              <a:off x="-1" y="-1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</p:grpSp>
      <p:grpSp>
        <p:nvGrpSpPr>
          <p:cNvPr id="1747" name="Google Shape;888;p13"/>
          <p:cNvGrpSpPr/>
          <p:nvPr/>
        </p:nvGrpSpPr>
        <p:grpSpPr>
          <a:xfrm>
            <a:off x="8278180" y="1090648"/>
            <a:ext cx="704672" cy="480926"/>
            <a:chOff x="0" y="0"/>
            <a:chExt cx="704670" cy="480924"/>
          </a:xfrm>
        </p:grpSpPr>
        <p:sp>
          <p:nvSpPr>
            <p:cNvPr id="1745" name="Google Shape;889;p13"/>
            <p:cNvSpPr/>
            <p:nvPr/>
          </p:nvSpPr>
          <p:spPr>
            <a:xfrm>
              <a:off x="-1" y="98885"/>
              <a:ext cx="704672" cy="3820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1746" name="Google Shape;890;p13"/>
            <p:cNvSpPr/>
            <p:nvPr/>
          </p:nvSpPr>
          <p:spPr>
            <a:xfrm>
              <a:off x="-1" y="-1"/>
              <a:ext cx="704672" cy="382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</p:grpSp>
      <p:grpSp>
        <p:nvGrpSpPr>
          <p:cNvPr id="1750" name="Google Shape;891;p13"/>
          <p:cNvGrpSpPr/>
          <p:nvPr/>
        </p:nvGrpSpPr>
        <p:grpSpPr>
          <a:xfrm>
            <a:off x="8341543" y="606634"/>
            <a:ext cx="569677" cy="387983"/>
            <a:chOff x="0" y="0"/>
            <a:chExt cx="569675" cy="387981"/>
          </a:xfrm>
        </p:grpSpPr>
        <p:sp>
          <p:nvSpPr>
            <p:cNvPr id="1748" name="Google Shape;892;p13"/>
            <p:cNvSpPr/>
            <p:nvPr/>
          </p:nvSpPr>
          <p:spPr>
            <a:xfrm>
              <a:off x="-1" y="79774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1749" name="Google Shape;893;p13"/>
            <p:cNvSpPr/>
            <p:nvPr/>
          </p:nvSpPr>
          <p:spPr>
            <a:xfrm>
              <a:off x="-1" y="-1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5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</p:grpSp>
      <p:grpSp>
        <p:nvGrpSpPr>
          <p:cNvPr id="1753" name="Google Shape;894;p13"/>
          <p:cNvGrpSpPr/>
          <p:nvPr/>
        </p:nvGrpSpPr>
        <p:grpSpPr>
          <a:xfrm>
            <a:off x="8341543" y="2842965"/>
            <a:ext cx="569677" cy="380581"/>
            <a:chOff x="0" y="32"/>
            <a:chExt cx="569675" cy="380579"/>
          </a:xfrm>
        </p:grpSpPr>
        <p:sp>
          <p:nvSpPr>
            <p:cNvPr id="1751" name="Google Shape;895;p13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1752" name="Google Shape;896;p13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</p:grpSp>
      <p:grpSp>
        <p:nvGrpSpPr>
          <p:cNvPr id="1756" name="Google Shape;897;p13"/>
          <p:cNvGrpSpPr/>
          <p:nvPr/>
        </p:nvGrpSpPr>
        <p:grpSpPr>
          <a:xfrm>
            <a:off x="8341543" y="3403890"/>
            <a:ext cx="569677" cy="380581"/>
            <a:chOff x="0" y="32"/>
            <a:chExt cx="569675" cy="380579"/>
          </a:xfrm>
        </p:grpSpPr>
        <p:sp>
          <p:nvSpPr>
            <p:cNvPr id="1754" name="Google Shape;898;p13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1755" name="Google Shape;899;p13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</p:grpSp>
      <p:sp>
        <p:nvSpPr>
          <p:cNvPr id="1757" name="Google Shape;900;p13"/>
          <p:cNvSpPr/>
          <p:nvPr/>
        </p:nvSpPr>
        <p:spPr>
          <a:xfrm>
            <a:off x="8341543" y="4367943"/>
            <a:ext cx="569677" cy="308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3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58" name="Google Shape;901;p13"/>
          <p:cNvSpPr/>
          <p:nvPr/>
        </p:nvSpPr>
        <p:spPr>
          <a:xfrm>
            <a:off x="395925" y="219551"/>
            <a:ext cx="8053407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00" y="0"/>
                </a:moveTo>
                <a:cubicBezTo>
                  <a:pt x="267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7" y="21600"/>
                  <a:pt x="600" y="21600"/>
                </a:cubicBezTo>
                <a:lnTo>
                  <a:pt x="21000" y="21600"/>
                </a:lnTo>
                <a:cubicBezTo>
                  <a:pt x="21330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0" y="0"/>
                  <a:pt x="21000" y="0"/>
                </a:cubicBezTo>
                <a:close/>
              </a:path>
            </a:pathLst>
          </a:custGeom>
          <a:solidFill>
            <a:srgbClr val="FFFFFF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59" name="Google Shape;902;p13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60" name="Google Shape;903;p13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61" name="Google Shape;904;p13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62" name="Google Shape;906;p13"/>
          <p:cNvSpPr/>
          <p:nvPr/>
        </p:nvSpPr>
        <p:spPr>
          <a:xfrm>
            <a:off x="546316" y="1298239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63" name="Google Shape;907;p13"/>
          <p:cNvSpPr/>
          <p:nvPr/>
        </p:nvSpPr>
        <p:spPr>
          <a:xfrm>
            <a:off x="281024" y="1324129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64" name="Google Shape;908;p13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65" name="Google Shape;910;p13"/>
          <p:cNvSpPr/>
          <p:nvPr/>
        </p:nvSpPr>
        <p:spPr>
          <a:xfrm>
            <a:off x="282215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66" name="Google Shape;911;p13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67" name="Google Shape;912;p13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68" name="Google Shape;913;p13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69" name="Google Shape;915;p13"/>
          <p:cNvSpPr/>
          <p:nvPr/>
        </p:nvSpPr>
        <p:spPr>
          <a:xfrm>
            <a:off x="282215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70" name="Google Shape;916;p13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71" name="Google Shape;917;p13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72" name="Google Shape;918;p13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73" name="Google Shape;919;p13"/>
          <p:cNvSpPr/>
          <p:nvPr/>
        </p:nvSpPr>
        <p:spPr>
          <a:xfrm>
            <a:off x="605551" y="2071650"/>
            <a:ext cx="1" cy="12701"/>
          </a:xfrm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74" name="Google Shape;920;p13"/>
          <p:cNvSpPr/>
          <p:nvPr/>
        </p:nvSpPr>
        <p:spPr>
          <a:xfrm>
            <a:off x="282215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75" name="Google Shape;921;p13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76" name="Google Shape;922;p13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77" name="Google Shape;923;p13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78" name="Google Shape;925;p13"/>
          <p:cNvSpPr/>
          <p:nvPr/>
        </p:nvSpPr>
        <p:spPr>
          <a:xfrm>
            <a:off x="282215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79" name="Google Shape;926;p13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80" name="Google Shape;927;p13"/>
          <p:cNvSpPr/>
          <p:nvPr/>
        </p:nvSpPr>
        <p:spPr>
          <a:xfrm>
            <a:off x="281024" y="2751718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81" name="Google Shape;928;p13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82" name="Google Shape;929;p13"/>
          <p:cNvSpPr/>
          <p:nvPr/>
        </p:nvSpPr>
        <p:spPr>
          <a:xfrm>
            <a:off x="605551" y="2785443"/>
            <a:ext cx="1" cy="12701"/>
          </a:xfrm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83" name="Google Shape;930;p13"/>
          <p:cNvSpPr/>
          <p:nvPr/>
        </p:nvSpPr>
        <p:spPr>
          <a:xfrm>
            <a:off x="282215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84" name="Google Shape;931;p13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85" name="Google Shape;932;p13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86" name="Google Shape;933;p13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87" name="Google Shape;935;p13"/>
          <p:cNvSpPr/>
          <p:nvPr/>
        </p:nvSpPr>
        <p:spPr>
          <a:xfrm>
            <a:off x="282215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88" name="Google Shape;936;p13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89" name="Google Shape;937;p13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90" name="Google Shape;938;p13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91" name="Google Shape;940;p13"/>
          <p:cNvSpPr/>
          <p:nvPr/>
        </p:nvSpPr>
        <p:spPr>
          <a:xfrm>
            <a:off x="282215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92" name="Google Shape;941;p13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93" name="Google Shape;942;p13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94" name="Google Shape;943;p13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95" name="Google Shape;945;p13"/>
          <p:cNvSpPr/>
          <p:nvPr/>
        </p:nvSpPr>
        <p:spPr>
          <a:xfrm>
            <a:off x="282215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96" name="Google Shape;946;p13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97" name="Google Shape;947;p13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98" name="Google Shape;948;p13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99" name="Google Shape;950;p13"/>
          <p:cNvSpPr/>
          <p:nvPr/>
        </p:nvSpPr>
        <p:spPr>
          <a:xfrm>
            <a:off x="282215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800" name="Google Shape;952;p13"/>
          <p:cNvSpPr/>
          <p:nvPr/>
        </p:nvSpPr>
        <p:spPr>
          <a:xfrm>
            <a:off x="282215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801" name="نص العنوان"/>
          <p:cNvSpPr txBox="1"/>
          <p:nvPr>
            <p:ph type="title"/>
          </p:nvPr>
        </p:nvSpPr>
        <p:spPr>
          <a:xfrm>
            <a:off x="718749" y="438311"/>
            <a:ext cx="7706402" cy="572701"/>
          </a:xfrm>
          <a:prstGeom prst="rect">
            <a:avLst/>
          </a:prstGeom>
        </p:spPr>
        <p:txBody>
          <a:bodyPr/>
          <a:lstStyle>
            <a:lvl1pPr>
              <a:defRPr sz="2600"/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sp>
        <p:nvSpPr>
          <p:cNvPr id="1802" name="مستوى النص الأول…"/>
          <p:cNvSpPr txBox="1"/>
          <p:nvPr>
            <p:ph type="body" sz="quarter" idx="1"/>
          </p:nvPr>
        </p:nvSpPr>
        <p:spPr>
          <a:xfrm>
            <a:off x="1796843" y="1229699"/>
            <a:ext cx="2728801" cy="396901"/>
          </a:xfrm>
          <a:prstGeom prst="rect">
            <a:avLst/>
          </a:prstGeom>
        </p:spPr>
        <p:txBody>
          <a:bodyPr/>
          <a:lstStyle>
            <a:lvl1pPr algn="l">
              <a:defRPr b="1" sz="1800">
                <a:solidFill>
                  <a:schemeClr val="accent1"/>
                </a:solidFill>
              </a:defRPr>
            </a:lvl1pPr>
            <a:lvl2pPr algn="l">
              <a:defRPr b="1" sz="1800">
                <a:solidFill>
                  <a:schemeClr val="accent1"/>
                </a:solidFill>
              </a:defRPr>
            </a:lvl2pPr>
            <a:lvl3pPr algn="l">
              <a:defRPr b="1" sz="1800">
                <a:solidFill>
                  <a:schemeClr val="accent1"/>
                </a:solidFill>
              </a:defRPr>
            </a:lvl3pPr>
            <a:lvl4pPr algn="l">
              <a:defRPr b="1" sz="1800">
                <a:solidFill>
                  <a:schemeClr val="accent1"/>
                </a:solidFill>
              </a:defRPr>
            </a:lvl4pPr>
            <a:lvl5pPr algn="l">
              <a:defRPr b="1" sz="1800">
                <a:solidFill>
                  <a:schemeClr val="accent1"/>
                </a:solidFill>
              </a:defRPr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grpSp>
        <p:nvGrpSpPr>
          <p:cNvPr id="1805" name="Google Shape;972;p13"/>
          <p:cNvGrpSpPr/>
          <p:nvPr/>
        </p:nvGrpSpPr>
        <p:grpSpPr>
          <a:xfrm>
            <a:off x="1118671" y="879023"/>
            <a:ext cx="297885" cy="313811"/>
            <a:chOff x="0" y="0"/>
            <a:chExt cx="297884" cy="313810"/>
          </a:xfrm>
        </p:grpSpPr>
        <p:sp>
          <p:nvSpPr>
            <p:cNvPr id="1803" name="Google Shape;973;p13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1804" name="Google Shape;974;p13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</p:grpSp>
      <p:grpSp>
        <p:nvGrpSpPr>
          <p:cNvPr id="1816" name="Google Shape;975;p13"/>
          <p:cNvGrpSpPr/>
          <p:nvPr/>
        </p:nvGrpSpPr>
        <p:grpSpPr>
          <a:xfrm>
            <a:off x="7814275" y="4463775"/>
            <a:ext cx="291351" cy="281326"/>
            <a:chOff x="24" y="24"/>
            <a:chExt cx="291350" cy="281325"/>
          </a:xfrm>
        </p:grpSpPr>
        <p:sp>
          <p:nvSpPr>
            <p:cNvPr id="1806" name="Google Shape;976;p13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54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1807" name="Google Shape;977;p13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54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1808" name="Google Shape;978;p13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54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1809" name="Google Shape;979;p13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54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1810" name="Google Shape;980;p13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54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1811" name="Google Shape;981;p13"/>
            <p:cNvSpPr/>
            <p:nvPr/>
          </p:nvSpPr>
          <p:spPr>
            <a:xfrm>
              <a:off x="23199" y="85875"/>
              <a:ext cx="268176" cy="93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54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1812" name="Google Shape;982;p13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54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1813" name="Google Shape;983;p13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54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1814" name="Google Shape;984;p13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1815" name="Google Shape;985;p13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</p:grpSp>
      <p:grpSp>
        <p:nvGrpSpPr>
          <p:cNvPr id="1819" name="Google Shape;986;p13"/>
          <p:cNvGrpSpPr/>
          <p:nvPr/>
        </p:nvGrpSpPr>
        <p:grpSpPr>
          <a:xfrm>
            <a:off x="7578550" y="722616"/>
            <a:ext cx="122294" cy="132661"/>
            <a:chOff x="0" y="0"/>
            <a:chExt cx="122292" cy="132660"/>
          </a:xfrm>
        </p:grpSpPr>
        <p:sp>
          <p:nvSpPr>
            <p:cNvPr id="1817" name="Google Shape;987;p13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1818" name="Google Shape;988;p13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</p:grpSp>
      <p:sp>
        <p:nvSpPr>
          <p:cNvPr id="1820" name="Google Shape;989;p13"/>
          <p:cNvSpPr/>
          <p:nvPr/>
        </p:nvSpPr>
        <p:spPr>
          <a:xfrm>
            <a:off x="1893116" y="539074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1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821" name="Google Shape;990;p13"/>
          <p:cNvSpPr/>
          <p:nvPr/>
        </p:nvSpPr>
        <p:spPr>
          <a:xfrm>
            <a:off x="8228955" y="4065025"/>
            <a:ext cx="67018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822" name="Google Shape;632;p19"/>
          <p:cNvSpPr txBox="1"/>
          <p:nvPr/>
        </p:nvSpPr>
        <p:spPr>
          <a:xfrm rot="5400000">
            <a:off x="-248649" y="3630214"/>
            <a:ext cx="941522" cy="360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 sz="1200"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1823" name="Google Shape;1105;p42"/>
          <p:cNvSpPr/>
          <p:nvPr/>
        </p:nvSpPr>
        <p:spPr>
          <a:xfrm>
            <a:off x="81024" y="3189377"/>
            <a:ext cx="244075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82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325" name="مستوى النص الأول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2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AND_TWO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5" name="Google Shape;327;p5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333" name="Google Shape;328;p5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336" name="Google Shape;329;p5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334" name="Google Shape;330;p5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5" name="Google Shape;331;p5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37" name="Google Shape;332;p5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340" name="Google Shape;333;p5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338" name="Google Shape;334;p5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9" name="Google Shape;335;p5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343" name="Google Shape;336;p5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341" name="Google Shape;337;p5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2" name="Google Shape;338;p5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346" name="Google Shape;339;p5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344" name="Google Shape;340;p5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5" name="Google Shape;341;p5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349" name="Google Shape;342;p5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347" name="Google Shape;343;p5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8" name="Google Shape;344;p5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352" name="Google Shape;345;p5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350" name="Google Shape;346;p5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1" name="Google Shape;347;p5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53" name="Google Shape;348;p5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4" name="Google Shape;349;p5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356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357" name="مستوى النص الأول…"/>
          <p:cNvSpPr txBox="1"/>
          <p:nvPr>
            <p:ph type="body" sz="quarter" idx="1"/>
          </p:nvPr>
        </p:nvSpPr>
        <p:spPr>
          <a:xfrm>
            <a:off x="1979838" y="2245524"/>
            <a:ext cx="2342701" cy="396901"/>
          </a:xfrm>
          <a:prstGeom prst="rect">
            <a:avLst/>
          </a:prstGeom>
        </p:spPr>
        <p:txBody>
          <a:bodyPr/>
          <a:lstStyle>
            <a:lvl1pPr>
              <a:defRPr b="1" sz="1800">
                <a:solidFill>
                  <a:schemeClr val="accent1"/>
                </a:solidFill>
              </a:defRPr>
            </a:lvl1pPr>
            <a:lvl2pPr>
              <a:defRPr b="1" sz="1800">
                <a:solidFill>
                  <a:schemeClr val="accent1"/>
                </a:solidFill>
              </a:defRPr>
            </a:lvl2pPr>
            <a:lvl3pPr>
              <a:defRPr b="1" sz="1800">
                <a:solidFill>
                  <a:schemeClr val="accent1"/>
                </a:solidFill>
              </a:defRPr>
            </a:lvl3pPr>
            <a:lvl4pPr>
              <a:defRPr b="1" sz="1800">
                <a:solidFill>
                  <a:schemeClr val="accent1"/>
                </a:solidFill>
              </a:defRPr>
            </a:lvl4pPr>
            <a:lvl5pPr>
              <a:defRPr b="1" sz="1800"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58" name="Google Shape;355;p5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59" name="Google Shape;356;p5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60" name="Google Shape;357;p5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61" name="Google Shape;359;p5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62" name="Google Shape;360;p5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63" name="Google Shape;361;p5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64" name="Google Shape;363;p5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65" name="Google Shape;364;p5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66" name="Google Shape;365;p5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67" name="Google Shape;366;p5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68" name="Google Shape;368;p5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69" name="Google Shape;369;p5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70" name="Google Shape;370;p5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71" name="Google Shape;371;p5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72" name="Google Shape;372;p5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73" name="Google Shape;373;p5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74" name="Google Shape;374;p5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75" name="Google Shape;375;p5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76" name="Google Shape;376;p5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77" name="Google Shape;378;p5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78" name="Google Shape;379;p5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79" name="Google Shape;380;p5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80" name="Google Shape;381;p5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81" name="Google Shape;382;p5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82" name="Google Shape;383;p5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83" name="Google Shape;384;p5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84" name="Google Shape;385;p5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85" name="Google Shape;386;p5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86" name="Google Shape;388;p5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87" name="Google Shape;389;p5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88" name="Google Shape;390;p5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89" name="Google Shape;391;p5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90" name="Google Shape;393;p5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91" name="Google Shape;394;p5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92" name="Google Shape;395;p5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93" name="Google Shape;396;p5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94" name="Google Shape;398;p5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95" name="Google Shape;399;p5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96" name="Google Shape;400;p5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97" name="Google Shape;401;p5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98" name="Google Shape;403;p5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99" name="Google Shape;404;p5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00" name="Google Shape;632;p19"/>
          <p:cNvSpPr txBox="1"/>
          <p:nvPr/>
        </p:nvSpPr>
        <p:spPr>
          <a:xfrm rot="5400000">
            <a:off x="-267699" y="3611164"/>
            <a:ext cx="941522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401" name="Google Shape;1105;p42"/>
          <p:cNvSpPr/>
          <p:nvPr/>
        </p:nvSpPr>
        <p:spPr>
          <a:xfrm>
            <a:off x="81025" y="3189377"/>
            <a:ext cx="244074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402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sp>
        <p:nvSpPr>
          <p:cNvPr id="40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06;p6"/>
          <p:cNvSpPr/>
          <p:nvPr/>
        </p:nvSpPr>
        <p:spPr>
          <a:xfrm>
            <a:off x="395957" y="291356"/>
            <a:ext cx="8336031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11" name="Google Shape;407;p6"/>
          <p:cNvSpPr/>
          <p:nvPr/>
        </p:nvSpPr>
        <p:spPr>
          <a:xfrm>
            <a:off x="661216" y="219551"/>
            <a:ext cx="8068789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12" name="Google Shape;408;p6"/>
          <p:cNvSpPr/>
          <p:nvPr/>
        </p:nvSpPr>
        <p:spPr>
          <a:xfrm>
            <a:off x="8341542" y="4447718"/>
            <a:ext cx="569677" cy="308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415" name="Google Shape;409;p6"/>
          <p:cNvGrpSpPr/>
          <p:nvPr/>
        </p:nvGrpSpPr>
        <p:grpSpPr>
          <a:xfrm>
            <a:off x="8341542" y="2282040"/>
            <a:ext cx="569677" cy="380581"/>
            <a:chOff x="0" y="32"/>
            <a:chExt cx="569675" cy="380579"/>
          </a:xfrm>
        </p:grpSpPr>
        <p:sp>
          <p:nvSpPr>
            <p:cNvPr id="413" name="Google Shape;410;p6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14" name="Google Shape;411;p6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418" name="Google Shape;412;p6"/>
          <p:cNvGrpSpPr/>
          <p:nvPr/>
        </p:nvGrpSpPr>
        <p:grpSpPr>
          <a:xfrm>
            <a:off x="8341542" y="1721093"/>
            <a:ext cx="569677" cy="380581"/>
            <a:chOff x="0" y="0"/>
            <a:chExt cx="569675" cy="380579"/>
          </a:xfrm>
        </p:grpSpPr>
        <p:sp>
          <p:nvSpPr>
            <p:cNvPr id="416" name="Google Shape;413;p6"/>
            <p:cNvSpPr/>
            <p:nvPr/>
          </p:nvSpPr>
          <p:spPr>
            <a:xfrm>
              <a:off x="-1" y="79774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17" name="Google Shape;414;p6"/>
            <p:cNvSpPr/>
            <p:nvPr/>
          </p:nvSpPr>
          <p:spPr>
            <a:xfrm>
              <a:off x="-1" y="-1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421" name="Google Shape;415;p6"/>
          <p:cNvGrpSpPr/>
          <p:nvPr/>
        </p:nvGrpSpPr>
        <p:grpSpPr>
          <a:xfrm>
            <a:off x="8346272" y="1183591"/>
            <a:ext cx="568487" cy="387983"/>
            <a:chOff x="0" y="0"/>
            <a:chExt cx="568485" cy="387981"/>
          </a:xfrm>
        </p:grpSpPr>
        <p:sp>
          <p:nvSpPr>
            <p:cNvPr id="419" name="Google Shape;416;p6"/>
            <p:cNvSpPr/>
            <p:nvPr/>
          </p:nvSpPr>
          <p:spPr>
            <a:xfrm>
              <a:off x="-1" y="79774"/>
              <a:ext cx="56848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20" name="Google Shape;417;p6"/>
            <p:cNvSpPr/>
            <p:nvPr/>
          </p:nvSpPr>
          <p:spPr>
            <a:xfrm>
              <a:off x="-1" y="-1"/>
              <a:ext cx="56848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424" name="Google Shape;418;p6"/>
          <p:cNvGrpSpPr/>
          <p:nvPr/>
        </p:nvGrpSpPr>
        <p:grpSpPr>
          <a:xfrm>
            <a:off x="8341542" y="606635"/>
            <a:ext cx="569677" cy="387982"/>
            <a:chOff x="0" y="0"/>
            <a:chExt cx="569675" cy="387981"/>
          </a:xfrm>
        </p:grpSpPr>
        <p:sp>
          <p:nvSpPr>
            <p:cNvPr id="422" name="Google Shape;419;p6"/>
            <p:cNvSpPr/>
            <p:nvPr/>
          </p:nvSpPr>
          <p:spPr>
            <a:xfrm>
              <a:off x="-1" y="79774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23" name="Google Shape;420;p6"/>
            <p:cNvSpPr/>
            <p:nvPr/>
          </p:nvSpPr>
          <p:spPr>
            <a:xfrm>
              <a:off x="-1" y="-1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427" name="Google Shape;421;p6"/>
          <p:cNvGrpSpPr/>
          <p:nvPr/>
        </p:nvGrpSpPr>
        <p:grpSpPr>
          <a:xfrm>
            <a:off x="8341542" y="2842965"/>
            <a:ext cx="569677" cy="380581"/>
            <a:chOff x="0" y="32"/>
            <a:chExt cx="569675" cy="380579"/>
          </a:xfrm>
        </p:grpSpPr>
        <p:sp>
          <p:nvSpPr>
            <p:cNvPr id="425" name="Google Shape;422;p6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26" name="Google Shape;423;p6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430" name="Google Shape;424;p6"/>
          <p:cNvGrpSpPr/>
          <p:nvPr/>
        </p:nvGrpSpPr>
        <p:grpSpPr>
          <a:xfrm>
            <a:off x="8341542" y="3403890"/>
            <a:ext cx="569677" cy="380581"/>
            <a:chOff x="0" y="32"/>
            <a:chExt cx="569675" cy="380579"/>
          </a:xfrm>
        </p:grpSpPr>
        <p:sp>
          <p:nvSpPr>
            <p:cNvPr id="428" name="Google Shape;425;p6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29" name="Google Shape;426;p6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431" name="Google Shape;427;p6"/>
          <p:cNvSpPr/>
          <p:nvPr/>
        </p:nvSpPr>
        <p:spPr>
          <a:xfrm>
            <a:off x="8341542" y="4367943"/>
            <a:ext cx="569677" cy="308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32" name="Google Shape;428;p6"/>
          <p:cNvSpPr/>
          <p:nvPr/>
        </p:nvSpPr>
        <p:spPr>
          <a:xfrm>
            <a:off x="395925" y="219551"/>
            <a:ext cx="8053408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00" y="0"/>
                </a:moveTo>
                <a:cubicBezTo>
                  <a:pt x="267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7" y="21600"/>
                  <a:pt x="600" y="21600"/>
                </a:cubicBezTo>
                <a:lnTo>
                  <a:pt x="21000" y="21600"/>
                </a:lnTo>
                <a:cubicBezTo>
                  <a:pt x="21330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0" y="0"/>
                  <a:pt x="21000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33" name="Google Shape;429;p6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34" name="Google Shape;430;p6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35" name="Google Shape;431;p6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36" name="Google Shape;433;p6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37" name="Google Shape;434;p6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38" name="Google Shape;435;p6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39" name="Google Shape;437;p6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40" name="Google Shape;438;p6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41" name="Google Shape;439;p6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42" name="Google Shape;440;p6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43" name="Google Shape;442;p6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44" name="Google Shape;443;p6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45" name="Google Shape;444;p6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46" name="Google Shape;445;p6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47" name="Google Shape;446;p6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48" name="Google Shape;447;p6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49" name="Google Shape;448;p6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50" name="Google Shape;449;p6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51" name="Google Shape;450;p6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52" name="Google Shape;452;p6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53" name="Google Shape;453;p6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54" name="Google Shape;454;p6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55" name="Google Shape;455;p6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56" name="Google Shape;456;p6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57" name="Google Shape;457;p6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58" name="Google Shape;458;p6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59" name="Google Shape;459;p6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60" name="Google Shape;460;p6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61" name="Google Shape;462;p6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62" name="Google Shape;463;p6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63" name="Google Shape;464;p6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64" name="Google Shape;465;p6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65" name="Google Shape;467;p6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66" name="Google Shape;468;p6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67" name="Google Shape;469;p6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68" name="Google Shape;470;p6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69" name="Google Shape;472;p6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70" name="Google Shape;473;p6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71" name="Google Shape;474;p6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72" name="Google Shape;475;p6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73" name="Google Shape;477;p6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74" name="Google Shape;479;p6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75" name="نص العنوان"/>
          <p:cNvSpPr txBox="1"/>
          <p:nvPr>
            <p:ph type="title"/>
          </p:nvPr>
        </p:nvSpPr>
        <p:spPr>
          <a:xfrm>
            <a:off x="1091335" y="514275"/>
            <a:ext cx="7691402" cy="572701"/>
          </a:xfrm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grpSp>
        <p:nvGrpSpPr>
          <p:cNvPr id="486" name="Google Shape;481;p6"/>
          <p:cNvGrpSpPr/>
          <p:nvPr/>
        </p:nvGrpSpPr>
        <p:grpSpPr>
          <a:xfrm>
            <a:off x="726237" y="4500449"/>
            <a:ext cx="291351" cy="281326"/>
            <a:chOff x="24" y="24"/>
            <a:chExt cx="291350" cy="281325"/>
          </a:xfrm>
        </p:grpSpPr>
        <p:sp>
          <p:nvSpPr>
            <p:cNvPr id="476" name="Google Shape;482;p6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77" name="Google Shape;483;p6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78" name="Google Shape;484;p6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79" name="Google Shape;485;p6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80" name="Google Shape;486;p6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81" name="Google Shape;487;p6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82" name="Google Shape;488;p6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83" name="Google Shape;489;p6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84" name="Google Shape;490;p6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85" name="Google Shape;491;p6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487" name="Google Shape;492;p6"/>
          <p:cNvSpPr/>
          <p:nvPr/>
        </p:nvSpPr>
        <p:spPr>
          <a:xfrm>
            <a:off x="7346054" y="508099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490" name="Google Shape;493;p6"/>
          <p:cNvGrpSpPr/>
          <p:nvPr/>
        </p:nvGrpSpPr>
        <p:grpSpPr>
          <a:xfrm>
            <a:off x="1539950" y="476516"/>
            <a:ext cx="122294" cy="132661"/>
            <a:chOff x="0" y="0"/>
            <a:chExt cx="122292" cy="132660"/>
          </a:xfrm>
        </p:grpSpPr>
        <p:sp>
          <p:nvSpPr>
            <p:cNvPr id="488" name="Google Shape;494;p6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89" name="Google Shape;495;p6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491" name="Google Shape;496;p6"/>
          <p:cNvSpPr/>
          <p:nvPr/>
        </p:nvSpPr>
        <p:spPr>
          <a:xfrm>
            <a:off x="1438404" y="4781813"/>
            <a:ext cx="67018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92" name="Google Shape;632;p19"/>
          <p:cNvSpPr txBox="1"/>
          <p:nvPr/>
        </p:nvSpPr>
        <p:spPr>
          <a:xfrm rot="5400000">
            <a:off x="-267699" y="3611164"/>
            <a:ext cx="941522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493" name="Google Shape;1105;p42"/>
          <p:cNvSpPr/>
          <p:nvPr/>
        </p:nvSpPr>
        <p:spPr>
          <a:xfrm>
            <a:off x="81025" y="3189377"/>
            <a:ext cx="244074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494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pic>
        <p:nvPicPr>
          <p:cNvPr id="495" name="IMG_1584.png" descr="IMG_158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34147" y="933838"/>
            <a:ext cx="5122927" cy="5143501"/>
          </a:xfrm>
          <a:prstGeom prst="rect">
            <a:avLst/>
          </a:prstGeom>
          <a:ln w="12700">
            <a:miter lim="400000"/>
          </a:ln>
        </p:spPr>
      </p:pic>
      <p:sp>
        <p:nvSpPr>
          <p:cNvPr id="49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ONE_COLUM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5" name="Google Shape;498;p7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503" name="Google Shape;499;p7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506" name="Google Shape;500;p7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504" name="Google Shape;501;p7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5" name="Google Shape;502;p7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507" name="Google Shape;503;p7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510" name="Google Shape;504;p7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508" name="Google Shape;505;p7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9" name="Google Shape;506;p7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513" name="Google Shape;507;p7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511" name="Google Shape;508;p7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2" name="Google Shape;509;p7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516" name="Google Shape;510;p7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514" name="Google Shape;511;p7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5" name="Google Shape;512;p7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519" name="Google Shape;513;p7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517" name="Google Shape;514;p7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8" name="Google Shape;515;p7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522" name="Google Shape;516;p7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520" name="Google Shape;517;p7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1" name="Google Shape;518;p7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523" name="Google Shape;519;p7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524" name="Google Shape;520;p7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526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527" name="مستوى النص الأول…"/>
          <p:cNvSpPr txBox="1"/>
          <p:nvPr>
            <p:ph type="body" sz="quarter" idx="1"/>
          </p:nvPr>
        </p:nvSpPr>
        <p:spPr>
          <a:xfrm>
            <a:off x="5558685" y="2109349"/>
            <a:ext cx="2417401" cy="396901"/>
          </a:xfrm>
          <a:prstGeom prst="rect">
            <a:avLst/>
          </a:prstGeom>
        </p:spPr>
        <p:txBody>
          <a:bodyPr/>
          <a:lstStyle>
            <a:lvl1pPr algn="l">
              <a:defRPr b="1" sz="2000">
                <a:solidFill>
                  <a:schemeClr val="accent1"/>
                </a:solidFill>
              </a:defRPr>
            </a:lvl1pPr>
            <a:lvl2pPr algn="l">
              <a:defRPr b="1" sz="2000">
                <a:solidFill>
                  <a:schemeClr val="accent1"/>
                </a:solidFill>
              </a:defRPr>
            </a:lvl2pPr>
            <a:lvl3pPr algn="l">
              <a:defRPr b="1" sz="2000">
                <a:solidFill>
                  <a:schemeClr val="accent1"/>
                </a:solidFill>
              </a:defRPr>
            </a:lvl3pPr>
            <a:lvl4pPr algn="l">
              <a:defRPr b="1" sz="2000">
                <a:solidFill>
                  <a:schemeClr val="accent1"/>
                </a:solidFill>
              </a:defRPr>
            </a:lvl4pPr>
            <a:lvl5pPr algn="l">
              <a:defRPr b="1" sz="2000"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528" name="Google Shape;524;p7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29" name="Google Shape;525;p7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30" name="Google Shape;526;p7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31" name="Google Shape;528;p7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32" name="Google Shape;529;p7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33" name="Google Shape;530;p7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34" name="Google Shape;532;p7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35" name="Google Shape;533;p7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36" name="Google Shape;534;p7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37" name="Google Shape;535;p7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38" name="Google Shape;537;p7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39" name="Google Shape;538;p7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40" name="Google Shape;539;p7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41" name="Google Shape;540;p7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42" name="Google Shape;541;p7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43" name="Google Shape;542;p7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44" name="Google Shape;543;p7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45" name="Google Shape;544;p7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46" name="Google Shape;545;p7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47" name="Google Shape;547;p7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48" name="Google Shape;548;p7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49" name="Google Shape;549;p7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50" name="Google Shape;550;p7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51" name="Google Shape;551;p7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52" name="Google Shape;552;p7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53" name="Google Shape;553;p7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54" name="Google Shape;554;p7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55" name="Google Shape;555;p7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56" name="Google Shape;557;p7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57" name="Google Shape;558;p7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58" name="Google Shape;559;p7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59" name="Google Shape;560;p7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60" name="Google Shape;562;p7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61" name="Google Shape;563;p7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62" name="Google Shape;564;p7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63" name="Google Shape;565;p7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64" name="Google Shape;567;p7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65" name="Google Shape;568;p7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66" name="Google Shape;569;p7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67" name="Google Shape;570;p7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68" name="Google Shape;572;p7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69" name="Google Shape;573;p7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70" name="Google Shape;632;p19"/>
          <p:cNvSpPr txBox="1"/>
          <p:nvPr/>
        </p:nvSpPr>
        <p:spPr>
          <a:xfrm rot="5400000">
            <a:off x="-267699" y="3611164"/>
            <a:ext cx="941522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571" name="Google Shape;1105;p42"/>
          <p:cNvSpPr/>
          <p:nvPr/>
        </p:nvSpPr>
        <p:spPr>
          <a:xfrm>
            <a:off x="81025" y="3189377"/>
            <a:ext cx="244074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572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sp>
        <p:nvSpPr>
          <p:cNvPr id="57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MAIN_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2" name="Google Shape;575;p8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580" name="Google Shape;576;p8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583" name="Google Shape;577;p8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581" name="Google Shape;578;p8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82" name="Google Shape;579;p8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584" name="Google Shape;580;p8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587" name="Google Shape;581;p8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585" name="Google Shape;582;p8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86" name="Google Shape;583;p8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590" name="Google Shape;584;p8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588" name="Google Shape;585;p8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89" name="Google Shape;586;p8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593" name="Google Shape;587;p8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591" name="Google Shape;588;p8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92" name="Google Shape;589;p8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596" name="Google Shape;590;p8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594" name="Google Shape;591;p8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95" name="Google Shape;592;p8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599" name="Google Shape;593;p8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597" name="Google Shape;594;p8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98" name="Google Shape;595;p8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600" name="Google Shape;596;p8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01" name="Google Shape;597;p8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603" name="نص العنوان"/>
          <p:cNvSpPr txBox="1"/>
          <p:nvPr>
            <p:ph type="title"/>
          </p:nvPr>
        </p:nvSpPr>
        <p:spPr>
          <a:xfrm>
            <a:off x="1529549" y="1682550"/>
            <a:ext cx="6084901" cy="722700"/>
          </a:xfrm>
          <a:prstGeom prst="rect">
            <a:avLst/>
          </a:prstGeom>
        </p:spPr>
        <p:txBody>
          <a:bodyPr anchor="ctr"/>
          <a:lstStyle>
            <a:lvl1pPr>
              <a:defRPr sz="7200">
                <a:solidFill>
                  <a:schemeClr val="accent1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604" name="مستوى النص الأول…"/>
          <p:cNvSpPr txBox="1"/>
          <p:nvPr>
            <p:ph type="body" sz="quarter" idx="1"/>
          </p:nvPr>
        </p:nvSpPr>
        <p:spPr>
          <a:xfrm>
            <a:off x="1534825" y="2405250"/>
            <a:ext cx="6084900" cy="1055701"/>
          </a:xfrm>
          <a:prstGeom prst="rect">
            <a:avLst/>
          </a:prstGeom>
        </p:spPr>
        <p:txBody>
          <a:bodyPr anchor="ctr"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605" name="Google Shape;600;p8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06" name="Google Shape;601;p8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07" name="Google Shape;602;p8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08" name="Google Shape;604;p8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09" name="Google Shape;605;p8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10" name="Google Shape;606;p8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11" name="Google Shape;608;p8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12" name="Google Shape;609;p8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13" name="Google Shape;610;p8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14" name="Google Shape;611;p8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15" name="Google Shape;613;p8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16" name="Google Shape;614;p8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17" name="Google Shape;615;p8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18" name="Google Shape;616;p8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19" name="Google Shape;617;p8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20" name="Google Shape;618;p8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21" name="Google Shape;619;p8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22" name="Google Shape;620;p8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23" name="Google Shape;621;p8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24" name="Google Shape;623;p8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25" name="Google Shape;624;p8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26" name="Google Shape;625;p8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27" name="Google Shape;626;p8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28" name="Google Shape;627;p8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29" name="Google Shape;628;p8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0" name="Google Shape;629;p8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1" name="Google Shape;630;p8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2" name="Google Shape;631;p8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3" name="Google Shape;633;p8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4" name="Google Shape;634;p8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5" name="Google Shape;635;p8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6" name="Google Shape;636;p8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7" name="Google Shape;638;p8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8" name="Google Shape;639;p8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9" name="Google Shape;640;p8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40" name="Google Shape;641;p8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41" name="Google Shape;643;p8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42" name="Google Shape;644;p8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43" name="Google Shape;645;p8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44" name="Google Shape;646;p8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45" name="Google Shape;648;p8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46" name="Google Shape;649;p8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47" name="Google Shape;632;p19"/>
          <p:cNvSpPr txBox="1"/>
          <p:nvPr/>
        </p:nvSpPr>
        <p:spPr>
          <a:xfrm rot="5400000">
            <a:off x="-267699" y="3611164"/>
            <a:ext cx="941522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648" name="Google Shape;1105;p42"/>
          <p:cNvSpPr/>
          <p:nvPr/>
        </p:nvSpPr>
        <p:spPr>
          <a:xfrm>
            <a:off x="81025" y="3189377"/>
            <a:ext cx="244074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649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sp>
        <p:nvSpPr>
          <p:cNvPr id="65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TITLE_AND_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9" name="Google Shape;651;p9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657" name="Google Shape;652;p9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660" name="Google Shape;653;p9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658" name="Google Shape;654;p9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59" name="Google Shape;655;p9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661" name="Google Shape;656;p9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664" name="Google Shape;657;p9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662" name="Google Shape;658;p9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63" name="Google Shape;659;p9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667" name="Google Shape;660;p9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665" name="Google Shape;661;p9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66" name="Google Shape;662;p9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670" name="Google Shape;663;p9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668" name="Google Shape;664;p9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69" name="Google Shape;665;p9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673" name="Google Shape;666;p9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671" name="Google Shape;667;p9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72" name="Google Shape;668;p9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676" name="Google Shape;669;p9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674" name="Google Shape;670;p9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75" name="Google Shape;671;p9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677" name="Google Shape;672;p9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78" name="Google Shape;673;p9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680" name="نص العنوان"/>
          <p:cNvSpPr txBox="1"/>
          <p:nvPr>
            <p:ph type="title"/>
          </p:nvPr>
        </p:nvSpPr>
        <p:spPr>
          <a:xfrm>
            <a:off x="2014800" y="1482700"/>
            <a:ext cx="5114400" cy="1389901"/>
          </a:xfrm>
          <a:prstGeom prst="rect">
            <a:avLst/>
          </a:prstGeom>
        </p:spPr>
        <p:txBody>
          <a:bodyPr/>
          <a:lstStyle>
            <a:lvl1pPr>
              <a:defRPr sz="107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681" name="مستوى النص الأول…"/>
          <p:cNvSpPr txBox="1"/>
          <p:nvPr>
            <p:ph type="body" sz="quarter" idx="1"/>
          </p:nvPr>
        </p:nvSpPr>
        <p:spPr>
          <a:xfrm>
            <a:off x="2594249" y="2750799"/>
            <a:ext cx="3955502" cy="994201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682" name="Google Shape;676;p9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83" name="Google Shape;677;p9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84" name="Google Shape;678;p9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85" name="Google Shape;680;p9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86" name="Google Shape;681;p9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87" name="Google Shape;682;p9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88" name="Google Shape;684;p9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89" name="Google Shape;685;p9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90" name="Google Shape;686;p9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91" name="Google Shape;687;p9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92" name="Google Shape;689;p9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93" name="Google Shape;690;p9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94" name="Google Shape;691;p9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95" name="Google Shape;692;p9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96" name="Google Shape;693;p9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97" name="Google Shape;694;p9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98" name="Google Shape;695;p9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99" name="Google Shape;696;p9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00" name="Google Shape;697;p9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01" name="Google Shape;699;p9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02" name="Google Shape;700;p9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03" name="Google Shape;701;p9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04" name="Google Shape;702;p9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05" name="Google Shape;703;p9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06" name="Google Shape;704;p9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07" name="Google Shape;705;p9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08" name="Google Shape;706;p9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09" name="Google Shape;707;p9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10" name="Google Shape;709;p9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11" name="Google Shape;710;p9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12" name="Google Shape;711;p9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13" name="Google Shape;712;p9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14" name="Google Shape;714;p9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15" name="Google Shape;715;p9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16" name="Google Shape;716;p9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17" name="Google Shape;717;p9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18" name="Google Shape;719;p9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19" name="Google Shape;720;p9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20" name="Google Shape;721;p9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21" name="Google Shape;722;p9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22" name="Google Shape;724;p9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23" name="Google Shape;725;p9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24" name="Google Shape;632;p19"/>
          <p:cNvSpPr txBox="1"/>
          <p:nvPr/>
        </p:nvSpPr>
        <p:spPr>
          <a:xfrm rot="5400000">
            <a:off x="-267699" y="3611164"/>
            <a:ext cx="941522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725" name="Google Shape;1105;p42"/>
          <p:cNvSpPr/>
          <p:nvPr/>
        </p:nvSpPr>
        <p:spPr>
          <a:xfrm>
            <a:off x="81025" y="3189377"/>
            <a:ext cx="244074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726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sp>
        <p:nvSpPr>
          <p:cNvPr id="72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APTION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6" name="Google Shape;727;p10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734" name="Google Shape;728;p10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737" name="Google Shape;729;p10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735" name="Google Shape;730;p10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36" name="Google Shape;731;p10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738" name="Google Shape;732;p10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741" name="Google Shape;733;p10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739" name="Google Shape;734;p10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40" name="Google Shape;735;p10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744" name="Google Shape;736;p10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742" name="Google Shape;737;p10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43" name="Google Shape;738;p10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747" name="Google Shape;739;p10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745" name="Google Shape;740;p10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46" name="Google Shape;741;p10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750" name="Google Shape;742;p10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748" name="Google Shape;743;p10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49" name="Google Shape;744;p10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753" name="Google Shape;745;p10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751" name="Google Shape;746;p10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52" name="Google Shape;747;p10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754" name="Google Shape;748;p10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55" name="Google Shape;749;p10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757" name="نص العنوان"/>
          <p:cNvSpPr txBox="1"/>
          <p:nvPr>
            <p:ph type="title"/>
          </p:nvPr>
        </p:nvSpPr>
        <p:spPr>
          <a:xfrm>
            <a:off x="3438550" y="2009550"/>
            <a:ext cx="4979401" cy="1124400"/>
          </a:xfrm>
          <a:prstGeom prst="rect">
            <a:avLst/>
          </a:prstGeom>
        </p:spPr>
        <p:txBody>
          <a:bodyPr/>
          <a:lstStyle>
            <a:lvl1pPr algn="l">
              <a:defRPr sz="4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758" name="Google Shape;751;p10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59" name="Google Shape;752;p10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60" name="Google Shape;753;p10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61" name="Google Shape;755;p10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62" name="Google Shape;756;p10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63" name="Google Shape;757;p10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64" name="Google Shape;759;p10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65" name="Google Shape;760;p10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66" name="Google Shape;761;p10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67" name="Google Shape;762;p10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68" name="Google Shape;764;p10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69" name="Google Shape;765;p10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70" name="Google Shape;766;p10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71" name="Google Shape;767;p10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72" name="Google Shape;768;p10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73" name="Google Shape;769;p10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74" name="Google Shape;770;p10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75" name="Google Shape;771;p10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76" name="Google Shape;772;p10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77" name="Google Shape;774;p10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78" name="Google Shape;775;p10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79" name="Google Shape;776;p10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80" name="Google Shape;777;p10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81" name="Google Shape;778;p10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82" name="Google Shape;779;p10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83" name="Google Shape;780;p10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84" name="Google Shape;781;p10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85" name="Google Shape;782;p10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86" name="Google Shape;784;p10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87" name="Google Shape;785;p10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88" name="Google Shape;786;p10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89" name="Google Shape;787;p10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90" name="Google Shape;789;p10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91" name="Google Shape;790;p10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92" name="Google Shape;791;p10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93" name="Google Shape;792;p10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94" name="Google Shape;794;p10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95" name="Google Shape;795;p10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96" name="Google Shape;796;p10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97" name="Google Shape;797;p10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98" name="Google Shape;799;p10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99" name="Google Shape;800;p10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00" name="Google Shape;632;p19"/>
          <p:cNvSpPr txBox="1"/>
          <p:nvPr/>
        </p:nvSpPr>
        <p:spPr>
          <a:xfrm rot="5400000">
            <a:off x="-267699" y="3611164"/>
            <a:ext cx="941522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801" name="Google Shape;1105;p42"/>
          <p:cNvSpPr/>
          <p:nvPr/>
        </p:nvSpPr>
        <p:spPr>
          <a:xfrm>
            <a:off x="81025" y="3189377"/>
            <a:ext cx="244074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802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sp>
        <p:nvSpPr>
          <p:cNvPr id="80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7.xml"/><Relationship Id="rId20" Type="http://schemas.openxmlformats.org/officeDocument/2006/relationships/slideLayout" Target="../slideLayouts/slideLayout18.xml"/><Relationship Id="rId21" Type="http://schemas.openxmlformats.org/officeDocument/2006/relationships/slideLayout" Target="../slideLayouts/slideLayout19.xml"/><Relationship Id="rId22" Type="http://schemas.openxmlformats.org/officeDocument/2006/relationships/slideLayout" Target="../slideLayouts/slideLayout20.xml"/><Relationship Id="rId23" Type="http://schemas.openxmlformats.org/officeDocument/2006/relationships/slideLayout" Target="../slideLayouts/slideLayout21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2C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34;p4"/>
          <p:cNvSpPr/>
          <p:nvPr/>
        </p:nvSpPr>
        <p:spPr>
          <a:xfrm>
            <a:off x="395957" y="291356"/>
            <a:ext cx="8336031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" name="Google Shape;235;p4"/>
          <p:cNvSpPr/>
          <p:nvPr/>
        </p:nvSpPr>
        <p:spPr>
          <a:xfrm>
            <a:off x="661216" y="219551"/>
            <a:ext cx="8068789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" name="Google Shape;236;p4"/>
          <p:cNvSpPr/>
          <p:nvPr/>
        </p:nvSpPr>
        <p:spPr>
          <a:xfrm>
            <a:off x="8341542" y="4447718"/>
            <a:ext cx="569677" cy="308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7" name="Google Shape;237;p4"/>
          <p:cNvGrpSpPr/>
          <p:nvPr/>
        </p:nvGrpSpPr>
        <p:grpSpPr>
          <a:xfrm>
            <a:off x="8341542" y="2282040"/>
            <a:ext cx="569677" cy="380581"/>
            <a:chOff x="0" y="32"/>
            <a:chExt cx="569675" cy="380579"/>
          </a:xfrm>
        </p:grpSpPr>
        <p:sp>
          <p:nvSpPr>
            <p:cNvPr id="5" name="Google Shape;238;p4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" name="Google Shape;239;p4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0" name="Google Shape;240;p4"/>
          <p:cNvGrpSpPr/>
          <p:nvPr/>
        </p:nvGrpSpPr>
        <p:grpSpPr>
          <a:xfrm>
            <a:off x="8341542" y="1721093"/>
            <a:ext cx="569677" cy="380581"/>
            <a:chOff x="0" y="0"/>
            <a:chExt cx="569675" cy="380579"/>
          </a:xfrm>
        </p:grpSpPr>
        <p:sp>
          <p:nvSpPr>
            <p:cNvPr id="8" name="Google Shape;241;p4"/>
            <p:cNvSpPr/>
            <p:nvPr/>
          </p:nvSpPr>
          <p:spPr>
            <a:xfrm>
              <a:off x="-1" y="79774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" name="Google Shape;242;p4"/>
            <p:cNvSpPr/>
            <p:nvPr/>
          </p:nvSpPr>
          <p:spPr>
            <a:xfrm>
              <a:off x="-1" y="-1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3" name="Google Shape;243;p4"/>
          <p:cNvGrpSpPr/>
          <p:nvPr/>
        </p:nvGrpSpPr>
        <p:grpSpPr>
          <a:xfrm>
            <a:off x="8346272" y="1183591"/>
            <a:ext cx="568487" cy="387983"/>
            <a:chOff x="0" y="0"/>
            <a:chExt cx="568485" cy="387981"/>
          </a:xfrm>
        </p:grpSpPr>
        <p:sp>
          <p:nvSpPr>
            <p:cNvPr id="11" name="Google Shape;244;p4"/>
            <p:cNvSpPr/>
            <p:nvPr/>
          </p:nvSpPr>
          <p:spPr>
            <a:xfrm>
              <a:off x="-1" y="79774"/>
              <a:ext cx="56848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" name="Google Shape;245;p4"/>
            <p:cNvSpPr/>
            <p:nvPr/>
          </p:nvSpPr>
          <p:spPr>
            <a:xfrm>
              <a:off x="-1" y="-1"/>
              <a:ext cx="56848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6" name="Google Shape;246;p4"/>
          <p:cNvGrpSpPr/>
          <p:nvPr/>
        </p:nvGrpSpPr>
        <p:grpSpPr>
          <a:xfrm>
            <a:off x="8341542" y="606635"/>
            <a:ext cx="569677" cy="387982"/>
            <a:chOff x="0" y="0"/>
            <a:chExt cx="569675" cy="387981"/>
          </a:xfrm>
        </p:grpSpPr>
        <p:sp>
          <p:nvSpPr>
            <p:cNvPr id="14" name="Google Shape;247;p4"/>
            <p:cNvSpPr/>
            <p:nvPr/>
          </p:nvSpPr>
          <p:spPr>
            <a:xfrm>
              <a:off x="-1" y="79774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" name="Google Shape;248;p4"/>
            <p:cNvSpPr/>
            <p:nvPr/>
          </p:nvSpPr>
          <p:spPr>
            <a:xfrm>
              <a:off x="-1" y="-1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9" name="Google Shape;249;p4"/>
          <p:cNvGrpSpPr/>
          <p:nvPr/>
        </p:nvGrpSpPr>
        <p:grpSpPr>
          <a:xfrm>
            <a:off x="8341542" y="2842965"/>
            <a:ext cx="569677" cy="380581"/>
            <a:chOff x="0" y="32"/>
            <a:chExt cx="569675" cy="380579"/>
          </a:xfrm>
        </p:grpSpPr>
        <p:sp>
          <p:nvSpPr>
            <p:cNvPr id="17" name="Google Shape;250;p4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" name="Google Shape;251;p4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2" name="Google Shape;252;p4"/>
          <p:cNvGrpSpPr/>
          <p:nvPr/>
        </p:nvGrpSpPr>
        <p:grpSpPr>
          <a:xfrm>
            <a:off x="8341542" y="3403890"/>
            <a:ext cx="569677" cy="380581"/>
            <a:chOff x="0" y="32"/>
            <a:chExt cx="569675" cy="380579"/>
          </a:xfrm>
        </p:grpSpPr>
        <p:sp>
          <p:nvSpPr>
            <p:cNvPr id="20" name="Google Shape;253;p4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" name="Google Shape;254;p4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3" name="Google Shape;255;p4"/>
          <p:cNvSpPr/>
          <p:nvPr/>
        </p:nvSpPr>
        <p:spPr>
          <a:xfrm>
            <a:off x="8341542" y="4367943"/>
            <a:ext cx="569677" cy="308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4" name="Google Shape;256;p4"/>
          <p:cNvSpPr/>
          <p:nvPr/>
        </p:nvSpPr>
        <p:spPr>
          <a:xfrm>
            <a:off x="395925" y="219551"/>
            <a:ext cx="8053408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00" y="0"/>
                </a:moveTo>
                <a:cubicBezTo>
                  <a:pt x="267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7" y="21600"/>
                  <a:pt x="600" y="21600"/>
                </a:cubicBezTo>
                <a:lnTo>
                  <a:pt x="21000" y="21600"/>
                </a:lnTo>
                <a:cubicBezTo>
                  <a:pt x="21330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0" y="0"/>
                  <a:pt x="21000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" name="Google Shape;257;p4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" name="Google Shape;258;p4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" name="Google Shape;259;p4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" name="Google Shape;261;p4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9" name="Google Shape;262;p4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0" name="Google Shape;263;p4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1" name="Google Shape;265;p4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2" name="Google Shape;266;p4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3" name="Google Shape;267;p4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4" name="Google Shape;268;p4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5" name="Google Shape;270;p4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6" name="Google Shape;271;p4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7" name="Google Shape;272;p4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8" name="Google Shape;273;p4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9" name="Google Shape;274;p4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0" name="Google Shape;275;p4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1" name="Google Shape;276;p4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2" name="Google Shape;277;p4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3" name="Google Shape;278;p4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4" name="Google Shape;280;p4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5" name="Google Shape;281;p4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6" name="Google Shape;282;p4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7" name="Google Shape;283;p4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8" name="Google Shape;284;p4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9" name="Google Shape;285;p4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0" name="Google Shape;286;p4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1" name="Google Shape;287;p4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2" name="Google Shape;288;p4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3" name="Google Shape;290;p4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4" name="Google Shape;291;p4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5" name="Google Shape;292;p4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6" name="Google Shape;293;p4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7" name="Google Shape;295;p4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8" name="Google Shape;296;p4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9" name="Google Shape;297;p4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0" name="Google Shape;298;p4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1" name="Google Shape;300;p4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2" name="Google Shape;301;p4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" name="Google Shape;302;p4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4" name="Google Shape;303;p4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5" name="Google Shape;305;p4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6" name="Google Shape;307;p4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7" name="نص العنوان"/>
          <p:cNvSpPr txBox="1"/>
          <p:nvPr>
            <p:ph type="title"/>
          </p:nvPr>
        </p:nvSpPr>
        <p:spPr>
          <a:xfrm>
            <a:off x="726225" y="441349"/>
            <a:ext cx="7691401" cy="572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sp>
        <p:nvSpPr>
          <p:cNvPr id="68" name="مستوى النص الأول…"/>
          <p:cNvSpPr txBox="1"/>
          <p:nvPr>
            <p:ph type="body" idx="1"/>
          </p:nvPr>
        </p:nvSpPr>
        <p:spPr>
          <a:xfrm>
            <a:off x="821324" y="1232149"/>
            <a:ext cx="7501202" cy="3321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69" name="Google Shape;310;p4"/>
          <p:cNvSpPr/>
          <p:nvPr/>
        </p:nvSpPr>
        <p:spPr>
          <a:xfrm rot="4238893">
            <a:off x="287201" y="4383422"/>
            <a:ext cx="794680" cy="6867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0" name="Google Shape;311;p4"/>
          <p:cNvSpPr/>
          <p:nvPr/>
        </p:nvSpPr>
        <p:spPr>
          <a:xfrm>
            <a:off x="7125316" y="732699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1" name="Google Shape;312;p4"/>
          <p:cNvSpPr/>
          <p:nvPr/>
        </p:nvSpPr>
        <p:spPr>
          <a:xfrm>
            <a:off x="1334854" y="551088"/>
            <a:ext cx="67018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82" name="Google Shape;313;p4"/>
          <p:cNvGrpSpPr/>
          <p:nvPr/>
        </p:nvGrpSpPr>
        <p:grpSpPr>
          <a:xfrm>
            <a:off x="7636924" y="441374"/>
            <a:ext cx="291351" cy="281327"/>
            <a:chOff x="24" y="24"/>
            <a:chExt cx="291350" cy="281325"/>
          </a:xfrm>
        </p:grpSpPr>
        <p:sp>
          <p:nvSpPr>
            <p:cNvPr id="72" name="Google Shape;314;p4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3" name="Google Shape;315;p4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4" name="Google Shape;316;p4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5" name="Google Shape;317;p4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6" name="Google Shape;318;p4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7" name="Google Shape;319;p4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8" name="Google Shape;320;p4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9" name="Google Shape;321;p4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0" name="Google Shape;322;p4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1" name="Google Shape;323;p4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83" name="Google Shape;324;p4"/>
          <p:cNvSpPr/>
          <p:nvPr/>
        </p:nvSpPr>
        <p:spPr>
          <a:xfrm>
            <a:off x="8098829" y="1232162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4" name="Google Shape;325;p4"/>
          <p:cNvSpPr/>
          <p:nvPr/>
        </p:nvSpPr>
        <p:spPr>
          <a:xfrm>
            <a:off x="1038566" y="1014075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" name="Google Shape;632;p19"/>
          <p:cNvSpPr txBox="1"/>
          <p:nvPr/>
        </p:nvSpPr>
        <p:spPr>
          <a:xfrm rot="5400000">
            <a:off x="-267699" y="3611164"/>
            <a:ext cx="941522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86" name="Google Shape;1105;p42"/>
          <p:cNvSpPr/>
          <p:nvPr/>
        </p:nvSpPr>
        <p:spPr>
          <a:xfrm>
            <a:off x="81025" y="3189377"/>
            <a:ext cx="244074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87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sp>
        <p:nvSpPr>
          <p:cNvPr id="88" name="رقم الشريحة"/>
          <p:cNvSpPr txBox="1"/>
          <p:nvPr>
            <p:ph type="sldNum" sz="quarter" idx="2"/>
          </p:nvPr>
        </p:nvSpPr>
        <p:spPr>
          <a:xfrm>
            <a:off x="4419600" y="4627562"/>
            <a:ext cx="2133600" cy="27940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  <p:sldLayoutId id="2147483665" r:id="rId19"/>
    <p:sldLayoutId id="2147483666" r:id="rId20"/>
    <p:sldLayoutId id="2147483667" r:id="rId21"/>
    <p:sldLayoutId id="2147483668" r:id="rId22"/>
    <p:sldLayoutId id="2147483669" r:id="rId23"/>
  </p:sldLayoutIdLst>
  <p:transition xmlns:p14="http://schemas.microsoft.com/office/powerpoint/2010/main" spd="med" advClick="1"/>
  <p:txStyles>
    <p:titleStyle>
      <a:lvl1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Jua"/>
          <a:ea typeface="Jua"/>
          <a:cs typeface="Jua"/>
          <a:sym typeface="Jua"/>
        </a:defRPr>
      </a:lvl1pPr>
      <a:lvl2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Jua"/>
          <a:ea typeface="Jua"/>
          <a:cs typeface="Jua"/>
          <a:sym typeface="Jua"/>
        </a:defRPr>
      </a:lvl2pPr>
      <a:lvl3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Jua"/>
          <a:ea typeface="Jua"/>
          <a:cs typeface="Jua"/>
          <a:sym typeface="Jua"/>
        </a:defRPr>
      </a:lvl3pPr>
      <a:lvl4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Jua"/>
          <a:ea typeface="Jua"/>
          <a:cs typeface="Jua"/>
          <a:sym typeface="Jua"/>
        </a:defRPr>
      </a:lvl4pPr>
      <a:lvl5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Jua"/>
          <a:ea typeface="Jua"/>
          <a:cs typeface="Jua"/>
          <a:sym typeface="Jua"/>
        </a:defRPr>
      </a:lvl5pPr>
      <a:lvl6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Jua"/>
          <a:ea typeface="Jua"/>
          <a:cs typeface="Jua"/>
          <a:sym typeface="Jua"/>
        </a:defRPr>
      </a:lvl6pPr>
      <a:lvl7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Jua"/>
          <a:ea typeface="Jua"/>
          <a:cs typeface="Jua"/>
          <a:sym typeface="Jua"/>
        </a:defRPr>
      </a:lvl7pPr>
      <a:lvl8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Jua"/>
          <a:ea typeface="Jua"/>
          <a:cs typeface="Jua"/>
          <a:sym typeface="Jua"/>
        </a:defRPr>
      </a:lvl8pPr>
      <a:lvl9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Jua"/>
          <a:ea typeface="Jua"/>
          <a:cs typeface="Jua"/>
          <a:sym typeface="Jua"/>
        </a:defRPr>
      </a:lvl9pPr>
    </p:titleStyle>
    <p:bodyStyle>
      <a:lvl1pPr marL="330200" marR="0" indent="-2032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Quicksand Light"/>
          <a:ea typeface="Quicksand Light"/>
          <a:cs typeface="Quicksand Light"/>
          <a:sym typeface="Quicksand Light"/>
        </a:defRPr>
      </a:lvl1pPr>
      <a:lvl2pPr marL="330200" marR="0" indent="2540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Quicksand Light"/>
          <a:ea typeface="Quicksand Light"/>
          <a:cs typeface="Quicksand Light"/>
          <a:sym typeface="Quicksand Light"/>
        </a:defRPr>
      </a:lvl2pPr>
      <a:lvl3pPr marL="330200" marR="0" indent="7112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Quicksand Light"/>
          <a:ea typeface="Quicksand Light"/>
          <a:cs typeface="Quicksand Light"/>
          <a:sym typeface="Quicksand Light"/>
        </a:defRPr>
      </a:lvl3pPr>
      <a:lvl4pPr marL="330200" marR="0" indent="11684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Quicksand Light"/>
          <a:ea typeface="Quicksand Light"/>
          <a:cs typeface="Quicksand Light"/>
          <a:sym typeface="Quicksand Light"/>
        </a:defRPr>
      </a:lvl4pPr>
      <a:lvl5pPr marL="330200" marR="0" indent="16256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Quicksand Light"/>
          <a:ea typeface="Quicksand Light"/>
          <a:cs typeface="Quicksand Light"/>
          <a:sym typeface="Quicksand Light"/>
        </a:defRPr>
      </a:lvl5pPr>
      <a:lvl6pPr marL="330200" marR="0" indent="20828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Quicksand Light"/>
          <a:ea typeface="Quicksand Light"/>
          <a:cs typeface="Quicksand Light"/>
          <a:sym typeface="Quicksand Light"/>
        </a:defRPr>
      </a:lvl6pPr>
      <a:lvl7pPr marL="330200" marR="0" indent="25400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Quicksand Light"/>
          <a:ea typeface="Quicksand Light"/>
          <a:cs typeface="Quicksand Light"/>
          <a:sym typeface="Quicksand Light"/>
        </a:defRPr>
      </a:lvl7pPr>
      <a:lvl8pPr marL="330200" marR="0" indent="29972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Quicksand Light"/>
          <a:ea typeface="Quicksand Light"/>
          <a:cs typeface="Quicksand Light"/>
          <a:sym typeface="Quicksand Light"/>
        </a:defRPr>
      </a:lvl8pPr>
      <a:lvl9pPr marL="330200" marR="0" indent="34544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Quicksand Light"/>
          <a:ea typeface="Quicksand Light"/>
          <a:cs typeface="Quicksand Light"/>
          <a:sym typeface="Quicksand Light"/>
        </a:defRPr>
      </a:lvl9pPr>
    </p:bodyStyle>
    <p:otherStyle>
      <a:lvl1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17.png"/><Relationship Id="rId9" Type="http://schemas.openxmlformats.org/officeDocument/2006/relationships/image" Target="../media/image18.png"/><Relationship Id="rId10" Type="http://schemas.openxmlformats.org/officeDocument/2006/relationships/image" Target="../media/image5.png"/><Relationship Id="rId11" Type="http://schemas.openxmlformats.org/officeDocument/2006/relationships/image" Target="../media/image2.png"/><Relationship Id="rId12" Type="http://schemas.openxmlformats.org/officeDocument/2006/relationships/image" Target="../media/image7.jpeg"/><Relationship Id="rId13" Type="http://schemas.openxmlformats.org/officeDocument/2006/relationships/video" Target="../media/media2.mp4"/><Relationship Id="rId14" Type="http://schemas.microsoft.com/office/2007/relationships/media" Target="../media/media2.mp4"/><Relationship Id="rId15" Type="http://schemas.openxmlformats.org/officeDocument/2006/relationships/image" Target="../media/image24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17.png"/><Relationship Id="rId9" Type="http://schemas.openxmlformats.org/officeDocument/2006/relationships/image" Target="../media/image18.png"/><Relationship Id="rId10" Type="http://schemas.openxmlformats.org/officeDocument/2006/relationships/image" Target="../media/image5.png"/><Relationship Id="rId11" Type="http://schemas.openxmlformats.org/officeDocument/2006/relationships/image" Target="../media/image2.png"/><Relationship Id="rId12" Type="http://schemas.openxmlformats.org/officeDocument/2006/relationships/image" Target="../media/image7.jpeg"/><Relationship Id="rId13" Type="http://schemas.openxmlformats.org/officeDocument/2006/relationships/image" Target="../media/image10.jpeg"/><Relationship Id="rId14" Type="http://schemas.openxmlformats.org/officeDocument/2006/relationships/image" Target="../media/image25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17.png"/><Relationship Id="rId9" Type="http://schemas.openxmlformats.org/officeDocument/2006/relationships/image" Target="../media/image18.png"/><Relationship Id="rId10" Type="http://schemas.openxmlformats.org/officeDocument/2006/relationships/image" Target="../media/image5.png"/><Relationship Id="rId11" Type="http://schemas.openxmlformats.org/officeDocument/2006/relationships/image" Target="../media/image2.png"/><Relationship Id="rId12" Type="http://schemas.openxmlformats.org/officeDocument/2006/relationships/image" Target="../media/image7.jpeg"/><Relationship Id="rId13" Type="http://schemas.openxmlformats.org/officeDocument/2006/relationships/image" Target="../media/image26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17.png"/><Relationship Id="rId9" Type="http://schemas.openxmlformats.org/officeDocument/2006/relationships/image" Target="../media/image18.png"/><Relationship Id="rId10" Type="http://schemas.openxmlformats.org/officeDocument/2006/relationships/image" Target="../media/image5.png"/><Relationship Id="rId11" Type="http://schemas.openxmlformats.org/officeDocument/2006/relationships/image" Target="../media/image7.jpeg"/><Relationship Id="rId12" Type="http://schemas.openxmlformats.org/officeDocument/2006/relationships/image" Target="../media/image11.jpeg"/><Relationship Id="rId13" Type="http://schemas.openxmlformats.org/officeDocument/2006/relationships/image" Target="../media/image2.png"/><Relationship Id="rId14" Type="http://schemas.openxmlformats.org/officeDocument/2006/relationships/image" Target="../media/image27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17.png"/><Relationship Id="rId9" Type="http://schemas.openxmlformats.org/officeDocument/2006/relationships/image" Target="../media/image18.png"/><Relationship Id="rId10" Type="http://schemas.openxmlformats.org/officeDocument/2006/relationships/image" Target="../media/image5.png"/><Relationship Id="rId11" Type="http://schemas.openxmlformats.org/officeDocument/2006/relationships/image" Target="../media/image7.jpeg"/><Relationship Id="rId12" Type="http://schemas.openxmlformats.org/officeDocument/2006/relationships/image" Target="../media/image28.png"/><Relationship Id="rId13" Type="http://schemas.openxmlformats.org/officeDocument/2006/relationships/image" Target="../media/image29.png"/><Relationship Id="rId14" Type="http://schemas.openxmlformats.org/officeDocument/2006/relationships/image" Target="../media/image2.png"/><Relationship Id="rId15" Type="http://schemas.openxmlformats.org/officeDocument/2006/relationships/image" Target="../media/image30.png"/><Relationship Id="rId16" Type="http://schemas.openxmlformats.org/officeDocument/2006/relationships/image" Target="../media/image12.jpeg"/><Relationship Id="rId17" Type="http://schemas.openxmlformats.org/officeDocument/2006/relationships/image" Target="../media/image31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17.png"/><Relationship Id="rId9" Type="http://schemas.openxmlformats.org/officeDocument/2006/relationships/image" Target="../media/image18.png"/><Relationship Id="rId10" Type="http://schemas.openxmlformats.org/officeDocument/2006/relationships/image" Target="../media/image5.png"/><Relationship Id="rId11" Type="http://schemas.openxmlformats.org/officeDocument/2006/relationships/image" Target="../media/image29.png"/><Relationship Id="rId12" Type="http://schemas.openxmlformats.org/officeDocument/2006/relationships/image" Target="../media/image1.gif"/><Relationship Id="rId13" Type="http://schemas.openxmlformats.org/officeDocument/2006/relationships/image" Target="../media/image28.png"/><Relationship Id="rId14" Type="http://schemas.openxmlformats.org/officeDocument/2006/relationships/image" Target="../media/image7.jpeg"/><Relationship Id="rId15" Type="http://schemas.openxmlformats.org/officeDocument/2006/relationships/image" Target="../media/image32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17.png"/><Relationship Id="rId9" Type="http://schemas.openxmlformats.org/officeDocument/2006/relationships/image" Target="../media/image18.png"/><Relationship Id="rId10" Type="http://schemas.openxmlformats.org/officeDocument/2006/relationships/image" Target="../media/image5.png"/><Relationship Id="rId11" Type="http://schemas.openxmlformats.org/officeDocument/2006/relationships/image" Target="../media/image33.png"/><Relationship Id="rId12" Type="http://schemas.openxmlformats.org/officeDocument/2006/relationships/image" Target="../media/image7.jpeg"/><Relationship Id="rId13" Type="http://schemas.openxmlformats.org/officeDocument/2006/relationships/image" Target="../media/image34.png"/><Relationship Id="rId14" Type="http://schemas.openxmlformats.org/officeDocument/2006/relationships/image" Target="../media/image35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17.png"/><Relationship Id="rId9" Type="http://schemas.openxmlformats.org/officeDocument/2006/relationships/image" Target="../media/image18.png"/><Relationship Id="rId10" Type="http://schemas.openxmlformats.org/officeDocument/2006/relationships/image" Target="../media/image5.png"/><Relationship Id="rId11" Type="http://schemas.openxmlformats.org/officeDocument/2006/relationships/image" Target="../media/image7.jpeg"/><Relationship Id="rId12" Type="http://schemas.openxmlformats.org/officeDocument/2006/relationships/image" Target="../media/image36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17.png"/><Relationship Id="rId9" Type="http://schemas.openxmlformats.org/officeDocument/2006/relationships/image" Target="../media/image18.png"/><Relationship Id="rId10" Type="http://schemas.openxmlformats.org/officeDocument/2006/relationships/image" Target="../media/image5.png"/><Relationship Id="rId11" Type="http://schemas.openxmlformats.org/officeDocument/2006/relationships/image" Target="../media/image7.jpeg"/><Relationship Id="rId12" Type="http://schemas.openxmlformats.org/officeDocument/2006/relationships/image" Target="../media/image37.png"/><Relationship Id="rId13" Type="http://schemas.openxmlformats.org/officeDocument/2006/relationships/image" Target="../media/image38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2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8" Type="http://schemas.openxmlformats.org/officeDocument/2006/relationships/image" Target="../media/image16.png"/><Relationship Id="rId9" Type="http://schemas.openxmlformats.org/officeDocument/2006/relationships/image" Target="../media/image17.png"/><Relationship Id="rId10" Type="http://schemas.openxmlformats.org/officeDocument/2006/relationships/image" Target="../media/image18.png"/><Relationship Id="rId11" Type="http://schemas.openxmlformats.org/officeDocument/2006/relationships/image" Target="../media/image5.png"/><Relationship Id="rId12" Type="http://schemas.openxmlformats.org/officeDocument/2006/relationships/image" Target="../media/image7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3" Type="http://schemas.microsoft.com/office/2007/relationships/media" Target="../media/media1.mp4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3.jpeg"/><Relationship Id="rId7" Type="http://schemas.openxmlformats.org/officeDocument/2006/relationships/image" Target="../media/image5.png"/><Relationship Id="rId8" Type="http://schemas.openxmlformats.org/officeDocument/2006/relationships/image" Target="../media/image4.jpeg"/><Relationship Id="rId9" Type="http://schemas.openxmlformats.org/officeDocument/2006/relationships/image" Target="../media/image2.jpe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17.png"/><Relationship Id="rId9" Type="http://schemas.openxmlformats.org/officeDocument/2006/relationships/image" Target="../media/image18.png"/><Relationship Id="rId10" Type="http://schemas.openxmlformats.org/officeDocument/2006/relationships/image" Target="../media/image5.png"/><Relationship Id="rId11" Type="http://schemas.openxmlformats.org/officeDocument/2006/relationships/image" Target="../media/image39.png"/><Relationship Id="rId12" Type="http://schemas.openxmlformats.org/officeDocument/2006/relationships/image" Target="../media/image2.png"/><Relationship Id="rId13" Type="http://schemas.openxmlformats.org/officeDocument/2006/relationships/image" Target="../media/image7.jpe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2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8" Type="http://schemas.openxmlformats.org/officeDocument/2006/relationships/image" Target="../media/image16.png"/><Relationship Id="rId9" Type="http://schemas.openxmlformats.org/officeDocument/2006/relationships/image" Target="../media/image17.png"/><Relationship Id="rId10" Type="http://schemas.openxmlformats.org/officeDocument/2006/relationships/image" Target="../media/image18.png"/><Relationship Id="rId11" Type="http://schemas.openxmlformats.org/officeDocument/2006/relationships/image" Target="../media/image5.png"/><Relationship Id="rId12" Type="http://schemas.openxmlformats.org/officeDocument/2006/relationships/image" Target="../media/image19.png"/><Relationship Id="rId13" Type="http://schemas.openxmlformats.org/officeDocument/2006/relationships/image" Target="../media/image6.jpeg"/><Relationship Id="rId14" Type="http://schemas.openxmlformats.org/officeDocument/2006/relationships/image" Target="../media/image40.png"/><Relationship Id="rId15" Type="http://schemas.openxmlformats.org/officeDocument/2006/relationships/image" Target="../media/image41.png"/><Relationship Id="rId16" Type="http://schemas.openxmlformats.org/officeDocument/2006/relationships/image" Target="../media/image42.png"/><Relationship Id="rId17" Type="http://schemas.openxmlformats.org/officeDocument/2006/relationships/image" Target="../media/image7.jpeg"/><Relationship Id="rId18" Type="http://schemas.openxmlformats.org/officeDocument/2006/relationships/image" Target="../media/image26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2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8" Type="http://schemas.openxmlformats.org/officeDocument/2006/relationships/image" Target="../media/image16.png"/><Relationship Id="rId9" Type="http://schemas.openxmlformats.org/officeDocument/2006/relationships/image" Target="../media/image17.png"/><Relationship Id="rId10" Type="http://schemas.openxmlformats.org/officeDocument/2006/relationships/image" Target="../media/image18.png"/><Relationship Id="rId11" Type="http://schemas.openxmlformats.org/officeDocument/2006/relationships/image" Target="../media/image5.png"/><Relationship Id="rId12" Type="http://schemas.openxmlformats.org/officeDocument/2006/relationships/image" Target="../media/image43.png"/><Relationship Id="rId13" Type="http://schemas.openxmlformats.org/officeDocument/2006/relationships/image" Target="../media/image13.jpeg"/><Relationship Id="rId14" Type="http://schemas.openxmlformats.org/officeDocument/2006/relationships/image" Target="../media/image14.jpeg"/><Relationship Id="rId15" Type="http://schemas.openxmlformats.org/officeDocument/2006/relationships/image" Target="../media/image44.png"/><Relationship Id="rId16" Type="http://schemas.openxmlformats.org/officeDocument/2006/relationships/image" Target="../media/image39.png"/><Relationship Id="rId17" Type="http://schemas.openxmlformats.org/officeDocument/2006/relationships/image" Target="../media/image7.jpe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3" Type="http://schemas.microsoft.com/office/2007/relationships/media" Target="../media/media1.mp4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3.jpeg"/><Relationship Id="rId7" Type="http://schemas.openxmlformats.org/officeDocument/2006/relationships/image" Target="../media/image5.png"/><Relationship Id="rId8" Type="http://schemas.openxmlformats.org/officeDocument/2006/relationships/image" Target="../media/image4.jpeg"/><Relationship Id="rId9" Type="http://schemas.openxmlformats.org/officeDocument/2006/relationships/image" Target="../media/image2.jpe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25.xml"/><Relationship Id="rId3" Type="http://schemas.openxmlformats.org/officeDocument/2006/relationships/slide" Target="slide6.xml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2.jpe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26.xml"/><Relationship Id="rId3" Type="http://schemas.openxmlformats.org/officeDocument/2006/relationships/slide" Target="slide6.xml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2.jpeg"/><Relationship Id="rId9" Type="http://schemas.openxmlformats.org/officeDocument/2006/relationships/image" Target="../media/image2.gif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27.xml"/><Relationship Id="rId3" Type="http://schemas.openxmlformats.org/officeDocument/2006/relationships/slide" Target="slide6.xml"/><Relationship Id="rId4" Type="http://schemas.openxmlformats.org/officeDocument/2006/relationships/image" Target="../media/image4.png"/><Relationship Id="rId5" Type="http://schemas.openxmlformats.org/officeDocument/2006/relationships/image" Target="../media/image8.png"/><Relationship Id="rId6" Type="http://schemas.openxmlformats.org/officeDocument/2006/relationships/image" Target="../media/image5.jpeg"/><Relationship Id="rId7" Type="http://schemas.openxmlformats.org/officeDocument/2006/relationships/image" Target="../media/image5.png"/><Relationship Id="rId8" Type="http://schemas.openxmlformats.org/officeDocument/2006/relationships/image" Target="../media/image2.jpe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2.png"/><Relationship Id="rId4" Type="http://schemas.openxmlformats.org/officeDocument/2006/relationships/image" Target="../media/image5.pn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2.png"/><Relationship Id="rId4" Type="http://schemas.openxmlformats.org/officeDocument/2006/relationships/image" Target="../media/image5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slide" Target="slide6.xml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2.jpe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2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8" Type="http://schemas.openxmlformats.org/officeDocument/2006/relationships/image" Target="../media/image16.png"/><Relationship Id="rId9" Type="http://schemas.openxmlformats.org/officeDocument/2006/relationships/image" Target="../media/image17.png"/><Relationship Id="rId10" Type="http://schemas.openxmlformats.org/officeDocument/2006/relationships/image" Target="../media/image18.png"/><Relationship Id="rId11" Type="http://schemas.openxmlformats.org/officeDocument/2006/relationships/image" Target="../media/image5.png"/><Relationship Id="rId12" Type="http://schemas.openxmlformats.org/officeDocument/2006/relationships/image" Target="../media/image19.png"/><Relationship Id="rId13" Type="http://schemas.openxmlformats.org/officeDocument/2006/relationships/image" Target="../media/image6.jpeg"/><Relationship Id="rId14" Type="http://schemas.openxmlformats.org/officeDocument/2006/relationships/image" Target="../media/image20.png"/><Relationship Id="rId15" Type="http://schemas.openxmlformats.org/officeDocument/2006/relationships/image" Target="../media/image21.png"/><Relationship Id="rId16" Type="http://schemas.openxmlformats.org/officeDocument/2006/relationships/image" Target="../media/image7.jpe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17.png"/><Relationship Id="rId9" Type="http://schemas.openxmlformats.org/officeDocument/2006/relationships/image" Target="../media/image18.png"/><Relationship Id="rId10" Type="http://schemas.openxmlformats.org/officeDocument/2006/relationships/image" Target="../media/image5.png"/><Relationship Id="rId11" Type="http://schemas.openxmlformats.org/officeDocument/2006/relationships/image" Target="../media/image2.png"/><Relationship Id="rId12" Type="http://schemas.openxmlformats.org/officeDocument/2006/relationships/image" Target="../media/image7.jpeg"/><Relationship Id="rId13" Type="http://schemas.openxmlformats.org/officeDocument/2006/relationships/video" Target="../media/media1.mov"/><Relationship Id="rId14" Type="http://schemas.microsoft.com/office/2007/relationships/media" Target="../media/media1.mov"/><Relationship Id="rId15" Type="http://schemas.openxmlformats.org/officeDocument/2006/relationships/image" Target="../media/image45.pn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3.jpe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8" Type="http://schemas.openxmlformats.org/officeDocument/2006/relationships/image" Target="../media/image16.png"/><Relationship Id="rId9" Type="http://schemas.openxmlformats.org/officeDocument/2006/relationships/image" Target="../media/image17.png"/><Relationship Id="rId10" Type="http://schemas.openxmlformats.org/officeDocument/2006/relationships/image" Target="../media/image18.png"/><Relationship Id="rId11" Type="http://schemas.openxmlformats.org/officeDocument/2006/relationships/image" Target="../media/image5.png"/><Relationship Id="rId12" Type="http://schemas.openxmlformats.org/officeDocument/2006/relationships/image" Target="../media/image2.jpeg"/><Relationship Id="rId13" Type="http://schemas.openxmlformats.org/officeDocument/2006/relationships/image" Target="../media/image2.png"/><Relationship Id="rId14" Type="http://schemas.openxmlformats.org/officeDocument/2006/relationships/image" Target="../media/image7.jpeg"/><Relationship Id="rId15" Type="http://schemas.openxmlformats.org/officeDocument/2006/relationships/image" Target="../media/image15.jpe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17.png"/><Relationship Id="rId9" Type="http://schemas.openxmlformats.org/officeDocument/2006/relationships/image" Target="../media/image18.png"/><Relationship Id="rId10" Type="http://schemas.openxmlformats.org/officeDocument/2006/relationships/image" Target="../media/image5.png"/><Relationship Id="rId11" Type="http://schemas.openxmlformats.org/officeDocument/2006/relationships/image" Target="../media/image2.png"/><Relationship Id="rId12" Type="http://schemas.openxmlformats.org/officeDocument/2006/relationships/image" Target="../media/image7.jpeg"/><Relationship Id="rId13" Type="http://schemas.openxmlformats.org/officeDocument/2006/relationships/image" Target="../media/image46.png"/><Relationship Id="rId14" Type="http://schemas.openxmlformats.org/officeDocument/2006/relationships/image" Target="../media/image47.pn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17.png"/><Relationship Id="rId9" Type="http://schemas.openxmlformats.org/officeDocument/2006/relationships/image" Target="../media/image18.png"/><Relationship Id="rId10" Type="http://schemas.openxmlformats.org/officeDocument/2006/relationships/image" Target="../media/image5.png"/><Relationship Id="rId11" Type="http://schemas.openxmlformats.org/officeDocument/2006/relationships/image" Target="../media/image2.png"/><Relationship Id="rId12" Type="http://schemas.openxmlformats.org/officeDocument/2006/relationships/image" Target="../media/image7.jpeg"/><Relationship Id="rId13" Type="http://schemas.openxmlformats.org/officeDocument/2006/relationships/image" Target="../media/image48.png"/><Relationship Id="rId14" Type="http://schemas.openxmlformats.org/officeDocument/2006/relationships/image" Target="../media/image49.png"/><Relationship Id="rId15" Type="http://schemas.openxmlformats.org/officeDocument/2006/relationships/image" Target="../media/image33.png"/><Relationship Id="rId16" Type="http://schemas.openxmlformats.org/officeDocument/2006/relationships/video" Target="../media/media3.mp4"/><Relationship Id="rId17" Type="http://schemas.microsoft.com/office/2007/relationships/media" Target="../media/media3.mp4"/><Relationship Id="rId18" Type="http://schemas.openxmlformats.org/officeDocument/2006/relationships/image" Target="../media/image50.png"/><Relationship Id="rId19" Type="http://schemas.openxmlformats.org/officeDocument/2006/relationships/image" Target="../media/image51.png"/><Relationship Id="rId20" Type="http://schemas.openxmlformats.org/officeDocument/2006/relationships/image" Target="../media/image52.png"/><Relationship Id="rId21" Type="http://schemas.openxmlformats.org/officeDocument/2006/relationships/image" Target="../media/image30.png"/><Relationship Id="rId22" Type="http://schemas.openxmlformats.org/officeDocument/2006/relationships/image" Target="../media/image12.jpeg"/><Relationship Id="rId23" Type="http://schemas.openxmlformats.org/officeDocument/2006/relationships/image" Target="../media/image2.gif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17.png"/><Relationship Id="rId9" Type="http://schemas.openxmlformats.org/officeDocument/2006/relationships/image" Target="../media/image18.png"/><Relationship Id="rId10" Type="http://schemas.openxmlformats.org/officeDocument/2006/relationships/image" Target="../media/image5.png"/><Relationship Id="rId11" Type="http://schemas.openxmlformats.org/officeDocument/2006/relationships/image" Target="../media/image2.png"/><Relationship Id="rId12" Type="http://schemas.openxmlformats.org/officeDocument/2006/relationships/image" Target="../media/image7.jpeg"/><Relationship Id="rId13" Type="http://schemas.openxmlformats.org/officeDocument/2006/relationships/image" Target="../media/image29.png"/><Relationship Id="rId14" Type="http://schemas.openxmlformats.org/officeDocument/2006/relationships/image" Target="../media/image48.png"/><Relationship Id="rId15" Type="http://schemas.openxmlformats.org/officeDocument/2006/relationships/image" Target="../media/image16.jpeg"/><Relationship Id="rId16" Type="http://schemas.openxmlformats.org/officeDocument/2006/relationships/image" Target="../media/image1.gif"/><Relationship Id="rId17" Type="http://schemas.openxmlformats.org/officeDocument/2006/relationships/image" Target="../media/image2.gif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17.png"/><Relationship Id="rId9" Type="http://schemas.openxmlformats.org/officeDocument/2006/relationships/image" Target="../media/image18.png"/><Relationship Id="rId10" Type="http://schemas.openxmlformats.org/officeDocument/2006/relationships/image" Target="../media/image5.png"/><Relationship Id="rId11" Type="http://schemas.openxmlformats.org/officeDocument/2006/relationships/image" Target="../media/image33.png"/><Relationship Id="rId12" Type="http://schemas.openxmlformats.org/officeDocument/2006/relationships/image" Target="../media/image7.jpeg"/><Relationship Id="rId13" Type="http://schemas.openxmlformats.org/officeDocument/2006/relationships/image" Target="../media/image35.png"/><Relationship Id="rId14" Type="http://schemas.openxmlformats.org/officeDocument/2006/relationships/image" Target="../media/image5.jpeg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17.png"/><Relationship Id="rId9" Type="http://schemas.openxmlformats.org/officeDocument/2006/relationships/image" Target="../media/image18.png"/><Relationship Id="rId10" Type="http://schemas.openxmlformats.org/officeDocument/2006/relationships/image" Target="../media/image5.png"/><Relationship Id="rId11" Type="http://schemas.openxmlformats.org/officeDocument/2006/relationships/image" Target="../media/image2.png"/><Relationship Id="rId12" Type="http://schemas.openxmlformats.org/officeDocument/2006/relationships/image" Target="../media/image7.jpeg"/><Relationship Id="rId13" Type="http://schemas.openxmlformats.org/officeDocument/2006/relationships/image" Target="../media/image48.png"/><Relationship Id="rId14" Type="http://schemas.openxmlformats.org/officeDocument/2006/relationships/image" Target="../media/image37.png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2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8" Type="http://schemas.openxmlformats.org/officeDocument/2006/relationships/image" Target="../media/image16.png"/><Relationship Id="rId9" Type="http://schemas.openxmlformats.org/officeDocument/2006/relationships/image" Target="../media/image17.png"/><Relationship Id="rId10" Type="http://schemas.openxmlformats.org/officeDocument/2006/relationships/image" Target="../media/image18.png"/><Relationship Id="rId11" Type="http://schemas.openxmlformats.org/officeDocument/2006/relationships/image" Target="../media/image5.png"/><Relationship Id="rId12" Type="http://schemas.openxmlformats.org/officeDocument/2006/relationships/image" Target="../media/image7.jpeg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17.png"/><Relationship Id="rId9" Type="http://schemas.openxmlformats.org/officeDocument/2006/relationships/image" Target="../media/image18.png"/><Relationship Id="rId10" Type="http://schemas.openxmlformats.org/officeDocument/2006/relationships/image" Target="../media/image5.png"/><Relationship Id="rId11" Type="http://schemas.openxmlformats.org/officeDocument/2006/relationships/image" Target="../media/image39.png"/><Relationship Id="rId12" Type="http://schemas.openxmlformats.org/officeDocument/2006/relationships/image" Target="../media/image2.png"/><Relationship Id="rId13" Type="http://schemas.openxmlformats.org/officeDocument/2006/relationships/image" Target="../media/image7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4.xml"/><Relationship Id="rId3" Type="http://schemas.openxmlformats.org/officeDocument/2006/relationships/slide" Target="slide6.xml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2.jpeg"/></Relationships>
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2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8" Type="http://schemas.openxmlformats.org/officeDocument/2006/relationships/image" Target="../media/image16.png"/><Relationship Id="rId9" Type="http://schemas.openxmlformats.org/officeDocument/2006/relationships/image" Target="../media/image17.png"/><Relationship Id="rId10" Type="http://schemas.openxmlformats.org/officeDocument/2006/relationships/image" Target="../media/image18.png"/><Relationship Id="rId11" Type="http://schemas.openxmlformats.org/officeDocument/2006/relationships/image" Target="../media/image5.png"/><Relationship Id="rId12" Type="http://schemas.openxmlformats.org/officeDocument/2006/relationships/image" Target="../media/image19.png"/><Relationship Id="rId13" Type="http://schemas.openxmlformats.org/officeDocument/2006/relationships/image" Target="../media/image6.jpeg"/><Relationship Id="rId14" Type="http://schemas.openxmlformats.org/officeDocument/2006/relationships/image" Target="../media/image53.png"/><Relationship Id="rId15" Type="http://schemas.openxmlformats.org/officeDocument/2006/relationships/image" Target="../media/image54.png"/><Relationship Id="rId16" Type="http://schemas.openxmlformats.org/officeDocument/2006/relationships/image" Target="../media/image55.png"/><Relationship Id="rId17" Type="http://schemas.openxmlformats.org/officeDocument/2006/relationships/image" Target="../media/image7.jpeg"/><Relationship Id="rId18" Type="http://schemas.openxmlformats.org/officeDocument/2006/relationships/image" Target="../media/image15.jpeg"/></Relationships>
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2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8" Type="http://schemas.openxmlformats.org/officeDocument/2006/relationships/image" Target="../media/image16.png"/><Relationship Id="rId9" Type="http://schemas.openxmlformats.org/officeDocument/2006/relationships/image" Target="../media/image17.png"/><Relationship Id="rId10" Type="http://schemas.openxmlformats.org/officeDocument/2006/relationships/image" Target="../media/image18.png"/><Relationship Id="rId11" Type="http://schemas.openxmlformats.org/officeDocument/2006/relationships/image" Target="../media/image5.png"/><Relationship Id="rId12" Type="http://schemas.openxmlformats.org/officeDocument/2006/relationships/image" Target="../media/image43.png"/><Relationship Id="rId13" Type="http://schemas.openxmlformats.org/officeDocument/2006/relationships/image" Target="../media/image13.jpeg"/><Relationship Id="rId14" Type="http://schemas.openxmlformats.org/officeDocument/2006/relationships/image" Target="../media/image14.jpeg"/><Relationship Id="rId15" Type="http://schemas.openxmlformats.org/officeDocument/2006/relationships/image" Target="../media/image44.png"/><Relationship Id="rId16" Type="http://schemas.openxmlformats.org/officeDocument/2006/relationships/image" Target="../media/image39.png"/><Relationship Id="rId17" Type="http://schemas.openxmlformats.org/officeDocument/2006/relationships/image" Target="../media/image7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5.xml"/><Relationship Id="rId3" Type="http://schemas.openxmlformats.org/officeDocument/2006/relationships/slide" Target="slide6.xml"/><Relationship Id="rId4" Type="http://schemas.openxmlformats.org/officeDocument/2006/relationships/image" Target="../media/image4.png"/><Relationship Id="rId5" Type="http://schemas.openxmlformats.org/officeDocument/2006/relationships/image" Target="../media/image8.png"/><Relationship Id="rId6" Type="http://schemas.openxmlformats.org/officeDocument/2006/relationships/image" Target="../media/image5.jpeg"/><Relationship Id="rId7" Type="http://schemas.openxmlformats.org/officeDocument/2006/relationships/image" Target="../media/image5.png"/><Relationship Id="rId8" Type="http://schemas.openxmlformats.org/officeDocument/2006/relationships/image" Target="../media/image2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2.png"/><Relationship Id="rId4" Type="http://schemas.openxmlformats.org/officeDocument/2006/relationships/image" Target="../media/image5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2.png"/><Relationship Id="rId4" Type="http://schemas.openxmlformats.org/officeDocument/2006/relationships/image" Target="../media/image5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2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8" Type="http://schemas.openxmlformats.org/officeDocument/2006/relationships/image" Target="../media/image16.png"/><Relationship Id="rId9" Type="http://schemas.openxmlformats.org/officeDocument/2006/relationships/image" Target="../media/image17.png"/><Relationship Id="rId10" Type="http://schemas.openxmlformats.org/officeDocument/2006/relationships/image" Target="../media/image18.png"/><Relationship Id="rId11" Type="http://schemas.openxmlformats.org/officeDocument/2006/relationships/image" Target="../media/image5.png"/><Relationship Id="rId12" Type="http://schemas.openxmlformats.org/officeDocument/2006/relationships/image" Target="../media/image19.png"/><Relationship Id="rId13" Type="http://schemas.openxmlformats.org/officeDocument/2006/relationships/image" Target="../media/image6.jpeg"/><Relationship Id="rId14" Type="http://schemas.openxmlformats.org/officeDocument/2006/relationships/image" Target="../media/image20.png"/><Relationship Id="rId15" Type="http://schemas.openxmlformats.org/officeDocument/2006/relationships/image" Target="../media/image21.png"/><Relationship Id="rId16" Type="http://schemas.openxmlformats.org/officeDocument/2006/relationships/image" Target="../media/image7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17.png"/><Relationship Id="rId9" Type="http://schemas.openxmlformats.org/officeDocument/2006/relationships/image" Target="../media/image18.png"/><Relationship Id="rId10" Type="http://schemas.openxmlformats.org/officeDocument/2006/relationships/image" Target="../media/image5.png"/><Relationship Id="rId11" Type="http://schemas.openxmlformats.org/officeDocument/2006/relationships/image" Target="../media/image2.png"/><Relationship Id="rId12" Type="http://schemas.openxmlformats.org/officeDocument/2006/relationships/image" Target="../media/image7.jpeg"/><Relationship Id="rId13" Type="http://schemas.openxmlformats.org/officeDocument/2006/relationships/image" Target="../media/image22.png"/><Relationship Id="rId14" Type="http://schemas.openxmlformats.org/officeDocument/2006/relationships/image" Target="../media/image23.png"/><Relationship Id="rId15" Type="http://schemas.openxmlformats.org/officeDocument/2006/relationships/image" Target="../media/image8.jpeg"/><Relationship Id="rId16" Type="http://schemas.openxmlformats.org/officeDocument/2006/relationships/image" Target="../media/image9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3" name="Google Shape;1731;p23"/>
          <p:cNvSpPr txBox="1"/>
          <p:nvPr>
            <p:ph type="subTitle" sz="quarter" idx="1"/>
          </p:nvPr>
        </p:nvSpPr>
        <p:spPr>
          <a:xfrm>
            <a:off x="938639" y="3963246"/>
            <a:ext cx="6866702" cy="594901"/>
          </a:xfrm>
          <a:prstGeom prst="rect">
            <a:avLst/>
          </a:prstGeom>
        </p:spPr>
        <p:txBody>
          <a:bodyPr/>
          <a:lstStyle>
            <a:lvl1pPr marL="0" indent="0" rtl="0">
              <a:defRPr b="1"/>
            </a:lvl1pPr>
          </a:lstStyle>
          <a:p>
            <a:pPr/>
            <a:r>
              <a:t>الفصل الدراسي الأول </a:t>
            </a:r>
          </a:p>
        </p:txBody>
      </p:sp>
      <p:sp>
        <p:nvSpPr>
          <p:cNvPr id="1834" name="Google Shape;1730;p23"/>
          <p:cNvSpPr txBox="1"/>
          <p:nvPr/>
        </p:nvSpPr>
        <p:spPr>
          <a:xfrm>
            <a:off x="1938974" y="1519885"/>
            <a:ext cx="4866032" cy="19048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b">
            <a:normAutofit fontScale="100000" lnSpcReduction="0"/>
          </a:bodyPr>
          <a:lstStyle/>
          <a:p>
            <a:pPr algn="ctr" defTabSz="576072" rtl="0">
              <a:lnSpc>
                <a:spcPct val="80000"/>
              </a:lnSpc>
              <a:defRPr b="1" sz="5355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pPr>
            <a:r>
              <a:t>٢-٥ </a:t>
            </a:r>
          </a:p>
          <a:p>
            <a:pPr algn="ctr" defTabSz="576072" rtl="0">
              <a:lnSpc>
                <a:spcPct val="80000"/>
              </a:lnSpc>
              <a:defRPr b="1" sz="5355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pPr>
            <a:r>
              <a:t>نظرية فيثاغورس </a:t>
            </a:r>
          </a:p>
        </p:txBody>
      </p:sp>
      <p:pic>
        <p:nvPicPr>
          <p:cNvPr id="1835" name="IMG_1753.jpeg" descr="IMG_1753.jpeg"/>
          <p:cNvPicPr>
            <a:picLocks noChangeAspect="1"/>
          </p:cNvPicPr>
          <p:nvPr/>
        </p:nvPicPr>
        <p:blipFill>
          <a:blip r:embed="rId2">
            <a:extLst/>
          </a:blip>
          <a:srcRect l="25189" t="6250" r="25730" b="34473"/>
          <a:stretch>
            <a:fillRect/>
          </a:stretch>
        </p:blipFill>
        <p:spPr>
          <a:xfrm>
            <a:off x="7017005" y="3593639"/>
            <a:ext cx="1109317" cy="8306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6" h="21600" fill="norm" stroke="1" extrusionOk="0">
                <a:moveTo>
                  <a:pt x="4373" y="0"/>
                </a:moveTo>
                <a:cubicBezTo>
                  <a:pt x="4112" y="0"/>
                  <a:pt x="4095" y="8"/>
                  <a:pt x="4095" y="196"/>
                </a:cubicBezTo>
                <a:cubicBezTo>
                  <a:pt x="4095" y="305"/>
                  <a:pt x="4125" y="580"/>
                  <a:pt x="4157" y="805"/>
                </a:cubicBezTo>
                <a:cubicBezTo>
                  <a:pt x="4188" y="1030"/>
                  <a:pt x="4274" y="1843"/>
                  <a:pt x="4350" y="2611"/>
                </a:cubicBezTo>
                <a:cubicBezTo>
                  <a:pt x="4574" y="4886"/>
                  <a:pt x="4752" y="6769"/>
                  <a:pt x="4790" y="7224"/>
                </a:cubicBezTo>
                <a:cubicBezTo>
                  <a:pt x="4819" y="7574"/>
                  <a:pt x="4842" y="7642"/>
                  <a:pt x="4914" y="7606"/>
                </a:cubicBezTo>
                <a:cubicBezTo>
                  <a:pt x="5081" y="7522"/>
                  <a:pt x="6364" y="6431"/>
                  <a:pt x="6575" y="6192"/>
                </a:cubicBezTo>
                <a:cubicBezTo>
                  <a:pt x="6785" y="5953"/>
                  <a:pt x="6877" y="5965"/>
                  <a:pt x="6814" y="6223"/>
                </a:cubicBezTo>
                <a:cubicBezTo>
                  <a:pt x="6743" y="6519"/>
                  <a:pt x="6442" y="7276"/>
                  <a:pt x="6397" y="7276"/>
                </a:cubicBezTo>
                <a:cubicBezTo>
                  <a:pt x="6371" y="7276"/>
                  <a:pt x="6112" y="7483"/>
                  <a:pt x="5818" y="7740"/>
                </a:cubicBezTo>
                <a:cubicBezTo>
                  <a:pt x="5523" y="7997"/>
                  <a:pt x="5198" y="8261"/>
                  <a:pt x="5099" y="8328"/>
                </a:cubicBezTo>
                <a:cubicBezTo>
                  <a:pt x="4935" y="8440"/>
                  <a:pt x="4919" y="8481"/>
                  <a:pt x="4945" y="8731"/>
                </a:cubicBezTo>
                <a:cubicBezTo>
                  <a:pt x="5029" y="9563"/>
                  <a:pt x="5138" y="10669"/>
                  <a:pt x="5169" y="11022"/>
                </a:cubicBezTo>
                <a:cubicBezTo>
                  <a:pt x="5220" y="11611"/>
                  <a:pt x="5411" y="12738"/>
                  <a:pt x="5509" y="13055"/>
                </a:cubicBezTo>
                <a:cubicBezTo>
                  <a:pt x="5722" y="13745"/>
                  <a:pt x="6264" y="14350"/>
                  <a:pt x="6869" y="14562"/>
                </a:cubicBezTo>
                <a:cubicBezTo>
                  <a:pt x="7953" y="14942"/>
                  <a:pt x="10070" y="14546"/>
                  <a:pt x="11126" y="13767"/>
                </a:cubicBezTo>
                <a:cubicBezTo>
                  <a:pt x="11315" y="13627"/>
                  <a:pt x="11486" y="13529"/>
                  <a:pt x="11512" y="13550"/>
                </a:cubicBezTo>
                <a:cubicBezTo>
                  <a:pt x="11538" y="13572"/>
                  <a:pt x="11575" y="13772"/>
                  <a:pt x="11589" y="13994"/>
                </a:cubicBezTo>
                <a:cubicBezTo>
                  <a:pt x="11617" y="14449"/>
                  <a:pt x="11723" y="14661"/>
                  <a:pt x="11983" y="14768"/>
                </a:cubicBezTo>
                <a:cubicBezTo>
                  <a:pt x="12383" y="14932"/>
                  <a:pt x="13053" y="14641"/>
                  <a:pt x="13173" y="14252"/>
                </a:cubicBezTo>
                <a:cubicBezTo>
                  <a:pt x="13269" y="13941"/>
                  <a:pt x="13211" y="13226"/>
                  <a:pt x="12841" y="10134"/>
                </a:cubicBezTo>
                <a:cubicBezTo>
                  <a:pt x="12527" y="7517"/>
                  <a:pt x="12328" y="5789"/>
                  <a:pt x="12138" y="4004"/>
                </a:cubicBezTo>
                <a:lnTo>
                  <a:pt x="12045" y="3127"/>
                </a:lnTo>
                <a:lnTo>
                  <a:pt x="11875" y="3127"/>
                </a:lnTo>
                <a:cubicBezTo>
                  <a:pt x="11783" y="3129"/>
                  <a:pt x="11366" y="3194"/>
                  <a:pt x="10948" y="3271"/>
                </a:cubicBezTo>
                <a:cubicBezTo>
                  <a:pt x="10226" y="3405"/>
                  <a:pt x="10171" y="3408"/>
                  <a:pt x="9750" y="3292"/>
                </a:cubicBezTo>
                <a:cubicBezTo>
                  <a:pt x="9507" y="3225"/>
                  <a:pt x="9172" y="3079"/>
                  <a:pt x="9009" y="2972"/>
                </a:cubicBezTo>
                <a:cubicBezTo>
                  <a:pt x="8845" y="2865"/>
                  <a:pt x="8700" y="2797"/>
                  <a:pt x="8684" y="2817"/>
                </a:cubicBezTo>
                <a:cubicBezTo>
                  <a:pt x="8669" y="2838"/>
                  <a:pt x="8785" y="3025"/>
                  <a:pt x="8947" y="3241"/>
                </a:cubicBezTo>
                <a:cubicBezTo>
                  <a:pt x="9226" y="3613"/>
                  <a:pt x="9625" y="3986"/>
                  <a:pt x="10222" y="4438"/>
                </a:cubicBezTo>
                <a:cubicBezTo>
                  <a:pt x="10585" y="4712"/>
                  <a:pt x="10920" y="5132"/>
                  <a:pt x="11010" y="5418"/>
                </a:cubicBezTo>
                <a:cubicBezTo>
                  <a:pt x="11109" y="5736"/>
                  <a:pt x="11101" y="6363"/>
                  <a:pt x="10994" y="6780"/>
                </a:cubicBezTo>
                <a:cubicBezTo>
                  <a:pt x="10846" y="7360"/>
                  <a:pt x="10479" y="7720"/>
                  <a:pt x="8738" y="8999"/>
                </a:cubicBezTo>
                <a:cubicBezTo>
                  <a:pt x="7747" y="9727"/>
                  <a:pt x="7620" y="9794"/>
                  <a:pt x="7293" y="9753"/>
                </a:cubicBezTo>
                <a:cubicBezTo>
                  <a:pt x="6749" y="9683"/>
                  <a:pt x="6403" y="9071"/>
                  <a:pt x="6390" y="8153"/>
                </a:cubicBezTo>
                <a:cubicBezTo>
                  <a:pt x="6381" y="7561"/>
                  <a:pt x="6472" y="7438"/>
                  <a:pt x="6521" y="7977"/>
                </a:cubicBezTo>
                <a:cubicBezTo>
                  <a:pt x="6539" y="8181"/>
                  <a:pt x="6577" y="8414"/>
                  <a:pt x="6598" y="8504"/>
                </a:cubicBezTo>
                <a:cubicBezTo>
                  <a:pt x="6674" y="8823"/>
                  <a:pt x="7064" y="8959"/>
                  <a:pt x="7533" y="8824"/>
                </a:cubicBezTo>
                <a:cubicBezTo>
                  <a:pt x="7698" y="8776"/>
                  <a:pt x="7696" y="8773"/>
                  <a:pt x="7680" y="8297"/>
                </a:cubicBezTo>
                <a:cubicBezTo>
                  <a:pt x="7657" y="7633"/>
                  <a:pt x="7574" y="6545"/>
                  <a:pt x="7479" y="5790"/>
                </a:cubicBezTo>
                <a:cubicBezTo>
                  <a:pt x="7435" y="5439"/>
                  <a:pt x="7368" y="4930"/>
                  <a:pt x="7340" y="4654"/>
                </a:cubicBezTo>
                <a:cubicBezTo>
                  <a:pt x="7133" y="2614"/>
                  <a:pt x="6965" y="1336"/>
                  <a:pt x="6884" y="1197"/>
                </a:cubicBezTo>
                <a:cubicBezTo>
                  <a:pt x="6855" y="1147"/>
                  <a:pt x="6604" y="961"/>
                  <a:pt x="6328" y="784"/>
                </a:cubicBezTo>
                <a:cubicBezTo>
                  <a:pt x="5530" y="273"/>
                  <a:pt x="4861" y="0"/>
                  <a:pt x="4373" y="0"/>
                </a:cubicBezTo>
                <a:close/>
                <a:moveTo>
                  <a:pt x="3554" y="196"/>
                </a:moveTo>
                <a:cubicBezTo>
                  <a:pt x="3498" y="120"/>
                  <a:pt x="3052" y="359"/>
                  <a:pt x="2627" y="691"/>
                </a:cubicBezTo>
                <a:cubicBezTo>
                  <a:pt x="2441" y="837"/>
                  <a:pt x="2258" y="960"/>
                  <a:pt x="2217" y="960"/>
                </a:cubicBezTo>
                <a:cubicBezTo>
                  <a:pt x="2177" y="960"/>
                  <a:pt x="2069" y="1037"/>
                  <a:pt x="1978" y="1135"/>
                </a:cubicBezTo>
                <a:lnTo>
                  <a:pt x="1816" y="1311"/>
                </a:lnTo>
                <a:lnTo>
                  <a:pt x="2271" y="1909"/>
                </a:lnTo>
                <a:lnTo>
                  <a:pt x="2727" y="2508"/>
                </a:lnTo>
                <a:lnTo>
                  <a:pt x="2666" y="2776"/>
                </a:lnTo>
                <a:cubicBezTo>
                  <a:pt x="2587" y="3095"/>
                  <a:pt x="2222" y="3588"/>
                  <a:pt x="1939" y="3767"/>
                </a:cubicBezTo>
                <a:cubicBezTo>
                  <a:pt x="1795" y="3858"/>
                  <a:pt x="1664" y="4039"/>
                  <a:pt x="1514" y="4355"/>
                </a:cubicBezTo>
                <a:cubicBezTo>
                  <a:pt x="1231" y="4953"/>
                  <a:pt x="1062" y="5085"/>
                  <a:pt x="471" y="5139"/>
                </a:cubicBezTo>
                <a:lnTo>
                  <a:pt x="0" y="5181"/>
                </a:lnTo>
                <a:lnTo>
                  <a:pt x="0" y="5903"/>
                </a:lnTo>
                <a:cubicBezTo>
                  <a:pt x="0" y="6477"/>
                  <a:pt x="20" y="6647"/>
                  <a:pt x="85" y="6687"/>
                </a:cubicBezTo>
                <a:cubicBezTo>
                  <a:pt x="568" y="6989"/>
                  <a:pt x="708" y="7109"/>
                  <a:pt x="773" y="7276"/>
                </a:cubicBezTo>
                <a:cubicBezTo>
                  <a:pt x="814" y="7383"/>
                  <a:pt x="890" y="7517"/>
                  <a:pt x="943" y="7575"/>
                </a:cubicBezTo>
                <a:cubicBezTo>
                  <a:pt x="995" y="7633"/>
                  <a:pt x="1156" y="7879"/>
                  <a:pt x="1306" y="8122"/>
                </a:cubicBezTo>
                <a:cubicBezTo>
                  <a:pt x="1456" y="8364"/>
                  <a:pt x="1703" y="8733"/>
                  <a:pt x="1854" y="8948"/>
                </a:cubicBezTo>
                <a:cubicBezTo>
                  <a:pt x="2046" y="9218"/>
                  <a:pt x="2156" y="9321"/>
                  <a:pt x="2217" y="9288"/>
                </a:cubicBezTo>
                <a:cubicBezTo>
                  <a:pt x="2266" y="9262"/>
                  <a:pt x="2445" y="9174"/>
                  <a:pt x="2611" y="9092"/>
                </a:cubicBezTo>
                <a:cubicBezTo>
                  <a:pt x="2778" y="9010"/>
                  <a:pt x="2938" y="8911"/>
                  <a:pt x="2967" y="8875"/>
                </a:cubicBezTo>
                <a:cubicBezTo>
                  <a:pt x="2996" y="8840"/>
                  <a:pt x="3053" y="8813"/>
                  <a:pt x="3090" y="8813"/>
                </a:cubicBezTo>
                <a:cubicBezTo>
                  <a:pt x="3128" y="8813"/>
                  <a:pt x="3417" y="8642"/>
                  <a:pt x="3739" y="8432"/>
                </a:cubicBezTo>
                <a:lnTo>
                  <a:pt x="4327" y="8050"/>
                </a:lnTo>
                <a:lnTo>
                  <a:pt x="4296" y="7719"/>
                </a:lnTo>
                <a:cubicBezTo>
                  <a:pt x="4238" y="7057"/>
                  <a:pt x="4099" y="5606"/>
                  <a:pt x="4041" y="5067"/>
                </a:cubicBezTo>
                <a:cubicBezTo>
                  <a:pt x="4008" y="4764"/>
                  <a:pt x="3936" y="3969"/>
                  <a:pt x="3879" y="3302"/>
                </a:cubicBezTo>
                <a:cubicBezTo>
                  <a:pt x="3698" y="1222"/>
                  <a:pt x="3598" y="257"/>
                  <a:pt x="3554" y="196"/>
                </a:cubicBezTo>
                <a:close/>
                <a:moveTo>
                  <a:pt x="7533" y="1703"/>
                </a:moveTo>
                <a:cubicBezTo>
                  <a:pt x="7526" y="1714"/>
                  <a:pt x="7591" y="2285"/>
                  <a:pt x="7680" y="2972"/>
                </a:cubicBezTo>
                <a:cubicBezTo>
                  <a:pt x="8039" y="5762"/>
                  <a:pt x="8123" y="7226"/>
                  <a:pt x="7981" y="8132"/>
                </a:cubicBezTo>
                <a:cubicBezTo>
                  <a:pt x="7941" y="8385"/>
                  <a:pt x="7932" y="8597"/>
                  <a:pt x="7958" y="8597"/>
                </a:cubicBezTo>
                <a:cubicBezTo>
                  <a:pt x="8043" y="8597"/>
                  <a:pt x="9012" y="7919"/>
                  <a:pt x="9627" y="7430"/>
                </a:cubicBezTo>
                <a:cubicBezTo>
                  <a:pt x="10394" y="6820"/>
                  <a:pt x="10809" y="6411"/>
                  <a:pt x="10809" y="6254"/>
                </a:cubicBezTo>
                <a:cubicBezTo>
                  <a:pt x="10809" y="6055"/>
                  <a:pt x="10436" y="5639"/>
                  <a:pt x="9789" y="5108"/>
                </a:cubicBezTo>
                <a:cubicBezTo>
                  <a:pt x="9036" y="4492"/>
                  <a:pt x="9050" y="4502"/>
                  <a:pt x="8530" y="3746"/>
                </a:cubicBezTo>
                <a:lnTo>
                  <a:pt x="8097" y="3127"/>
                </a:lnTo>
                <a:lnTo>
                  <a:pt x="8128" y="2704"/>
                </a:lnTo>
                <a:lnTo>
                  <a:pt x="8159" y="2291"/>
                </a:lnTo>
                <a:lnTo>
                  <a:pt x="7850" y="1992"/>
                </a:lnTo>
                <a:cubicBezTo>
                  <a:pt x="7682" y="1826"/>
                  <a:pt x="7540" y="1692"/>
                  <a:pt x="7533" y="1703"/>
                </a:cubicBezTo>
                <a:close/>
                <a:moveTo>
                  <a:pt x="13420" y="3674"/>
                </a:moveTo>
                <a:lnTo>
                  <a:pt x="13019" y="3684"/>
                </a:lnTo>
                <a:lnTo>
                  <a:pt x="12617" y="3684"/>
                </a:lnTo>
                <a:lnTo>
                  <a:pt x="12648" y="3880"/>
                </a:lnTo>
                <a:cubicBezTo>
                  <a:pt x="12693" y="4181"/>
                  <a:pt x="12940" y="6235"/>
                  <a:pt x="12980" y="6646"/>
                </a:cubicBezTo>
                <a:cubicBezTo>
                  <a:pt x="13000" y="6848"/>
                  <a:pt x="13153" y="8120"/>
                  <a:pt x="13320" y="9474"/>
                </a:cubicBezTo>
                <a:cubicBezTo>
                  <a:pt x="13569" y="11493"/>
                  <a:pt x="13621" y="12118"/>
                  <a:pt x="13629" y="12931"/>
                </a:cubicBezTo>
                <a:cubicBezTo>
                  <a:pt x="13637" y="13720"/>
                  <a:pt x="13622" y="14004"/>
                  <a:pt x="13544" y="14304"/>
                </a:cubicBezTo>
                <a:cubicBezTo>
                  <a:pt x="13415" y="14796"/>
                  <a:pt x="13140" y="15307"/>
                  <a:pt x="12849" y="15594"/>
                </a:cubicBezTo>
                <a:cubicBezTo>
                  <a:pt x="12651" y="15788"/>
                  <a:pt x="12553" y="15823"/>
                  <a:pt x="12215" y="15852"/>
                </a:cubicBezTo>
                <a:cubicBezTo>
                  <a:pt x="11820" y="15886"/>
                  <a:pt x="11815" y="15885"/>
                  <a:pt x="11628" y="15635"/>
                </a:cubicBezTo>
                <a:cubicBezTo>
                  <a:pt x="11454" y="15402"/>
                  <a:pt x="11303" y="14954"/>
                  <a:pt x="11303" y="14665"/>
                </a:cubicBezTo>
                <a:cubicBezTo>
                  <a:pt x="11303" y="14559"/>
                  <a:pt x="11286" y="14566"/>
                  <a:pt x="11126" y="14686"/>
                </a:cubicBezTo>
                <a:cubicBezTo>
                  <a:pt x="10459" y="15184"/>
                  <a:pt x="9268" y="15627"/>
                  <a:pt x="8375" y="15718"/>
                </a:cubicBezTo>
                <a:cubicBezTo>
                  <a:pt x="7342" y="15823"/>
                  <a:pt x="6664" y="15720"/>
                  <a:pt x="6142" y="15377"/>
                </a:cubicBezTo>
                <a:cubicBezTo>
                  <a:pt x="5923" y="15233"/>
                  <a:pt x="5645" y="14981"/>
                  <a:pt x="5524" y="14820"/>
                </a:cubicBezTo>
                <a:cubicBezTo>
                  <a:pt x="5285" y="14500"/>
                  <a:pt x="5276" y="14525"/>
                  <a:pt x="5385" y="15129"/>
                </a:cubicBezTo>
                <a:cubicBezTo>
                  <a:pt x="5571" y="16162"/>
                  <a:pt x="5868" y="16755"/>
                  <a:pt x="6366" y="17049"/>
                </a:cubicBezTo>
                <a:cubicBezTo>
                  <a:pt x="7279" y="17587"/>
                  <a:pt x="7186" y="17547"/>
                  <a:pt x="8058" y="17627"/>
                </a:cubicBezTo>
                <a:cubicBezTo>
                  <a:pt x="9246" y="17736"/>
                  <a:pt x="11240" y="17668"/>
                  <a:pt x="11937" y="17493"/>
                </a:cubicBezTo>
                <a:cubicBezTo>
                  <a:pt x="12869" y="17258"/>
                  <a:pt x="14313" y="16723"/>
                  <a:pt x="14935" y="16378"/>
                </a:cubicBezTo>
                <a:cubicBezTo>
                  <a:pt x="15722" y="15942"/>
                  <a:pt x="16505" y="15221"/>
                  <a:pt x="16379" y="15057"/>
                </a:cubicBezTo>
                <a:cubicBezTo>
                  <a:pt x="16323" y="14983"/>
                  <a:pt x="15727" y="14720"/>
                  <a:pt x="14989" y="14438"/>
                </a:cubicBezTo>
                <a:cubicBezTo>
                  <a:pt x="14701" y="14328"/>
                  <a:pt x="14431" y="14195"/>
                  <a:pt x="14394" y="14149"/>
                </a:cubicBezTo>
                <a:cubicBezTo>
                  <a:pt x="14315" y="14049"/>
                  <a:pt x="14425" y="13304"/>
                  <a:pt x="14548" y="13107"/>
                </a:cubicBezTo>
                <a:cubicBezTo>
                  <a:pt x="14589" y="13042"/>
                  <a:pt x="14889" y="12808"/>
                  <a:pt x="15213" y="12591"/>
                </a:cubicBezTo>
                <a:lnTo>
                  <a:pt x="15800" y="12198"/>
                </a:lnTo>
                <a:lnTo>
                  <a:pt x="15777" y="11486"/>
                </a:lnTo>
                <a:lnTo>
                  <a:pt x="15746" y="10764"/>
                </a:lnTo>
                <a:lnTo>
                  <a:pt x="15970" y="10165"/>
                </a:lnTo>
                <a:cubicBezTo>
                  <a:pt x="16091" y="9837"/>
                  <a:pt x="16215" y="9542"/>
                  <a:pt x="16248" y="9515"/>
                </a:cubicBezTo>
                <a:cubicBezTo>
                  <a:pt x="16281" y="9488"/>
                  <a:pt x="16310" y="9264"/>
                  <a:pt x="16310" y="9020"/>
                </a:cubicBezTo>
                <a:cubicBezTo>
                  <a:pt x="16310" y="8586"/>
                  <a:pt x="16296" y="8563"/>
                  <a:pt x="15870" y="7719"/>
                </a:cubicBezTo>
                <a:cubicBezTo>
                  <a:pt x="15476" y="6942"/>
                  <a:pt x="15429" y="6815"/>
                  <a:pt x="15414" y="6460"/>
                </a:cubicBezTo>
                <a:lnTo>
                  <a:pt x="15398" y="6058"/>
                </a:lnTo>
                <a:lnTo>
                  <a:pt x="14772" y="5387"/>
                </a:lnTo>
                <a:cubicBezTo>
                  <a:pt x="14428" y="5017"/>
                  <a:pt x="13984" y="4477"/>
                  <a:pt x="13783" y="4190"/>
                </a:cubicBezTo>
                <a:lnTo>
                  <a:pt x="13420" y="3674"/>
                </a:lnTo>
                <a:close/>
                <a:moveTo>
                  <a:pt x="4404" y="8999"/>
                </a:moveTo>
                <a:cubicBezTo>
                  <a:pt x="4352" y="8906"/>
                  <a:pt x="4303" y="8914"/>
                  <a:pt x="4033" y="9061"/>
                </a:cubicBezTo>
                <a:cubicBezTo>
                  <a:pt x="3861" y="9155"/>
                  <a:pt x="3687" y="9259"/>
                  <a:pt x="3647" y="9298"/>
                </a:cubicBezTo>
                <a:cubicBezTo>
                  <a:pt x="3512" y="9431"/>
                  <a:pt x="3304" y="9541"/>
                  <a:pt x="3083" y="9587"/>
                </a:cubicBezTo>
                <a:cubicBezTo>
                  <a:pt x="2464" y="9716"/>
                  <a:pt x="2386" y="9851"/>
                  <a:pt x="2673" y="10330"/>
                </a:cubicBezTo>
                <a:cubicBezTo>
                  <a:pt x="2767" y="10488"/>
                  <a:pt x="2863" y="10683"/>
                  <a:pt x="2890" y="10764"/>
                </a:cubicBezTo>
                <a:cubicBezTo>
                  <a:pt x="3023" y="11163"/>
                  <a:pt x="3369" y="11755"/>
                  <a:pt x="3469" y="11755"/>
                </a:cubicBezTo>
                <a:cubicBezTo>
                  <a:pt x="3513" y="11755"/>
                  <a:pt x="3560" y="11799"/>
                  <a:pt x="3577" y="11858"/>
                </a:cubicBezTo>
                <a:cubicBezTo>
                  <a:pt x="3594" y="11917"/>
                  <a:pt x="3667" y="11996"/>
                  <a:pt x="3732" y="12023"/>
                </a:cubicBezTo>
                <a:cubicBezTo>
                  <a:pt x="3908" y="12098"/>
                  <a:pt x="4357" y="12528"/>
                  <a:pt x="4605" y="12859"/>
                </a:cubicBezTo>
                <a:cubicBezTo>
                  <a:pt x="4725" y="13020"/>
                  <a:pt x="4835" y="13148"/>
                  <a:pt x="4844" y="13148"/>
                </a:cubicBezTo>
                <a:cubicBezTo>
                  <a:pt x="4861" y="13148"/>
                  <a:pt x="4832" y="12734"/>
                  <a:pt x="4798" y="12477"/>
                </a:cubicBezTo>
                <a:cubicBezTo>
                  <a:pt x="4789" y="12407"/>
                  <a:pt x="4757" y="12319"/>
                  <a:pt x="4736" y="12291"/>
                </a:cubicBezTo>
                <a:cubicBezTo>
                  <a:pt x="4715" y="12263"/>
                  <a:pt x="4705" y="12047"/>
                  <a:pt x="4705" y="11806"/>
                </a:cubicBezTo>
                <a:cubicBezTo>
                  <a:pt x="4705" y="11565"/>
                  <a:pt x="4680" y="11251"/>
                  <a:pt x="4651" y="11104"/>
                </a:cubicBezTo>
                <a:cubicBezTo>
                  <a:pt x="4623" y="10958"/>
                  <a:pt x="4565" y="10445"/>
                  <a:pt x="4528" y="9969"/>
                </a:cubicBezTo>
                <a:cubicBezTo>
                  <a:pt x="4490" y="9493"/>
                  <a:pt x="4437" y="9058"/>
                  <a:pt x="4404" y="8999"/>
                </a:cubicBezTo>
                <a:close/>
                <a:moveTo>
                  <a:pt x="16712" y="10072"/>
                </a:moveTo>
                <a:cubicBezTo>
                  <a:pt x="16619" y="10048"/>
                  <a:pt x="16515" y="10076"/>
                  <a:pt x="16403" y="10145"/>
                </a:cubicBezTo>
                <a:cubicBezTo>
                  <a:pt x="16241" y="10243"/>
                  <a:pt x="16032" y="10643"/>
                  <a:pt x="16032" y="10857"/>
                </a:cubicBezTo>
                <a:cubicBezTo>
                  <a:pt x="16032" y="11075"/>
                  <a:pt x="16180" y="11369"/>
                  <a:pt x="16356" y="11497"/>
                </a:cubicBezTo>
                <a:cubicBezTo>
                  <a:pt x="16573" y="11654"/>
                  <a:pt x="16771" y="11625"/>
                  <a:pt x="16959" y="11414"/>
                </a:cubicBezTo>
                <a:cubicBezTo>
                  <a:pt x="17105" y="11250"/>
                  <a:pt x="17129" y="11181"/>
                  <a:pt x="17129" y="10877"/>
                </a:cubicBezTo>
                <a:cubicBezTo>
                  <a:pt x="17129" y="10589"/>
                  <a:pt x="17105" y="10475"/>
                  <a:pt x="16974" y="10289"/>
                </a:cubicBezTo>
                <a:cubicBezTo>
                  <a:pt x="16890" y="10169"/>
                  <a:pt x="16804" y="10097"/>
                  <a:pt x="16712" y="10072"/>
                </a:cubicBezTo>
                <a:close/>
                <a:moveTo>
                  <a:pt x="17569" y="10795"/>
                </a:moveTo>
                <a:cubicBezTo>
                  <a:pt x="17517" y="10795"/>
                  <a:pt x="17299" y="11621"/>
                  <a:pt x="17299" y="11817"/>
                </a:cubicBezTo>
                <a:cubicBezTo>
                  <a:pt x="17299" y="11927"/>
                  <a:pt x="17339" y="11991"/>
                  <a:pt x="17446" y="12023"/>
                </a:cubicBezTo>
                <a:cubicBezTo>
                  <a:pt x="17529" y="12048"/>
                  <a:pt x="17672" y="12094"/>
                  <a:pt x="17762" y="12126"/>
                </a:cubicBezTo>
                <a:cubicBezTo>
                  <a:pt x="17966" y="12199"/>
                  <a:pt x="18270" y="12206"/>
                  <a:pt x="18435" y="12147"/>
                </a:cubicBezTo>
                <a:cubicBezTo>
                  <a:pt x="18701" y="12051"/>
                  <a:pt x="18530" y="11658"/>
                  <a:pt x="17994" y="11156"/>
                </a:cubicBezTo>
                <a:cubicBezTo>
                  <a:pt x="17783" y="10958"/>
                  <a:pt x="17591" y="10795"/>
                  <a:pt x="17569" y="10795"/>
                </a:cubicBezTo>
                <a:close/>
                <a:moveTo>
                  <a:pt x="18751" y="11053"/>
                </a:moveTo>
                <a:lnTo>
                  <a:pt x="18805" y="11404"/>
                </a:lnTo>
                <a:cubicBezTo>
                  <a:pt x="18900" y="12021"/>
                  <a:pt x="18585" y="12895"/>
                  <a:pt x="18187" y="13117"/>
                </a:cubicBezTo>
                <a:cubicBezTo>
                  <a:pt x="17970" y="13238"/>
                  <a:pt x="17653" y="13182"/>
                  <a:pt x="17052" y="12910"/>
                </a:cubicBezTo>
                <a:cubicBezTo>
                  <a:pt x="16844" y="12817"/>
                  <a:pt x="16648" y="12784"/>
                  <a:pt x="16503" y="12807"/>
                </a:cubicBezTo>
                <a:cubicBezTo>
                  <a:pt x="16232" y="12850"/>
                  <a:pt x="15284" y="13427"/>
                  <a:pt x="15352" y="13509"/>
                </a:cubicBezTo>
                <a:cubicBezTo>
                  <a:pt x="15378" y="13541"/>
                  <a:pt x="15573" y="13632"/>
                  <a:pt x="15785" y="13705"/>
                </a:cubicBezTo>
                <a:cubicBezTo>
                  <a:pt x="16220" y="13855"/>
                  <a:pt x="16606" y="14104"/>
                  <a:pt x="16719" y="14304"/>
                </a:cubicBezTo>
                <a:cubicBezTo>
                  <a:pt x="16842" y="14520"/>
                  <a:pt x="16820" y="15036"/>
                  <a:pt x="16665" y="15460"/>
                </a:cubicBezTo>
                <a:cubicBezTo>
                  <a:pt x="16515" y="15871"/>
                  <a:pt x="16110" y="16442"/>
                  <a:pt x="15808" y="16677"/>
                </a:cubicBezTo>
                <a:cubicBezTo>
                  <a:pt x="15513" y="16907"/>
                  <a:pt x="14430" y="17604"/>
                  <a:pt x="14216" y="17699"/>
                </a:cubicBezTo>
                <a:cubicBezTo>
                  <a:pt x="13624" y="17962"/>
                  <a:pt x="13333" y="18071"/>
                  <a:pt x="13258" y="18071"/>
                </a:cubicBezTo>
                <a:cubicBezTo>
                  <a:pt x="13107" y="18071"/>
                  <a:pt x="13168" y="18191"/>
                  <a:pt x="13459" y="18463"/>
                </a:cubicBezTo>
                <a:cubicBezTo>
                  <a:pt x="13616" y="18610"/>
                  <a:pt x="13757" y="18731"/>
                  <a:pt x="13776" y="18731"/>
                </a:cubicBezTo>
                <a:cubicBezTo>
                  <a:pt x="13795" y="18731"/>
                  <a:pt x="13888" y="18601"/>
                  <a:pt x="13984" y="18442"/>
                </a:cubicBezTo>
                <a:cubicBezTo>
                  <a:pt x="14182" y="18113"/>
                  <a:pt x="14268" y="18111"/>
                  <a:pt x="14587" y="18401"/>
                </a:cubicBezTo>
                <a:cubicBezTo>
                  <a:pt x="14701" y="18504"/>
                  <a:pt x="14817" y="18587"/>
                  <a:pt x="14850" y="18587"/>
                </a:cubicBezTo>
                <a:cubicBezTo>
                  <a:pt x="14882" y="18587"/>
                  <a:pt x="14993" y="18472"/>
                  <a:pt x="15097" y="18329"/>
                </a:cubicBezTo>
                <a:cubicBezTo>
                  <a:pt x="15439" y="17858"/>
                  <a:pt x="15828" y="17602"/>
                  <a:pt x="16642" y="17307"/>
                </a:cubicBezTo>
                <a:cubicBezTo>
                  <a:pt x="17865" y="16863"/>
                  <a:pt x="18509" y="16534"/>
                  <a:pt x="19609" y="15810"/>
                </a:cubicBezTo>
                <a:cubicBezTo>
                  <a:pt x="20632" y="15137"/>
                  <a:pt x="21143" y="14751"/>
                  <a:pt x="21293" y="14531"/>
                </a:cubicBezTo>
                <a:cubicBezTo>
                  <a:pt x="21429" y="14332"/>
                  <a:pt x="21585" y="13085"/>
                  <a:pt x="21595" y="12095"/>
                </a:cubicBezTo>
                <a:cubicBezTo>
                  <a:pt x="21600" y="11552"/>
                  <a:pt x="21585" y="11412"/>
                  <a:pt x="21494" y="11249"/>
                </a:cubicBezTo>
                <a:lnTo>
                  <a:pt x="21378" y="11053"/>
                </a:lnTo>
                <a:lnTo>
                  <a:pt x="20065" y="11053"/>
                </a:lnTo>
                <a:lnTo>
                  <a:pt x="18751" y="11053"/>
                </a:lnTo>
                <a:close/>
                <a:moveTo>
                  <a:pt x="13034" y="18194"/>
                </a:moveTo>
                <a:lnTo>
                  <a:pt x="12733" y="18246"/>
                </a:lnTo>
                <a:cubicBezTo>
                  <a:pt x="12570" y="18275"/>
                  <a:pt x="12236" y="18366"/>
                  <a:pt x="11991" y="18442"/>
                </a:cubicBezTo>
                <a:cubicBezTo>
                  <a:pt x="11300" y="18656"/>
                  <a:pt x="10047" y="18758"/>
                  <a:pt x="8870" y="18700"/>
                </a:cubicBezTo>
                <a:lnTo>
                  <a:pt x="7834" y="18648"/>
                </a:lnTo>
                <a:lnTo>
                  <a:pt x="7904" y="18855"/>
                </a:lnTo>
                <a:cubicBezTo>
                  <a:pt x="8024" y="19224"/>
                  <a:pt x="8225" y="19628"/>
                  <a:pt x="8723" y="20475"/>
                </a:cubicBezTo>
                <a:cubicBezTo>
                  <a:pt x="8991" y="20932"/>
                  <a:pt x="9210" y="21330"/>
                  <a:pt x="9210" y="21363"/>
                </a:cubicBezTo>
                <a:cubicBezTo>
                  <a:pt x="9210" y="21396"/>
                  <a:pt x="9243" y="21459"/>
                  <a:pt x="9279" y="21507"/>
                </a:cubicBezTo>
                <a:cubicBezTo>
                  <a:pt x="9317" y="21558"/>
                  <a:pt x="9495" y="21600"/>
                  <a:pt x="9704" y="21600"/>
                </a:cubicBezTo>
                <a:lnTo>
                  <a:pt x="10067" y="21600"/>
                </a:lnTo>
                <a:lnTo>
                  <a:pt x="10546" y="21053"/>
                </a:lnTo>
                <a:cubicBezTo>
                  <a:pt x="10809" y="20752"/>
                  <a:pt x="11072" y="20468"/>
                  <a:pt x="11133" y="20424"/>
                </a:cubicBezTo>
                <a:cubicBezTo>
                  <a:pt x="11195" y="20379"/>
                  <a:pt x="11771" y="20293"/>
                  <a:pt x="12408" y="20227"/>
                </a:cubicBezTo>
                <a:cubicBezTo>
                  <a:pt x="13494" y="20116"/>
                  <a:pt x="13585" y="20110"/>
                  <a:pt x="13830" y="20227"/>
                </a:cubicBezTo>
                <a:cubicBezTo>
                  <a:pt x="14130" y="20371"/>
                  <a:pt x="14229" y="20341"/>
                  <a:pt x="14317" y="20083"/>
                </a:cubicBezTo>
                <a:cubicBezTo>
                  <a:pt x="14429" y="19754"/>
                  <a:pt x="14394" y="19524"/>
                  <a:pt x="14201" y="19319"/>
                </a:cubicBezTo>
                <a:cubicBezTo>
                  <a:pt x="14009" y="19116"/>
                  <a:pt x="13771" y="18929"/>
                  <a:pt x="13753" y="18968"/>
                </a:cubicBezTo>
                <a:cubicBezTo>
                  <a:pt x="13621" y="19251"/>
                  <a:pt x="13424" y="19546"/>
                  <a:pt x="13359" y="19546"/>
                </a:cubicBezTo>
                <a:cubicBezTo>
                  <a:pt x="13269" y="19546"/>
                  <a:pt x="13012" y="19322"/>
                  <a:pt x="12802" y="19072"/>
                </a:cubicBezTo>
                <a:cubicBezTo>
                  <a:pt x="12667" y="18910"/>
                  <a:pt x="12650" y="18976"/>
                  <a:pt x="12934" y="18390"/>
                </a:cubicBezTo>
                <a:lnTo>
                  <a:pt x="13034" y="18194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1836" name="وسيلة شرح"/>
          <p:cNvSpPr/>
          <p:nvPr/>
        </p:nvSpPr>
        <p:spPr>
          <a:xfrm>
            <a:off x="1014747" y="1732500"/>
            <a:ext cx="6132116" cy="16795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741" y="0"/>
                </a:moveTo>
                <a:cubicBezTo>
                  <a:pt x="2492" y="0"/>
                  <a:pt x="2290" y="739"/>
                  <a:pt x="2290" y="1649"/>
                </a:cubicBezTo>
                <a:lnTo>
                  <a:pt x="2290" y="8600"/>
                </a:lnTo>
                <a:lnTo>
                  <a:pt x="0" y="10820"/>
                </a:lnTo>
                <a:lnTo>
                  <a:pt x="2290" y="13036"/>
                </a:lnTo>
                <a:lnTo>
                  <a:pt x="2290" y="19951"/>
                </a:lnTo>
                <a:cubicBezTo>
                  <a:pt x="2290" y="20861"/>
                  <a:pt x="2492" y="21600"/>
                  <a:pt x="2741" y="21600"/>
                </a:cubicBezTo>
                <a:lnTo>
                  <a:pt x="21148" y="21600"/>
                </a:lnTo>
                <a:cubicBezTo>
                  <a:pt x="21398" y="21600"/>
                  <a:pt x="21600" y="20861"/>
                  <a:pt x="21600" y="19951"/>
                </a:cubicBezTo>
                <a:lnTo>
                  <a:pt x="21600" y="1649"/>
                </a:lnTo>
                <a:cubicBezTo>
                  <a:pt x="21600" y="739"/>
                  <a:pt x="21398" y="0"/>
                  <a:pt x="21148" y="0"/>
                </a:cubicBezTo>
                <a:lnTo>
                  <a:pt x="2741" y="0"/>
                </a:lnTo>
                <a:close/>
              </a:path>
            </a:pathLst>
          </a:custGeom>
          <a:ln w="25400">
            <a:solidFill>
              <a:schemeClr val="accent1"/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4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153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2145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2146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147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2148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149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2150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151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2152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2154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2155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2156" name="Google Shape;8442;p63" descr="Google Shape;8442;p63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2158" name="Google Shape;8443;p63" descr="Google Shape;8443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5401" y="694979"/>
            <a:ext cx="1451108" cy="3080659"/>
          </a:xfrm>
          <a:prstGeom prst="rect">
            <a:avLst/>
          </a:prstGeom>
        </p:spPr>
      </p:pic>
      <p:pic>
        <p:nvPicPr>
          <p:cNvPr id="2160" name="Google Shape;10290;p67" descr="Google Shape;10290;p67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2163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2161" name="Google Shape;181;p29" descr="Google Shape;181;p29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162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2166" name="تجميع"/>
          <p:cNvGrpSpPr/>
          <p:nvPr/>
        </p:nvGrpSpPr>
        <p:grpSpPr>
          <a:xfrm>
            <a:off x="275444" y="939348"/>
            <a:ext cx="335689" cy="1548385"/>
            <a:chOff x="0" y="0"/>
            <a:chExt cx="335688" cy="1548383"/>
          </a:xfrm>
        </p:grpSpPr>
        <p:sp>
          <p:nvSpPr>
            <p:cNvPr id="2164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165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٧٩</a:t>
              </a:r>
            </a:p>
          </p:txBody>
        </p:sp>
      </p:grpSp>
      <p:grpSp>
        <p:nvGrpSpPr>
          <p:cNvPr id="2169" name="تجميع"/>
          <p:cNvGrpSpPr/>
          <p:nvPr/>
        </p:nvGrpSpPr>
        <p:grpSpPr>
          <a:xfrm>
            <a:off x="28864" y="1124"/>
            <a:ext cx="1251201" cy="812509"/>
            <a:chOff x="0" y="0"/>
            <a:chExt cx="1251200" cy="812508"/>
          </a:xfrm>
        </p:grpSpPr>
        <p:sp>
          <p:nvSpPr>
            <p:cNvPr id="2167" name="Google Shape;951;p13"/>
            <p:cNvSpPr/>
            <p:nvPr/>
          </p:nvSpPr>
          <p:spPr>
            <a:xfrm>
              <a:off x="0" y="0"/>
              <a:ext cx="1251201" cy="812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68" name="الفصل الثاني…"/>
            <p:cNvSpPr txBox="1"/>
            <p:nvPr/>
          </p:nvSpPr>
          <p:spPr>
            <a:xfrm rot="20159341">
              <a:off x="69889" y="221799"/>
              <a:ext cx="1111422" cy="3689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900"/>
              </a:pPr>
              <a:r>
                <a:t>الفصل الثاني </a:t>
              </a:r>
            </a:p>
            <a:p>
              <a:pPr algn="ctr" rtl="0">
                <a:defRPr b="1" sz="900"/>
              </a:pPr>
              <a:r>
                <a:t>الاعداد الحقيقة ونظرية فيثاغورس  </a:t>
              </a:r>
            </a:p>
          </p:txBody>
        </p:sp>
      </p:grpSp>
      <p:grpSp>
        <p:nvGrpSpPr>
          <p:cNvPr id="2180" name="تجميع"/>
          <p:cNvGrpSpPr/>
          <p:nvPr/>
        </p:nvGrpSpPr>
        <p:grpSpPr>
          <a:xfrm>
            <a:off x="995585" y="4634936"/>
            <a:ext cx="6772043" cy="143249"/>
            <a:chOff x="0" y="0"/>
            <a:chExt cx="6772041" cy="143247"/>
          </a:xfrm>
        </p:grpSpPr>
        <p:grpSp>
          <p:nvGrpSpPr>
            <p:cNvPr id="2178" name="تجميع"/>
            <p:cNvGrpSpPr/>
            <p:nvPr/>
          </p:nvGrpSpPr>
          <p:grpSpPr>
            <a:xfrm>
              <a:off x="0" y="0"/>
              <a:ext cx="6772042" cy="143248"/>
              <a:chOff x="0" y="0"/>
              <a:chExt cx="6772041" cy="143247"/>
            </a:xfrm>
          </p:grpSpPr>
          <p:sp>
            <p:nvSpPr>
              <p:cNvPr id="2170" name="Google Shape;4671;p50"/>
              <p:cNvSpPr/>
              <p:nvPr/>
            </p:nvSpPr>
            <p:spPr>
              <a:xfrm>
                <a:off x="0" y="0"/>
                <a:ext cx="533559" cy="135042"/>
              </a:xfrm>
              <a:prstGeom prst="rect">
                <a:avLst/>
              </a:prstGeom>
              <a:solidFill>
                <a:srgbClr val="DD60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71" name="Google Shape;4672;p50"/>
              <p:cNvSpPr/>
              <p:nvPr/>
            </p:nvSpPr>
            <p:spPr>
              <a:xfrm>
                <a:off x="679853" y="0"/>
                <a:ext cx="533559" cy="135042"/>
              </a:xfrm>
              <a:prstGeom prst="rect">
                <a:avLst/>
              </a:prstGeom>
              <a:solidFill>
                <a:srgbClr val="438C7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72" name="Google Shape;4673;p50"/>
              <p:cNvSpPr/>
              <p:nvPr/>
            </p:nvSpPr>
            <p:spPr>
              <a:xfrm>
                <a:off x="1359705" y="0"/>
                <a:ext cx="533559" cy="135042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73" name="Google Shape;4674;p50"/>
              <p:cNvSpPr/>
              <p:nvPr/>
            </p:nvSpPr>
            <p:spPr>
              <a:xfrm>
                <a:off x="2039558" y="0"/>
                <a:ext cx="533559" cy="135042"/>
              </a:xfrm>
              <a:prstGeom prst="rect">
                <a:avLst/>
              </a:prstGeom>
              <a:solidFill>
                <a:schemeClr val="accent4">
                  <a:satOff val="-25817"/>
                  <a:lumOff val="-14941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74" name="Google Shape;4675;p50"/>
              <p:cNvSpPr/>
              <p:nvPr/>
            </p:nvSpPr>
            <p:spPr>
              <a:xfrm>
                <a:off x="2630650" y="12056"/>
                <a:ext cx="1390931" cy="12436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75" name="Google Shape;4677;p50"/>
              <p:cNvSpPr/>
              <p:nvPr/>
            </p:nvSpPr>
            <p:spPr>
              <a:xfrm>
                <a:off x="4113340" y="6719"/>
                <a:ext cx="533559" cy="135042"/>
              </a:xfrm>
              <a:prstGeom prst="rect">
                <a:avLst/>
              </a:prstGeom>
              <a:solidFill>
                <a:srgbClr val="42559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76" name="Google Shape;4678;p50"/>
              <p:cNvSpPr/>
              <p:nvPr/>
            </p:nvSpPr>
            <p:spPr>
              <a:xfrm>
                <a:off x="4758967" y="0"/>
                <a:ext cx="533560" cy="135042"/>
              </a:xfrm>
              <a:prstGeom prst="rect">
                <a:avLst/>
              </a:prstGeom>
              <a:solidFill>
                <a:srgbClr val="AAC3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77" name="Google Shape;4679;p50"/>
              <p:cNvSpPr/>
              <p:nvPr/>
            </p:nvSpPr>
            <p:spPr>
              <a:xfrm>
                <a:off x="5438819" y="0"/>
                <a:ext cx="1333223" cy="14324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179" name="Google Shape;4676;p50"/>
            <p:cNvSpPr/>
            <p:nvPr/>
          </p:nvSpPr>
          <p:spPr>
            <a:xfrm>
              <a:off x="5437813" y="696"/>
              <a:ext cx="610561" cy="141855"/>
            </a:xfrm>
            <a:prstGeom prst="rect">
              <a:avLst/>
            </a:prstGeom>
            <a:solidFill>
              <a:srgbClr val="DD604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2181" name="IMG_1584.png" descr="IMG_1584.png"/>
          <p:cNvPicPr>
            <a:picLocks noChangeAspect="1"/>
          </p:cNvPicPr>
          <p:nvPr/>
        </p:nvPicPr>
        <p:blipFill>
          <a:blip r:embed="rId11">
            <a:extLst/>
          </a:blip>
          <a:srcRect l="7127" t="0" r="0" b="8082"/>
          <a:stretch>
            <a:fillRect/>
          </a:stretch>
        </p:blipFill>
        <p:spPr>
          <a:xfrm>
            <a:off x="1646521" y="1065570"/>
            <a:ext cx="5089014" cy="5056910"/>
          </a:xfrm>
          <a:prstGeom prst="rect">
            <a:avLst/>
          </a:prstGeom>
          <a:ln w="12700">
            <a:miter lim="400000"/>
          </a:ln>
        </p:spPr>
      </p:pic>
      <p:sp>
        <p:nvSpPr>
          <p:cNvPr id="2182" name="المفردات…"/>
          <p:cNvSpPr txBox="1"/>
          <p:nvPr/>
        </p:nvSpPr>
        <p:spPr>
          <a:xfrm>
            <a:off x="6128229" y="2396236"/>
            <a:ext cx="1825452" cy="11589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algn="ctr" rtl="0">
              <a:defRPr b="1" sz="1300"/>
            </a:pPr>
            <a:r>
              <a:rPr>
                <a:solidFill>
                  <a:srgbClr val="B51A00"/>
                </a:solidFill>
              </a:rPr>
              <a:t>المفردات </a:t>
            </a:r>
          </a:p>
          <a:p>
            <a:pPr algn="ctr" rtl="0">
              <a:defRPr b="1" sz="1300"/>
            </a:pPr>
            <a:r>
              <a:t>ساقا المثلث القائم - الوتر </a:t>
            </a:r>
          </a:p>
          <a:p>
            <a:pPr algn="ctr" rtl="0">
              <a:defRPr b="1" sz="1300"/>
            </a:pPr>
            <a:r>
              <a:t>نظرية فيثاغورس- </a:t>
            </a:r>
          </a:p>
          <a:p>
            <a:pPr algn="ctr" rtl="0">
              <a:defRPr b="1" sz="1300"/>
            </a:pPr>
            <a:r>
              <a:t>عكس نظرية فيثاغورس </a:t>
            </a:r>
          </a:p>
        </p:txBody>
      </p:sp>
      <p:sp>
        <p:nvSpPr>
          <p:cNvPr id="2183" name="نظرية فيثاغورس"/>
          <p:cNvSpPr txBox="1"/>
          <p:nvPr/>
        </p:nvSpPr>
        <p:spPr>
          <a:xfrm>
            <a:off x="6418454" y="925748"/>
            <a:ext cx="1281325" cy="2469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 sz="17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نظرية فيثاغورس </a:t>
            </a:r>
          </a:p>
        </p:txBody>
      </p:sp>
      <p:sp>
        <p:nvSpPr>
          <p:cNvPr id="2184" name="استعمل نظرية فيثاغورس"/>
          <p:cNvSpPr txBox="1"/>
          <p:nvPr/>
        </p:nvSpPr>
        <p:spPr>
          <a:xfrm>
            <a:off x="6442483" y="1729021"/>
            <a:ext cx="1196945" cy="1478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 sz="11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استعمل نظرية فيثاغورس </a:t>
            </a:r>
          </a:p>
        </p:txBody>
      </p:sp>
      <p:pic>
        <p:nvPicPr>
          <p:cNvPr id="2185" name="IMG_1809.jpeg" descr="IMG_1809.jpeg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1953332" y="17205"/>
            <a:ext cx="653380" cy="89256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194" name="تجميع"/>
          <p:cNvGrpSpPr/>
          <p:nvPr/>
        </p:nvGrpSpPr>
        <p:grpSpPr>
          <a:xfrm>
            <a:off x="1760780" y="885099"/>
            <a:ext cx="4485865" cy="3682257"/>
            <a:chOff x="0" y="0"/>
            <a:chExt cx="4485864" cy="3682256"/>
          </a:xfrm>
        </p:grpSpPr>
        <p:grpSp>
          <p:nvGrpSpPr>
            <p:cNvPr id="2189" name="Google Shape;1048;p38"/>
            <p:cNvGrpSpPr/>
            <p:nvPr/>
          </p:nvGrpSpPr>
          <p:grpSpPr>
            <a:xfrm>
              <a:off x="1446514" y="3084071"/>
              <a:ext cx="1459406" cy="598185"/>
              <a:chOff x="0" y="0"/>
              <a:chExt cx="1459405" cy="598184"/>
            </a:xfrm>
          </p:grpSpPr>
          <p:sp>
            <p:nvSpPr>
              <p:cNvPr id="2186" name="Google Shape;1049;p38"/>
              <p:cNvSpPr/>
              <p:nvPr/>
            </p:nvSpPr>
            <p:spPr>
              <a:xfrm rot="10800000">
                <a:off x="0" y="565409"/>
                <a:ext cx="1451918" cy="327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21600"/>
                    </a:moveTo>
                    <a:lnTo>
                      <a:pt x="694" y="0"/>
                    </a:lnTo>
                    <a:lnTo>
                      <a:pt x="20906" y="0"/>
                    </a:ln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707887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0" dir="0">
                  <a:srgbClr val="000000">
                    <a:alpha val="4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rtl="0">
                  <a:defRPr sz="24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187" name="Google Shape;1050;p38"/>
              <p:cNvSpPr/>
              <p:nvPr/>
            </p:nvSpPr>
            <p:spPr>
              <a:xfrm>
                <a:off x="140058" y="-1"/>
                <a:ext cx="1171880" cy="4680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21600"/>
                    </a:moveTo>
                    <a:lnTo>
                      <a:pt x="1301" y="0"/>
                    </a:lnTo>
                    <a:lnTo>
                      <a:pt x="20299" y="0"/>
                    </a:ln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D8D8D8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0" dir="0">
                  <a:srgbClr val="000000">
                    <a:alpha val="4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rtl="0">
                  <a:defRPr sz="24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188" name="Google Shape;1051;p38"/>
              <p:cNvSpPr/>
              <p:nvPr/>
            </p:nvSpPr>
            <p:spPr>
              <a:xfrm>
                <a:off x="7489" y="466869"/>
                <a:ext cx="1451918" cy="1022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21600"/>
                    </a:moveTo>
                    <a:lnTo>
                      <a:pt x="2165" y="0"/>
                    </a:lnTo>
                    <a:lnTo>
                      <a:pt x="19435" y="0"/>
                    </a:ln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0" dir="0">
                  <a:srgbClr val="000000">
                    <a:alpha val="4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rtl="0">
                  <a:defRPr sz="24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grpSp>
          <p:nvGrpSpPr>
            <p:cNvPr id="2192" name="Google Shape;1052;p38"/>
            <p:cNvGrpSpPr/>
            <p:nvPr/>
          </p:nvGrpSpPr>
          <p:grpSpPr>
            <a:xfrm>
              <a:off x="0" y="-1"/>
              <a:ext cx="4485865" cy="3133304"/>
              <a:chOff x="0" y="0"/>
              <a:chExt cx="4485864" cy="3133302"/>
            </a:xfrm>
          </p:grpSpPr>
          <p:sp>
            <p:nvSpPr>
              <p:cNvPr id="2190" name="Google Shape;1053;p38"/>
              <p:cNvSpPr/>
              <p:nvPr/>
            </p:nvSpPr>
            <p:spPr>
              <a:xfrm>
                <a:off x="11" y="-1"/>
                <a:ext cx="4485854" cy="3133206"/>
              </a:xfrm>
              <a:prstGeom prst="roundRect">
                <a:avLst>
                  <a:gd name="adj" fmla="val 3377"/>
                </a:avLst>
              </a:prstGeom>
              <a:solidFill>
                <a:srgbClr val="262626"/>
              </a:solidFill>
              <a:ln w="12700" cap="flat">
                <a:solidFill>
                  <a:srgbClr val="393536"/>
                </a:solidFill>
                <a:prstDash val="solid"/>
                <a:miter lim="800000"/>
              </a:ln>
              <a:effectLst>
                <a:outerShdw sx="100000" sy="100000" kx="0" ky="0" algn="b" rotWithShape="0" blurRad="63500" dist="0" dir="0">
                  <a:srgbClr val="000000">
                    <a:alpha val="4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rtl="0">
                  <a:defRPr sz="24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191" name="Google Shape;1054;p38"/>
              <p:cNvSpPr/>
              <p:nvPr/>
            </p:nvSpPr>
            <p:spPr>
              <a:xfrm rot="10800000">
                <a:off x="0" y="2785432"/>
                <a:ext cx="4485854" cy="3478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28" y="0"/>
                    </a:moveTo>
                    <a:lnTo>
                      <a:pt x="21272" y="0"/>
                    </a:lnTo>
                    <a:cubicBezTo>
                      <a:pt x="21453" y="0"/>
                      <a:pt x="21600" y="1893"/>
                      <a:pt x="21600" y="4227"/>
                    </a:cubicBez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4227"/>
                    </a:lnTo>
                    <a:cubicBezTo>
                      <a:pt x="0" y="1893"/>
                      <a:pt x="147" y="0"/>
                      <a:pt x="32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solidFill>
                  <a:srgbClr val="C6CFD6"/>
                </a:solidFill>
                <a:prstDash val="solid"/>
                <a:miter lim="8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rtl="0">
                  <a:defRPr sz="24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sp>
          <p:nvSpPr>
            <p:cNvPr id="2193" name="Google Shape;1055;p38"/>
            <p:cNvSpPr/>
            <p:nvPr/>
          </p:nvSpPr>
          <p:spPr>
            <a:xfrm>
              <a:off x="2051491" y="121727"/>
              <a:ext cx="106795" cy="106874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2195" name="مستطيل"/>
          <p:cNvSpPr/>
          <p:nvPr/>
        </p:nvSpPr>
        <p:spPr>
          <a:xfrm>
            <a:off x="1808410" y="951353"/>
            <a:ext cx="4390604" cy="2666749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</p:spPr>
        <p:txBody>
          <a:bodyPr lIns="0" tIns="0" rIns="0" bIns="0"/>
          <a:lstStyle/>
          <a:p>
            <a:pPr/>
          </a:p>
        </p:txBody>
      </p:sp>
      <p:pic>
        <p:nvPicPr>
          <p:cNvPr id="2196" name="9009286494485446052.mp4" descr="9009286494485446052.mp4"/>
          <p:cNvPicPr>
            <a:picLocks noChangeAspect="0"/>
          </p:cNvPicPr>
          <p:nvPr>
            <a:videoFile r:link="rId13"/>
            <p:extLst>
              <p:ext uri="{DAA4B4D4-6D71-4841-9C94-3DE7FCFB9230}">
                <p14:media xmlns:p14="http://schemas.microsoft.com/office/powerpoint/2010/main" r:embed="rId14"/>
              </p:ext>
            </p:extLst>
          </p:nvPr>
        </p:nvPicPr>
        <p:blipFill>
          <a:blip r:embed="rId15">
            <a:extLst/>
          </a:blip>
          <a:stretch>
            <a:fillRect/>
          </a:stretch>
        </p:blipFill>
        <p:spPr>
          <a:xfrm rot="13350">
            <a:off x="2515927" y="993865"/>
            <a:ext cx="2803157" cy="248288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prism dir="l" isContent="0" isInverted="1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199" fill="hold"/>
                                        <p:tgtEl>
                                          <p:spTgt spid="219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196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2196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19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196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8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207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2199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2200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201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2202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203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2204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205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2206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2208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2209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2210" name="Google Shape;8442;p63" descr="Google Shape;8442;p63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2212" name="Google Shape;8443;p63" descr="Google Shape;8443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5401" y="694979"/>
            <a:ext cx="1451108" cy="3080659"/>
          </a:xfrm>
          <a:prstGeom prst="rect">
            <a:avLst/>
          </a:prstGeom>
        </p:spPr>
      </p:pic>
      <p:pic>
        <p:nvPicPr>
          <p:cNvPr id="2214" name="Google Shape;10290;p67" descr="Google Shape;10290;p67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2217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2215" name="Google Shape;181;p29" descr="Google Shape;181;p29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216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2220" name="تجميع"/>
          <p:cNvGrpSpPr/>
          <p:nvPr/>
        </p:nvGrpSpPr>
        <p:grpSpPr>
          <a:xfrm>
            <a:off x="275444" y="939348"/>
            <a:ext cx="335689" cy="1548385"/>
            <a:chOff x="0" y="0"/>
            <a:chExt cx="335688" cy="1548383"/>
          </a:xfrm>
        </p:grpSpPr>
        <p:sp>
          <p:nvSpPr>
            <p:cNvPr id="2218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219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٧٩</a:t>
              </a:r>
            </a:p>
          </p:txBody>
        </p:sp>
      </p:grpSp>
      <p:grpSp>
        <p:nvGrpSpPr>
          <p:cNvPr id="2223" name="تجميع"/>
          <p:cNvGrpSpPr/>
          <p:nvPr/>
        </p:nvGrpSpPr>
        <p:grpSpPr>
          <a:xfrm>
            <a:off x="28864" y="1124"/>
            <a:ext cx="1251201" cy="812509"/>
            <a:chOff x="0" y="0"/>
            <a:chExt cx="1251200" cy="812508"/>
          </a:xfrm>
        </p:grpSpPr>
        <p:sp>
          <p:nvSpPr>
            <p:cNvPr id="2221" name="Google Shape;951;p13"/>
            <p:cNvSpPr/>
            <p:nvPr/>
          </p:nvSpPr>
          <p:spPr>
            <a:xfrm>
              <a:off x="0" y="0"/>
              <a:ext cx="1251201" cy="812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22" name="الفصل الثاني…"/>
            <p:cNvSpPr txBox="1"/>
            <p:nvPr/>
          </p:nvSpPr>
          <p:spPr>
            <a:xfrm rot="20159341">
              <a:off x="69889" y="221799"/>
              <a:ext cx="1111422" cy="3689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900"/>
              </a:pPr>
              <a:r>
                <a:t>الفصل الثاني </a:t>
              </a:r>
            </a:p>
            <a:p>
              <a:pPr algn="ctr" rtl="0">
                <a:defRPr b="1" sz="900"/>
              </a:pPr>
              <a:r>
                <a:t>الاعداد الحقيقة ونظرية فيثاغورس  </a:t>
              </a:r>
            </a:p>
          </p:txBody>
        </p:sp>
      </p:grpSp>
      <p:grpSp>
        <p:nvGrpSpPr>
          <p:cNvPr id="2234" name="تجميع"/>
          <p:cNvGrpSpPr/>
          <p:nvPr/>
        </p:nvGrpSpPr>
        <p:grpSpPr>
          <a:xfrm>
            <a:off x="947299" y="4604437"/>
            <a:ext cx="6772043" cy="143249"/>
            <a:chOff x="0" y="0"/>
            <a:chExt cx="6772041" cy="143247"/>
          </a:xfrm>
        </p:grpSpPr>
        <p:grpSp>
          <p:nvGrpSpPr>
            <p:cNvPr id="2232" name="تجميع"/>
            <p:cNvGrpSpPr/>
            <p:nvPr/>
          </p:nvGrpSpPr>
          <p:grpSpPr>
            <a:xfrm>
              <a:off x="0" y="0"/>
              <a:ext cx="6772042" cy="143248"/>
              <a:chOff x="0" y="0"/>
              <a:chExt cx="6772041" cy="143247"/>
            </a:xfrm>
          </p:grpSpPr>
          <p:sp>
            <p:nvSpPr>
              <p:cNvPr id="2224" name="Google Shape;4671;p50"/>
              <p:cNvSpPr/>
              <p:nvPr/>
            </p:nvSpPr>
            <p:spPr>
              <a:xfrm>
                <a:off x="0" y="0"/>
                <a:ext cx="533559" cy="135042"/>
              </a:xfrm>
              <a:prstGeom prst="rect">
                <a:avLst/>
              </a:prstGeom>
              <a:solidFill>
                <a:srgbClr val="DD60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25" name="Google Shape;4672;p50"/>
              <p:cNvSpPr/>
              <p:nvPr/>
            </p:nvSpPr>
            <p:spPr>
              <a:xfrm>
                <a:off x="679853" y="0"/>
                <a:ext cx="533559" cy="135042"/>
              </a:xfrm>
              <a:prstGeom prst="rect">
                <a:avLst/>
              </a:prstGeom>
              <a:solidFill>
                <a:srgbClr val="438C7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26" name="Google Shape;4673;p50"/>
              <p:cNvSpPr/>
              <p:nvPr/>
            </p:nvSpPr>
            <p:spPr>
              <a:xfrm>
                <a:off x="1359705" y="0"/>
                <a:ext cx="533559" cy="135042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27" name="Google Shape;4674;p50"/>
              <p:cNvSpPr/>
              <p:nvPr/>
            </p:nvSpPr>
            <p:spPr>
              <a:xfrm>
                <a:off x="2039558" y="0"/>
                <a:ext cx="533559" cy="135042"/>
              </a:xfrm>
              <a:prstGeom prst="rect">
                <a:avLst/>
              </a:prstGeom>
              <a:solidFill>
                <a:schemeClr val="accent4">
                  <a:satOff val="-25817"/>
                  <a:lumOff val="-14941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28" name="Google Shape;4675;p50"/>
              <p:cNvSpPr/>
              <p:nvPr/>
            </p:nvSpPr>
            <p:spPr>
              <a:xfrm>
                <a:off x="2630650" y="12056"/>
                <a:ext cx="1390931" cy="12436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29" name="Google Shape;4677;p50"/>
              <p:cNvSpPr/>
              <p:nvPr/>
            </p:nvSpPr>
            <p:spPr>
              <a:xfrm>
                <a:off x="4113340" y="6719"/>
                <a:ext cx="533559" cy="135042"/>
              </a:xfrm>
              <a:prstGeom prst="rect">
                <a:avLst/>
              </a:prstGeom>
              <a:solidFill>
                <a:srgbClr val="42559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30" name="Google Shape;4678;p50"/>
              <p:cNvSpPr/>
              <p:nvPr/>
            </p:nvSpPr>
            <p:spPr>
              <a:xfrm>
                <a:off x="4758967" y="0"/>
                <a:ext cx="533560" cy="135042"/>
              </a:xfrm>
              <a:prstGeom prst="rect">
                <a:avLst/>
              </a:prstGeom>
              <a:solidFill>
                <a:srgbClr val="AAC3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31" name="Google Shape;4679;p50"/>
              <p:cNvSpPr/>
              <p:nvPr/>
            </p:nvSpPr>
            <p:spPr>
              <a:xfrm>
                <a:off x="5438819" y="0"/>
                <a:ext cx="1333223" cy="14324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233" name="Google Shape;4676;p50"/>
            <p:cNvSpPr/>
            <p:nvPr/>
          </p:nvSpPr>
          <p:spPr>
            <a:xfrm>
              <a:off x="5437813" y="696"/>
              <a:ext cx="610561" cy="141855"/>
            </a:xfrm>
            <a:prstGeom prst="rect">
              <a:avLst/>
            </a:prstGeom>
            <a:solidFill>
              <a:srgbClr val="DD604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2235" name="IMG_1584.png" descr="IMG_1584.png"/>
          <p:cNvPicPr>
            <a:picLocks noChangeAspect="1"/>
          </p:cNvPicPr>
          <p:nvPr/>
        </p:nvPicPr>
        <p:blipFill>
          <a:blip r:embed="rId11">
            <a:extLst/>
          </a:blip>
          <a:srcRect l="7127" t="0" r="0" b="8082"/>
          <a:stretch>
            <a:fillRect/>
          </a:stretch>
        </p:blipFill>
        <p:spPr>
          <a:xfrm>
            <a:off x="1646521" y="1065570"/>
            <a:ext cx="5089014" cy="5056910"/>
          </a:xfrm>
          <a:prstGeom prst="rect">
            <a:avLst/>
          </a:prstGeom>
          <a:ln w="12700">
            <a:miter lim="400000"/>
          </a:ln>
        </p:spPr>
      </p:pic>
      <p:sp>
        <p:nvSpPr>
          <p:cNvPr id="2236" name="المفردات…"/>
          <p:cNvSpPr txBox="1"/>
          <p:nvPr/>
        </p:nvSpPr>
        <p:spPr>
          <a:xfrm>
            <a:off x="6128229" y="2396236"/>
            <a:ext cx="1825452" cy="11589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algn="ctr" rtl="0">
              <a:defRPr b="1" sz="1300"/>
            </a:pPr>
            <a:r>
              <a:rPr>
                <a:solidFill>
                  <a:srgbClr val="B51A00"/>
                </a:solidFill>
              </a:rPr>
              <a:t>المفردات </a:t>
            </a:r>
          </a:p>
          <a:p>
            <a:pPr algn="ctr" rtl="0">
              <a:defRPr b="1" sz="1300"/>
            </a:pPr>
            <a:r>
              <a:t>ساقا المثلث القائم - الوتر </a:t>
            </a:r>
          </a:p>
          <a:p>
            <a:pPr algn="ctr" rtl="0">
              <a:defRPr b="1" sz="1300"/>
            </a:pPr>
            <a:r>
              <a:t>نظرية فيثاغورس- </a:t>
            </a:r>
          </a:p>
          <a:p>
            <a:pPr algn="ctr" rtl="0">
              <a:defRPr b="1" sz="1300"/>
            </a:pPr>
            <a:r>
              <a:t>عكس نظرية فيثاغورس </a:t>
            </a:r>
          </a:p>
        </p:txBody>
      </p:sp>
      <p:sp>
        <p:nvSpPr>
          <p:cNvPr id="2237" name="نظرية فيثاغورس"/>
          <p:cNvSpPr txBox="1"/>
          <p:nvPr/>
        </p:nvSpPr>
        <p:spPr>
          <a:xfrm>
            <a:off x="6418454" y="925748"/>
            <a:ext cx="1281325" cy="2469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 sz="17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نظرية فيثاغورس </a:t>
            </a:r>
          </a:p>
        </p:txBody>
      </p:sp>
      <p:sp>
        <p:nvSpPr>
          <p:cNvPr id="2238" name="استعمل نظرية فيثاغورس"/>
          <p:cNvSpPr txBox="1"/>
          <p:nvPr/>
        </p:nvSpPr>
        <p:spPr>
          <a:xfrm>
            <a:off x="6442483" y="1729021"/>
            <a:ext cx="1196945" cy="1478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 sz="11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استعمل نظرية فيثاغورس </a:t>
            </a:r>
          </a:p>
        </p:txBody>
      </p:sp>
      <p:pic>
        <p:nvPicPr>
          <p:cNvPr id="2239" name="IMG_1809.jpeg" descr="IMG_1809.jpeg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1953332" y="17205"/>
            <a:ext cx="653380" cy="89256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242" name="تجميع"/>
          <p:cNvGrpSpPr/>
          <p:nvPr/>
        </p:nvGrpSpPr>
        <p:grpSpPr>
          <a:xfrm>
            <a:off x="1490282" y="1823330"/>
            <a:ext cx="2898787" cy="1224357"/>
            <a:chOff x="0" y="0"/>
            <a:chExt cx="2898785" cy="1224355"/>
          </a:xfrm>
        </p:grpSpPr>
        <p:sp>
          <p:nvSpPr>
            <p:cNvPr id="2240" name="المثلث"/>
            <p:cNvSpPr/>
            <p:nvPr/>
          </p:nvSpPr>
          <p:spPr>
            <a:xfrm>
              <a:off x="0" y="0"/>
              <a:ext cx="2898786" cy="12243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F5E4A7"/>
            </a:solidFill>
            <a:ln w="25400" cap="flat">
              <a:solidFill>
                <a:srgbClr val="E2BCC9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241" name="مربع"/>
            <p:cNvSpPr/>
            <p:nvPr/>
          </p:nvSpPr>
          <p:spPr>
            <a:xfrm>
              <a:off x="2701625" y="1007225"/>
              <a:ext cx="197161" cy="197161"/>
            </a:xfrm>
            <a:prstGeom prst="rect">
              <a:avLst/>
            </a:prstGeom>
            <a:solidFill>
              <a:srgbClr val="474747"/>
            </a:solidFill>
            <a:ln w="25400" cap="flat">
              <a:solidFill>
                <a:srgbClr val="E2BCC9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>
                  <a:solidFill>
                    <a:srgbClr val="535353"/>
                  </a:solidFill>
                </a:defRPr>
              </a:pPr>
            </a:p>
          </p:txBody>
        </p:sp>
      </p:grpSp>
      <p:pic>
        <p:nvPicPr>
          <p:cNvPr id="2243" name="IMG_1810.jpeg" descr="IMG_1810.jpeg"/>
          <p:cNvPicPr>
            <a:picLocks noChangeAspect="1"/>
          </p:cNvPicPr>
          <p:nvPr/>
        </p:nvPicPr>
        <p:blipFill>
          <a:blip r:embed="rId13">
            <a:extLst/>
          </a:blip>
          <a:srcRect l="62288" t="20816" r="15062" b="45601"/>
          <a:stretch>
            <a:fillRect/>
          </a:stretch>
        </p:blipFill>
        <p:spPr>
          <a:xfrm>
            <a:off x="4082020" y="3375903"/>
            <a:ext cx="1715421" cy="747842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</p:spPr>
      </p:pic>
      <p:sp>
        <p:nvSpPr>
          <p:cNvPr id="2244" name="خط"/>
          <p:cNvSpPr/>
          <p:nvPr/>
        </p:nvSpPr>
        <p:spPr>
          <a:xfrm>
            <a:off x="4398415" y="2279625"/>
            <a:ext cx="989625" cy="1267730"/>
          </a:xfrm>
          <a:prstGeom prst="line">
            <a:avLst/>
          </a:prstGeom>
          <a:ln w="25400">
            <a:solidFill>
              <a:srgbClr val="B51A00"/>
            </a:solidFill>
            <a:headEnd type="triangle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sp>
        <p:nvSpPr>
          <p:cNvPr id="2245" name="خط"/>
          <p:cNvSpPr/>
          <p:nvPr/>
        </p:nvSpPr>
        <p:spPr>
          <a:xfrm>
            <a:off x="3886375" y="3054847"/>
            <a:ext cx="1504597" cy="487987"/>
          </a:xfrm>
          <a:prstGeom prst="line">
            <a:avLst/>
          </a:prstGeom>
          <a:ln w="25400">
            <a:solidFill>
              <a:srgbClr val="B51A00"/>
            </a:solidFill>
            <a:headEnd type="triangle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pic>
        <p:nvPicPr>
          <p:cNvPr id="2246" name="IMG_1810.jpeg" descr="IMG_1810.jpeg"/>
          <p:cNvPicPr>
            <a:picLocks noChangeAspect="1"/>
          </p:cNvPicPr>
          <p:nvPr/>
        </p:nvPicPr>
        <p:blipFill>
          <a:blip r:embed="rId13">
            <a:extLst/>
          </a:blip>
          <a:srcRect l="2487" t="29272" r="66417" b="41793"/>
          <a:stretch>
            <a:fillRect/>
          </a:stretch>
        </p:blipFill>
        <p:spPr>
          <a:xfrm>
            <a:off x="612457" y="1181009"/>
            <a:ext cx="2645834" cy="723901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</p:spPr>
      </p:pic>
      <p:sp>
        <p:nvSpPr>
          <p:cNvPr id="2247" name="خط"/>
          <p:cNvSpPr/>
          <p:nvPr/>
        </p:nvSpPr>
        <p:spPr>
          <a:xfrm flipH="1" flipV="1">
            <a:off x="3257139" y="1387353"/>
            <a:ext cx="417473" cy="674168"/>
          </a:xfrm>
          <a:prstGeom prst="line">
            <a:avLst/>
          </a:prstGeom>
          <a:ln w="25400">
            <a:solidFill>
              <a:srgbClr val="2C0977"/>
            </a:solidFill>
            <a:headEnd type="triangle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sp>
        <p:nvSpPr>
          <p:cNvPr id="2248" name="خط"/>
          <p:cNvSpPr/>
          <p:nvPr/>
        </p:nvSpPr>
        <p:spPr>
          <a:xfrm flipV="1">
            <a:off x="4389068" y="1827356"/>
            <a:ext cx="1" cy="1220331"/>
          </a:xfrm>
          <a:prstGeom prst="line">
            <a:avLst/>
          </a:prstGeom>
          <a:ln w="25400">
            <a:solidFill>
              <a:schemeClr val="accent6">
                <a:lumOff val="-9411"/>
              </a:schemeClr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sp>
        <p:nvSpPr>
          <p:cNvPr id="2249" name="خط"/>
          <p:cNvSpPr/>
          <p:nvPr/>
        </p:nvSpPr>
        <p:spPr>
          <a:xfrm>
            <a:off x="1457369" y="3047686"/>
            <a:ext cx="2931700" cy="1"/>
          </a:xfrm>
          <a:prstGeom prst="line">
            <a:avLst/>
          </a:prstGeom>
          <a:ln w="25400">
            <a:solidFill>
              <a:schemeClr val="accent6">
                <a:lumOff val="-9411"/>
              </a:schemeClr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pic>
        <p:nvPicPr>
          <p:cNvPr id="2250" name="خط خط" descr="خط خط"/>
          <p:cNvPicPr>
            <a:picLocks noChangeAspect="0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 rot="3373482">
            <a:off x="3438548" y="2517416"/>
            <a:ext cx="1209707" cy="102589"/>
          </a:xfrm>
          <a:prstGeom prst="rect">
            <a:avLst/>
          </a:prstGeom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prism dir="l" isContent="0" isInverted="1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2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2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Class="entr" nodeType="after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2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6" dur="2000"/>
                                        <p:tgtEl>
                                          <p:spTgt spid="2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Class="entr" nodeType="after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0" dur="2000"/>
                                        <p:tgtEl>
                                          <p:spTgt spid="2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Class="emph" nodeType="afterEffect" presetSubtype="0" presetID="35" grpId="5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3" dur="1000" fill="hold"/>
                                        <p:tgtEl>
                                          <p:spTgt spid="2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mph" nodeType="withEffect" presetSubtype="0" presetID="35" grpId="6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000" fill="hold"/>
                                        <p:tgtEl>
                                          <p:spTgt spid="2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Class="entr" nodeType="afterEffect" presetID="9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2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0" dur="2000"/>
                                        <p:tgtEl>
                                          <p:spTgt spid="2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Class="entr" nodeType="afterEffect" presetID="9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2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4" dur="2000"/>
                                        <p:tgtEl>
                                          <p:spTgt spid="2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Class="exit" nodeType="afterEffect" presetSubtype="0" presetID="1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9" presetClass="exit" nodeType="afterEffect" presetSubtype="0" presetID="1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0"/>
                            </p:stCondLst>
                            <p:childTnLst>
                              <p:par>
                                <p:cTn id="42" presetClass="entr" nodeType="afterEffect" presetSubtype="5" presetID="3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fill="hold"/>
                                        <p:tgtEl>
                                          <p:spTgt spid="2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44" dur="1000"/>
                                        <p:tgtEl>
                                          <p:spTgt spid="2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000"/>
                            </p:stCondLst>
                            <p:childTnLst>
                              <p:par>
                                <p:cTn id="46" presetClass="entr" nodeType="afterEffect" presetID="9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7" fill="hold"/>
                                        <p:tgtEl>
                                          <p:spTgt spid="2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48" dur="2000"/>
                                        <p:tgtEl>
                                          <p:spTgt spid="2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8000"/>
                            </p:stCondLst>
                            <p:childTnLst>
                              <p:par>
                                <p:cTn id="50" presetClass="exit" nodeType="afterEffect" presetSubtype="0" presetID="1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Class="entr" nodeType="afterEffect" presetID="9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4" fill="hold"/>
                                        <p:tgtEl>
                                          <p:spTgt spid="2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55" dur="2000"/>
                                        <p:tgtEl>
                                          <p:spTgt spid="2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247" grpId="14"/>
      <p:bldP build="whole" bldLvl="1" animBg="1" rev="0" advAuto="0" spid="2249" grpId="10"/>
      <p:bldP build="whole" bldLvl="1" animBg="1" rev="0" advAuto="0" spid="2250" grpId="12"/>
      <p:bldP build="whole" bldLvl="1" animBg="1" rev="0" advAuto="0" spid="2248" grpId="3"/>
      <p:bldP build="whole" bldLvl="1" animBg="1" rev="0" advAuto="0" spid="2250" grpId="13"/>
      <p:bldP build="whole" bldLvl="1" animBg="1" rev="0" advAuto="0" spid="2248" grpId="6"/>
      <p:bldP build="whole" bldLvl="1" animBg="1" rev="0" advAuto="0" spid="2244" grpId="8"/>
      <p:bldP build="whole" bldLvl="1" animBg="1" rev="0" advAuto="0" spid="2242" grpId="1"/>
      <p:bldP build="whole" bldLvl="1" animBg="1" rev="0" advAuto="0" spid="2248" grpId="9"/>
      <p:bldP build="whole" bldLvl="1" animBg="1" rev="0" advAuto="0" spid="2246" grpId="11"/>
      <p:bldP build="whole" bldLvl="1" animBg="1" rev="0" advAuto="0" spid="2249" grpId="4"/>
      <p:bldP build="whole" bldLvl="1" animBg="1" rev="0" advAuto="0" spid="2249" grpId="5"/>
      <p:bldP build="whole" bldLvl="1" animBg="1" rev="0" advAuto="0" spid="2243" grpId="2"/>
      <p:bldP build="whole" bldLvl="1" animBg="1" rev="0" advAuto="0" spid="2245" grpId="7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261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2253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2254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255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2256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257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2258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259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2260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2262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2263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2264" name="Google Shape;8442;p63" descr="Google Shape;8442;p63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2266" name="Google Shape;8443;p63" descr="Google Shape;8443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5401" y="694979"/>
            <a:ext cx="1451108" cy="3080659"/>
          </a:xfrm>
          <a:prstGeom prst="rect">
            <a:avLst/>
          </a:prstGeom>
        </p:spPr>
      </p:pic>
      <p:pic>
        <p:nvPicPr>
          <p:cNvPr id="2268" name="Google Shape;10290;p67" descr="Google Shape;10290;p67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2271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2269" name="Google Shape;181;p29" descr="Google Shape;181;p29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270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2274" name="تجميع"/>
          <p:cNvGrpSpPr/>
          <p:nvPr/>
        </p:nvGrpSpPr>
        <p:grpSpPr>
          <a:xfrm>
            <a:off x="275444" y="939348"/>
            <a:ext cx="335689" cy="1548385"/>
            <a:chOff x="0" y="0"/>
            <a:chExt cx="335688" cy="1548383"/>
          </a:xfrm>
        </p:grpSpPr>
        <p:sp>
          <p:nvSpPr>
            <p:cNvPr id="2272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273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٧٩</a:t>
              </a:r>
            </a:p>
          </p:txBody>
        </p:sp>
      </p:grpSp>
      <p:grpSp>
        <p:nvGrpSpPr>
          <p:cNvPr id="2277" name="تجميع"/>
          <p:cNvGrpSpPr/>
          <p:nvPr/>
        </p:nvGrpSpPr>
        <p:grpSpPr>
          <a:xfrm>
            <a:off x="28864" y="1124"/>
            <a:ext cx="1251201" cy="812509"/>
            <a:chOff x="0" y="0"/>
            <a:chExt cx="1251200" cy="812508"/>
          </a:xfrm>
        </p:grpSpPr>
        <p:sp>
          <p:nvSpPr>
            <p:cNvPr id="2275" name="Google Shape;951;p13"/>
            <p:cNvSpPr/>
            <p:nvPr/>
          </p:nvSpPr>
          <p:spPr>
            <a:xfrm>
              <a:off x="0" y="0"/>
              <a:ext cx="1251201" cy="812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76" name="الفصل الثاني…"/>
            <p:cNvSpPr txBox="1"/>
            <p:nvPr/>
          </p:nvSpPr>
          <p:spPr>
            <a:xfrm rot="20159341">
              <a:off x="69889" y="221799"/>
              <a:ext cx="1111422" cy="3689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900"/>
              </a:pPr>
              <a:r>
                <a:t>الفصل الثاني </a:t>
              </a:r>
            </a:p>
            <a:p>
              <a:pPr algn="ctr" rtl="0">
                <a:defRPr b="1" sz="900"/>
              </a:pPr>
              <a:r>
                <a:t>الاعداد الحقيقة ونظرية فيثاغورس  </a:t>
              </a:r>
            </a:p>
          </p:txBody>
        </p:sp>
      </p:grpSp>
      <p:pic>
        <p:nvPicPr>
          <p:cNvPr id="2278" name="IMG_1584.png" descr="IMG_1584.png"/>
          <p:cNvPicPr>
            <a:picLocks noChangeAspect="1"/>
          </p:cNvPicPr>
          <p:nvPr/>
        </p:nvPicPr>
        <p:blipFill>
          <a:blip r:embed="rId11">
            <a:extLst/>
          </a:blip>
          <a:srcRect l="7127" t="0" r="0" b="8082"/>
          <a:stretch>
            <a:fillRect/>
          </a:stretch>
        </p:blipFill>
        <p:spPr>
          <a:xfrm>
            <a:off x="1646521" y="1065570"/>
            <a:ext cx="5089014" cy="5056910"/>
          </a:xfrm>
          <a:prstGeom prst="rect">
            <a:avLst/>
          </a:prstGeom>
          <a:ln w="12700">
            <a:miter lim="400000"/>
          </a:ln>
        </p:spPr>
      </p:pic>
      <p:sp>
        <p:nvSpPr>
          <p:cNvPr id="2279" name="المفردات…"/>
          <p:cNvSpPr txBox="1"/>
          <p:nvPr/>
        </p:nvSpPr>
        <p:spPr>
          <a:xfrm>
            <a:off x="6128229" y="2396236"/>
            <a:ext cx="1825452" cy="11589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algn="ctr" rtl="0">
              <a:defRPr b="1" sz="1300"/>
            </a:pPr>
            <a:r>
              <a:rPr>
                <a:solidFill>
                  <a:srgbClr val="B51A00"/>
                </a:solidFill>
              </a:rPr>
              <a:t>المفردات </a:t>
            </a:r>
          </a:p>
          <a:p>
            <a:pPr algn="ctr" rtl="0">
              <a:defRPr b="1" sz="1300"/>
            </a:pPr>
            <a:r>
              <a:t>ساقا المثلث القائم - الوتر </a:t>
            </a:r>
          </a:p>
          <a:p>
            <a:pPr algn="ctr" rtl="0">
              <a:defRPr b="1" sz="1300"/>
            </a:pPr>
            <a:r>
              <a:t>نظرية فيثاغورس- </a:t>
            </a:r>
          </a:p>
          <a:p>
            <a:pPr algn="ctr" rtl="0">
              <a:defRPr b="1" sz="1300"/>
            </a:pPr>
            <a:r>
              <a:t>عكس نظرية فيثاغورس </a:t>
            </a:r>
          </a:p>
        </p:txBody>
      </p:sp>
      <p:sp>
        <p:nvSpPr>
          <p:cNvPr id="2280" name="نظرية فيثاغورس"/>
          <p:cNvSpPr txBox="1"/>
          <p:nvPr/>
        </p:nvSpPr>
        <p:spPr>
          <a:xfrm>
            <a:off x="6418454" y="925748"/>
            <a:ext cx="1281325" cy="2469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 sz="17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نظرية فيثاغورس </a:t>
            </a:r>
          </a:p>
        </p:txBody>
      </p:sp>
      <p:sp>
        <p:nvSpPr>
          <p:cNvPr id="2281" name="استعمل نظرية فيثاغورس"/>
          <p:cNvSpPr txBox="1"/>
          <p:nvPr/>
        </p:nvSpPr>
        <p:spPr>
          <a:xfrm>
            <a:off x="6442483" y="1729021"/>
            <a:ext cx="1196945" cy="1478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 sz="11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استعمل نظرية فيثاغورس </a:t>
            </a:r>
          </a:p>
        </p:txBody>
      </p:sp>
      <p:pic>
        <p:nvPicPr>
          <p:cNvPr id="2282" name="IMG_1809.jpeg" descr="IMG_1809.jpeg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1953332" y="17205"/>
            <a:ext cx="653380" cy="892563"/>
          </a:xfrm>
          <a:prstGeom prst="rect">
            <a:avLst/>
          </a:prstGeom>
          <a:ln w="12700">
            <a:miter lim="400000"/>
          </a:ln>
        </p:spPr>
      </p:pic>
      <p:pic>
        <p:nvPicPr>
          <p:cNvPr id="2283" name="IMG_1811.png" descr="IMG_1811.png"/>
          <p:cNvPicPr>
            <a:picLocks noChangeAspect="1"/>
          </p:cNvPicPr>
          <p:nvPr/>
        </p:nvPicPr>
        <p:blipFill>
          <a:blip r:embed="rId13">
            <a:extLst/>
          </a:blip>
          <a:srcRect l="21512" t="31845" r="29411" b="37938"/>
          <a:stretch>
            <a:fillRect/>
          </a:stretch>
        </p:blipFill>
        <p:spPr>
          <a:xfrm>
            <a:off x="698614" y="1405485"/>
            <a:ext cx="5543694" cy="2559948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prism dir="l" isContent="0" isInverted="1"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5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294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2286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2287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288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2289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290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2291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292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2293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2295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2296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2297" name="Google Shape;8442;p63" descr="Google Shape;8442;p63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2299" name="Google Shape;8443;p63" descr="Google Shape;8443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5401" y="694979"/>
            <a:ext cx="1451108" cy="3080659"/>
          </a:xfrm>
          <a:prstGeom prst="rect">
            <a:avLst/>
          </a:prstGeom>
        </p:spPr>
      </p:pic>
      <p:pic>
        <p:nvPicPr>
          <p:cNvPr id="2301" name="Google Shape;10290;p67" descr="Google Shape;10290;p67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2304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2302" name="Google Shape;181;p29" descr="Google Shape;181;p29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303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2307" name="تجميع"/>
          <p:cNvGrpSpPr/>
          <p:nvPr/>
        </p:nvGrpSpPr>
        <p:grpSpPr>
          <a:xfrm>
            <a:off x="275444" y="939348"/>
            <a:ext cx="335689" cy="1548385"/>
            <a:chOff x="0" y="0"/>
            <a:chExt cx="335688" cy="1548383"/>
          </a:xfrm>
        </p:grpSpPr>
        <p:sp>
          <p:nvSpPr>
            <p:cNvPr id="2305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306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٨٠</a:t>
              </a:r>
            </a:p>
          </p:txBody>
        </p:sp>
      </p:grpSp>
      <p:grpSp>
        <p:nvGrpSpPr>
          <p:cNvPr id="2310" name="تجميع"/>
          <p:cNvGrpSpPr/>
          <p:nvPr/>
        </p:nvGrpSpPr>
        <p:grpSpPr>
          <a:xfrm>
            <a:off x="28864" y="1124"/>
            <a:ext cx="1251201" cy="812509"/>
            <a:chOff x="0" y="0"/>
            <a:chExt cx="1251200" cy="812508"/>
          </a:xfrm>
        </p:grpSpPr>
        <p:sp>
          <p:nvSpPr>
            <p:cNvPr id="2308" name="Google Shape;951;p13"/>
            <p:cNvSpPr/>
            <p:nvPr/>
          </p:nvSpPr>
          <p:spPr>
            <a:xfrm>
              <a:off x="0" y="0"/>
              <a:ext cx="1251201" cy="812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09" name="الفصل الثاني…"/>
            <p:cNvSpPr txBox="1"/>
            <p:nvPr/>
          </p:nvSpPr>
          <p:spPr>
            <a:xfrm rot="20159341">
              <a:off x="69889" y="221799"/>
              <a:ext cx="1111422" cy="3689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900"/>
              </a:pPr>
              <a:r>
                <a:t>الفصل الثاني </a:t>
              </a:r>
            </a:p>
            <a:p>
              <a:pPr algn="ctr" rtl="0">
                <a:defRPr b="1" sz="900"/>
              </a:pPr>
              <a:r>
                <a:t>الاعداد الحقيقة ونظرية فيثاغورس  </a:t>
              </a:r>
            </a:p>
          </p:txBody>
        </p:sp>
      </p:grpSp>
      <p:sp>
        <p:nvSpPr>
          <p:cNvPr id="2311" name="المفردات…"/>
          <p:cNvSpPr txBox="1"/>
          <p:nvPr/>
        </p:nvSpPr>
        <p:spPr>
          <a:xfrm>
            <a:off x="6128229" y="2396236"/>
            <a:ext cx="1825452" cy="11589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algn="ctr" rtl="0">
              <a:defRPr b="1" sz="1300"/>
            </a:pPr>
            <a:r>
              <a:rPr>
                <a:solidFill>
                  <a:srgbClr val="B51A00"/>
                </a:solidFill>
              </a:rPr>
              <a:t>المفردات </a:t>
            </a:r>
          </a:p>
          <a:p>
            <a:pPr algn="ctr" rtl="0">
              <a:defRPr b="1" sz="1300"/>
            </a:pPr>
            <a:r>
              <a:t>ساقا المثلث القائم - الوتر </a:t>
            </a:r>
          </a:p>
          <a:p>
            <a:pPr algn="ctr" rtl="0">
              <a:defRPr b="1" sz="1300"/>
            </a:pPr>
            <a:r>
              <a:t>نظرية فيثاغورس- </a:t>
            </a:r>
          </a:p>
          <a:p>
            <a:pPr algn="ctr" rtl="0">
              <a:defRPr b="1" sz="1300"/>
            </a:pPr>
            <a:r>
              <a:t>عكس نظرية فيثاغورس </a:t>
            </a:r>
          </a:p>
        </p:txBody>
      </p:sp>
      <p:sp>
        <p:nvSpPr>
          <p:cNvPr id="2312" name="نظرية فيثاغورس"/>
          <p:cNvSpPr txBox="1"/>
          <p:nvPr/>
        </p:nvSpPr>
        <p:spPr>
          <a:xfrm>
            <a:off x="6418454" y="925748"/>
            <a:ext cx="1281325" cy="2469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 sz="17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نظرية فيثاغورس </a:t>
            </a:r>
          </a:p>
        </p:txBody>
      </p:sp>
      <p:sp>
        <p:nvSpPr>
          <p:cNvPr id="2313" name="استعمل نظرية فيثاغورس"/>
          <p:cNvSpPr txBox="1"/>
          <p:nvPr/>
        </p:nvSpPr>
        <p:spPr>
          <a:xfrm>
            <a:off x="6442483" y="1729021"/>
            <a:ext cx="1196945" cy="1478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 sz="11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استعمل نظرية فيثاغورس </a:t>
            </a:r>
          </a:p>
        </p:txBody>
      </p:sp>
      <p:pic>
        <p:nvPicPr>
          <p:cNvPr id="2314" name="IMG_1809.jpeg" descr="IMG_1809.jpeg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1953332" y="17205"/>
            <a:ext cx="653380" cy="892563"/>
          </a:xfrm>
          <a:prstGeom prst="rect">
            <a:avLst/>
          </a:prstGeom>
          <a:ln w="12700">
            <a:miter lim="400000"/>
          </a:ln>
        </p:spPr>
      </p:pic>
      <p:pic>
        <p:nvPicPr>
          <p:cNvPr id="2315" name="IMG_1812.jpeg" descr="IMG_1812.jpeg"/>
          <p:cNvPicPr>
            <a:picLocks noChangeAspect="1"/>
          </p:cNvPicPr>
          <p:nvPr/>
        </p:nvPicPr>
        <p:blipFill>
          <a:blip r:embed="rId12">
            <a:extLst/>
          </a:blip>
          <a:srcRect l="38869" t="7953" r="3763" b="67634"/>
          <a:stretch>
            <a:fillRect/>
          </a:stretch>
        </p:blipFill>
        <p:spPr>
          <a:xfrm>
            <a:off x="1428971" y="1482444"/>
            <a:ext cx="4725005" cy="1666871"/>
          </a:xfrm>
          <a:prstGeom prst="rect">
            <a:avLst/>
          </a:prstGeom>
          <a:ln w="12700">
            <a:miter lim="400000"/>
          </a:ln>
        </p:spPr>
      </p:pic>
      <p:pic>
        <p:nvPicPr>
          <p:cNvPr id="2316" name="IMG_1584.png" descr="IMG_1584.png"/>
          <p:cNvPicPr>
            <a:picLocks noChangeAspect="1"/>
          </p:cNvPicPr>
          <p:nvPr/>
        </p:nvPicPr>
        <p:blipFill>
          <a:blip r:embed="rId13">
            <a:extLst/>
          </a:blip>
          <a:srcRect l="7127" t="0" r="0" b="8082"/>
          <a:stretch>
            <a:fillRect/>
          </a:stretch>
        </p:blipFill>
        <p:spPr>
          <a:xfrm>
            <a:off x="1122804" y="1049097"/>
            <a:ext cx="5089013" cy="505691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319" name="IMG_1812.jpeg"/>
          <p:cNvGrpSpPr/>
          <p:nvPr/>
        </p:nvGrpSpPr>
        <p:grpSpPr>
          <a:xfrm>
            <a:off x="4335499" y="750766"/>
            <a:ext cx="1817432" cy="792093"/>
            <a:chOff x="0" y="0"/>
            <a:chExt cx="1817431" cy="792091"/>
          </a:xfrm>
        </p:grpSpPr>
        <p:pic>
          <p:nvPicPr>
            <p:cNvPr id="2318" name="IMG_1812.jpeg" descr="IMG_1812.jpeg"/>
            <p:cNvPicPr>
              <a:picLocks noChangeAspect="1"/>
            </p:cNvPicPr>
            <p:nvPr/>
          </p:nvPicPr>
          <p:blipFill>
            <a:blip r:embed="rId12">
              <a:extLst/>
            </a:blip>
            <a:srcRect l="58836" t="0" r="18548" b="92348"/>
            <a:stretch>
              <a:fillRect/>
            </a:stretch>
          </p:blipFill>
          <p:spPr>
            <a:xfrm>
              <a:off x="101600" y="101600"/>
              <a:ext cx="1601532" cy="449192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317" name="IMG_1812.jpeg" descr="IMG_1812.jpeg"/>
            <p:cNvPicPr>
              <a:picLocks noChangeAspect="0"/>
            </p:cNvPicPr>
            <p:nvPr/>
          </p:nvPicPr>
          <p:blipFill>
            <a:blip r:embed="rId14">
              <a:extLst/>
            </a:blip>
            <a:stretch>
              <a:fillRect/>
            </a:stretch>
          </p:blipFill>
          <p:spPr>
            <a:xfrm>
              <a:off x="-1" y="0"/>
              <a:ext cx="1817433" cy="792092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doors dir="vert"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1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330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2322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2323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324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2325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326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2327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328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2329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2331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2332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2333" name="Google Shape;8442;p63" descr="Google Shape;8442;p63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2335" name="Google Shape;8443;p63" descr="Google Shape;8443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5401" y="694979"/>
            <a:ext cx="1451108" cy="3080659"/>
          </a:xfrm>
          <a:prstGeom prst="rect">
            <a:avLst/>
          </a:prstGeom>
        </p:spPr>
      </p:pic>
      <p:pic>
        <p:nvPicPr>
          <p:cNvPr id="2337" name="Google Shape;10290;p67" descr="Google Shape;10290;p67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2340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2338" name="Google Shape;181;p29" descr="Google Shape;181;p29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339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2343" name="تجميع"/>
          <p:cNvGrpSpPr/>
          <p:nvPr/>
        </p:nvGrpSpPr>
        <p:grpSpPr>
          <a:xfrm>
            <a:off x="275444" y="939348"/>
            <a:ext cx="335689" cy="1548385"/>
            <a:chOff x="0" y="0"/>
            <a:chExt cx="335688" cy="1548383"/>
          </a:xfrm>
        </p:grpSpPr>
        <p:sp>
          <p:nvSpPr>
            <p:cNvPr id="2341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342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٨١</a:t>
              </a:r>
            </a:p>
          </p:txBody>
        </p:sp>
      </p:grpSp>
      <p:grpSp>
        <p:nvGrpSpPr>
          <p:cNvPr id="2346" name="تجميع"/>
          <p:cNvGrpSpPr/>
          <p:nvPr/>
        </p:nvGrpSpPr>
        <p:grpSpPr>
          <a:xfrm>
            <a:off x="28864" y="1124"/>
            <a:ext cx="1251201" cy="812509"/>
            <a:chOff x="0" y="0"/>
            <a:chExt cx="1251200" cy="812508"/>
          </a:xfrm>
        </p:grpSpPr>
        <p:sp>
          <p:nvSpPr>
            <p:cNvPr id="2344" name="Google Shape;951;p13"/>
            <p:cNvSpPr/>
            <p:nvPr/>
          </p:nvSpPr>
          <p:spPr>
            <a:xfrm>
              <a:off x="0" y="0"/>
              <a:ext cx="1251201" cy="812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45" name="الفصل الثاني…"/>
            <p:cNvSpPr txBox="1"/>
            <p:nvPr/>
          </p:nvSpPr>
          <p:spPr>
            <a:xfrm rot="20159341">
              <a:off x="69889" y="221799"/>
              <a:ext cx="1111422" cy="3689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900"/>
              </a:pPr>
              <a:r>
                <a:t>الفصل الثاني </a:t>
              </a:r>
            </a:p>
            <a:p>
              <a:pPr algn="ctr" rtl="0">
                <a:defRPr b="1" sz="900"/>
              </a:pPr>
              <a:r>
                <a:t>الاعداد الحقيقة ونظرية فيثاغورس  </a:t>
              </a:r>
            </a:p>
          </p:txBody>
        </p:sp>
      </p:grpSp>
      <p:sp>
        <p:nvSpPr>
          <p:cNvPr id="2347" name="المفردات…"/>
          <p:cNvSpPr txBox="1"/>
          <p:nvPr/>
        </p:nvSpPr>
        <p:spPr>
          <a:xfrm>
            <a:off x="6128229" y="2396236"/>
            <a:ext cx="1825452" cy="11589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algn="ctr" rtl="0">
              <a:defRPr b="1" sz="1300"/>
            </a:pPr>
            <a:r>
              <a:rPr>
                <a:solidFill>
                  <a:srgbClr val="B51A00"/>
                </a:solidFill>
              </a:rPr>
              <a:t>المفردات </a:t>
            </a:r>
          </a:p>
          <a:p>
            <a:pPr algn="ctr" rtl="0">
              <a:defRPr b="1" sz="1300"/>
            </a:pPr>
            <a:r>
              <a:t>ساقا المثلث القائم - الوتر </a:t>
            </a:r>
          </a:p>
          <a:p>
            <a:pPr algn="ctr" rtl="0">
              <a:defRPr b="1" sz="1300"/>
            </a:pPr>
            <a:r>
              <a:t>نظرية فيثاغورس- </a:t>
            </a:r>
          </a:p>
          <a:p>
            <a:pPr algn="ctr" rtl="0">
              <a:defRPr b="1" sz="1300"/>
            </a:pPr>
            <a:r>
              <a:t>عكس نظرية فيثاغورس </a:t>
            </a:r>
          </a:p>
        </p:txBody>
      </p:sp>
      <p:sp>
        <p:nvSpPr>
          <p:cNvPr id="2348" name="نظرية فيثاغورس"/>
          <p:cNvSpPr txBox="1"/>
          <p:nvPr/>
        </p:nvSpPr>
        <p:spPr>
          <a:xfrm>
            <a:off x="6418454" y="925748"/>
            <a:ext cx="1281325" cy="2469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 sz="17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نظرية فيثاغورس </a:t>
            </a:r>
          </a:p>
        </p:txBody>
      </p:sp>
      <p:sp>
        <p:nvSpPr>
          <p:cNvPr id="2349" name="استعمل نظرية فيثاغورس"/>
          <p:cNvSpPr txBox="1"/>
          <p:nvPr/>
        </p:nvSpPr>
        <p:spPr>
          <a:xfrm>
            <a:off x="6442483" y="1729021"/>
            <a:ext cx="1196945" cy="1478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 sz="11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استعمل نظرية فيثاغورس </a:t>
            </a:r>
          </a:p>
        </p:txBody>
      </p:sp>
      <p:pic>
        <p:nvPicPr>
          <p:cNvPr id="2350" name="IMG_1809.jpeg" descr="IMG_1809.jpeg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1953332" y="17205"/>
            <a:ext cx="653380" cy="89256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353" name="تجميع"/>
          <p:cNvGrpSpPr/>
          <p:nvPr/>
        </p:nvGrpSpPr>
        <p:grpSpPr>
          <a:xfrm>
            <a:off x="1367536" y="1910859"/>
            <a:ext cx="4731988" cy="1844497"/>
            <a:chOff x="0" y="0"/>
            <a:chExt cx="4731987" cy="1844496"/>
          </a:xfrm>
        </p:grpSpPr>
        <p:pic>
          <p:nvPicPr>
            <p:cNvPr id="2351" name="IMG_1813.png" descr="IMG_1813.png"/>
            <p:cNvPicPr>
              <a:picLocks noChangeAspect="1"/>
            </p:cNvPicPr>
            <p:nvPr/>
          </p:nvPicPr>
          <p:blipFill>
            <a:blip r:embed="rId12">
              <a:extLst/>
            </a:blip>
            <a:srcRect l="29830" t="55552" r="61815" b="38302"/>
            <a:stretch>
              <a:fillRect/>
            </a:stretch>
          </p:blipFill>
          <p:spPr>
            <a:xfrm>
              <a:off x="2284421" y="494218"/>
              <a:ext cx="2447567" cy="135027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352" name="IMG_1813.png" descr="IMG_1813.png"/>
            <p:cNvPicPr>
              <a:picLocks noChangeAspect="1"/>
            </p:cNvPicPr>
            <p:nvPr/>
          </p:nvPicPr>
          <p:blipFill>
            <a:blip r:embed="rId12">
              <a:extLst/>
            </a:blip>
            <a:srcRect l="13757" t="52400" r="61800" b="44495"/>
            <a:stretch>
              <a:fillRect/>
            </a:stretch>
          </p:blipFill>
          <p:spPr>
            <a:xfrm>
              <a:off x="0" y="0"/>
              <a:ext cx="4731776" cy="45078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354" name="IMG_1664.png" descr="IMG_1664.png"/>
          <p:cNvPicPr>
            <a:picLocks noChangeAspect="1"/>
          </p:cNvPicPr>
          <p:nvPr/>
        </p:nvPicPr>
        <p:blipFill>
          <a:blip r:embed="rId13">
            <a:extLst/>
          </a:blip>
          <a:srcRect l="53216" t="20521" r="8536" b="73132"/>
          <a:stretch>
            <a:fillRect/>
          </a:stretch>
        </p:blipFill>
        <p:spPr>
          <a:xfrm>
            <a:off x="2827985" y="1341595"/>
            <a:ext cx="3381478" cy="4208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16" h="21323" fill="norm" stroke="1" extrusionOk="0">
                <a:moveTo>
                  <a:pt x="21235" y="0"/>
                </a:moveTo>
                <a:cubicBezTo>
                  <a:pt x="21165" y="-24"/>
                  <a:pt x="21072" y="541"/>
                  <a:pt x="20976" y="1669"/>
                </a:cubicBezTo>
                <a:lnTo>
                  <a:pt x="20823" y="3499"/>
                </a:lnTo>
                <a:lnTo>
                  <a:pt x="10703" y="3620"/>
                </a:lnTo>
                <a:lnTo>
                  <a:pt x="584" y="3741"/>
                </a:lnTo>
                <a:lnTo>
                  <a:pt x="403" y="4807"/>
                </a:lnTo>
                <a:cubicBezTo>
                  <a:pt x="-184" y="8250"/>
                  <a:pt x="-116" y="17049"/>
                  <a:pt x="516" y="19527"/>
                </a:cubicBezTo>
                <a:cubicBezTo>
                  <a:pt x="729" y="20364"/>
                  <a:pt x="1352" y="20441"/>
                  <a:pt x="10211" y="20492"/>
                </a:cubicBezTo>
                <a:cubicBezTo>
                  <a:pt x="15418" y="20523"/>
                  <a:pt x="19822" y="20717"/>
                  <a:pt x="19998" y="20935"/>
                </a:cubicBezTo>
                <a:cubicBezTo>
                  <a:pt x="20520" y="21576"/>
                  <a:pt x="20553" y="21545"/>
                  <a:pt x="20876" y="19889"/>
                </a:cubicBezTo>
                <a:cubicBezTo>
                  <a:pt x="21166" y="18397"/>
                  <a:pt x="21329" y="16812"/>
                  <a:pt x="21416" y="14560"/>
                </a:cubicBezTo>
                <a:lnTo>
                  <a:pt x="21416" y="8225"/>
                </a:lnTo>
                <a:cubicBezTo>
                  <a:pt x="21403" y="7999"/>
                  <a:pt x="21403" y="7819"/>
                  <a:pt x="21386" y="7562"/>
                </a:cubicBezTo>
                <a:cubicBezTo>
                  <a:pt x="21280" y="5943"/>
                  <a:pt x="21264" y="5265"/>
                  <a:pt x="21318" y="4465"/>
                </a:cubicBezTo>
                <a:cubicBezTo>
                  <a:pt x="21356" y="3900"/>
                  <a:pt x="21379" y="2693"/>
                  <a:pt x="21368" y="1790"/>
                </a:cubicBezTo>
                <a:cubicBezTo>
                  <a:pt x="21354" y="623"/>
                  <a:pt x="21305" y="25"/>
                  <a:pt x="21235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355" name="IMG_1584.png" descr="IMG_1584.png"/>
          <p:cNvPicPr>
            <a:picLocks noChangeAspect="1"/>
          </p:cNvPicPr>
          <p:nvPr/>
        </p:nvPicPr>
        <p:blipFill>
          <a:blip r:embed="rId14">
            <a:extLst/>
          </a:blip>
          <a:srcRect l="7127" t="0" r="0" b="8082"/>
          <a:stretch>
            <a:fillRect/>
          </a:stretch>
        </p:blipFill>
        <p:spPr>
          <a:xfrm>
            <a:off x="1120334" y="660767"/>
            <a:ext cx="5089013" cy="5056910"/>
          </a:xfrm>
          <a:prstGeom prst="rect">
            <a:avLst/>
          </a:prstGeom>
          <a:ln w="12700">
            <a:miter lim="400000"/>
          </a:ln>
        </p:spPr>
      </p:pic>
      <p:pic>
        <p:nvPicPr>
          <p:cNvPr id="2356" name="IMG_1829.png" descr="IMG_1829.png"/>
          <p:cNvPicPr>
            <a:picLocks noChangeAspect="1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686140" y="1103352"/>
            <a:ext cx="2107775" cy="767833"/>
          </a:xfrm>
          <a:prstGeom prst="rect">
            <a:avLst/>
          </a:prstGeom>
          <a:ln w="12700">
            <a:miter lim="400000"/>
          </a:ln>
        </p:spPr>
      </p:pic>
      <p:pic>
        <p:nvPicPr>
          <p:cNvPr id="2357" name="IMG_1830.jpeg" descr="IMG_1830.jpeg"/>
          <p:cNvPicPr>
            <a:picLocks noChangeAspect="1"/>
          </p:cNvPicPr>
          <p:nvPr/>
        </p:nvPicPr>
        <p:blipFill>
          <a:blip r:embed="rId16">
            <a:extLst/>
          </a:blip>
          <a:srcRect l="67007" t="39420" r="9626" b="29093"/>
          <a:stretch>
            <a:fillRect/>
          </a:stretch>
        </p:blipFill>
        <p:spPr>
          <a:xfrm>
            <a:off x="807384" y="1109559"/>
            <a:ext cx="207012" cy="2115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603" h="21598" fill="norm" stroke="1" extrusionOk="0">
                <a:moveTo>
                  <a:pt x="4238" y="0"/>
                </a:moveTo>
                <a:cubicBezTo>
                  <a:pt x="4053" y="2"/>
                  <a:pt x="3842" y="158"/>
                  <a:pt x="3567" y="486"/>
                </a:cubicBezTo>
                <a:cubicBezTo>
                  <a:pt x="171" y="4523"/>
                  <a:pt x="-882" y="10026"/>
                  <a:pt x="762" y="15236"/>
                </a:cubicBezTo>
                <a:cubicBezTo>
                  <a:pt x="1276" y="16865"/>
                  <a:pt x="2747" y="19339"/>
                  <a:pt x="3883" y="20504"/>
                </a:cubicBezTo>
                <a:cubicBezTo>
                  <a:pt x="4150" y="20778"/>
                  <a:pt x="4165" y="20781"/>
                  <a:pt x="4594" y="20342"/>
                </a:cubicBezTo>
                <a:lnTo>
                  <a:pt x="5028" y="19896"/>
                </a:lnTo>
                <a:lnTo>
                  <a:pt x="4199" y="18843"/>
                </a:lnTo>
                <a:cubicBezTo>
                  <a:pt x="2643" y="16883"/>
                  <a:pt x="1497" y="13932"/>
                  <a:pt x="1236" y="11224"/>
                </a:cubicBezTo>
                <a:cubicBezTo>
                  <a:pt x="1103" y="9842"/>
                  <a:pt x="1407" y="7669"/>
                  <a:pt x="1947" y="5997"/>
                </a:cubicBezTo>
                <a:cubicBezTo>
                  <a:pt x="2437" y="4482"/>
                  <a:pt x="3622" y="2363"/>
                  <a:pt x="4515" y="1418"/>
                </a:cubicBezTo>
                <a:cubicBezTo>
                  <a:pt x="5033" y="869"/>
                  <a:pt x="5038" y="873"/>
                  <a:pt x="4791" y="486"/>
                </a:cubicBezTo>
                <a:cubicBezTo>
                  <a:pt x="4585" y="163"/>
                  <a:pt x="4423" y="-2"/>
                  <a:pt x="4238" y="0"/>
                </a:cubicBezTo>
                <a:close/>
                <a:moveTo>
                  <a:pt x="11506" y="1702"/>
                </a:moveTo>
                <a:cubicBezTo>
                  <a:pt x="8952" y="1912"/>
                  <a:pt x="6611" y="3267"/>
                  <a:pt x="5186" y="5470"/>
                </a:cubicBezTo>
                <a:cubicBezTo>
                  <a:pt x="4393" y="6696"/>
                  <a:pt x="4315" y="6890"/>
                  <a:pt x="3843" y="8915"/>
                </a:cubicBezTo>
                <a:cubicBezTo>
                  <a:pt x="3555" y="10150"/>
                  <a:pt x="3838" y="12646"/>
                  <a:pt x="4396" y="13696"/>
                </a:cubicBezTo>
                <a:cubicBezTo>
                  <a:pt x="4473" y="13840"/>
                  <a:pt x="4554" y="14045"/>
                  <a:pt x="4554" y="14142"/>
                </a:cubicBezTo>
                <a:cubicBezTo>
                  <a:pt x="4554" y="14424"/>
                  <a:pt x="5716" y="15954"/>
                  <a:pt x="6529" y="16735"/>
                </a:cubicBezTo>
                <a:cubicBezTo>
                  <a:pt x="7360" y="17533"/>
                  <a:pt x="9412" y="18617"/>
                  <a:pt x="10084" y="18640"/>
                </a:cubicBezTo>
                <a:cubicBezTo>
                  <a:pt x="10324" y="18648"/>
                  <a:pt x="10672" y="18736"/>
                  <a:pt x="10874" y="18802"/>
                </a:cubicBezTo>
                <a:cubicBezTo>
                  <a:pt x="11812" y="19110"/>
                  <a:pt x="14211" y="18842"/>
                  <a:pt x="15535" y="18275"/>
                </a:cubicBezTo>
                <a:cubicBezTo>
                  <a:pt x="17733" y="17335"/>
                  <a:pt x="19531" y="15269"/>
                  <a:pt x="20275" y="12845"/>
                </a:cubicBezTo>
                <a:cubicBezTo>
                  <a:pt x="20718" y="11403"/>
                  <a:pt x="20708" y="9166"/>
                  <a:pt x="20275" y="7780"/>
                </a:cubicBezTo>
                <a:cubicBezTo>
                  <a:pt x="19349" y="4812"/>
                  <a:pt x="16967" y="2534"/>
                  <a:pt x="14113" y="1904"/>
                </a:cubicBezTo>
                <a:cubicBezTo>
                  <a:pt x="13239" y="1712"/>
                  <a:pt x="12358" y="1632"/>
                  <a:pt x="11506" y="1702"/>
                </a:cubicBezTo>
                <a:close/>
                <a:moveTo>
                  <a:pt x="13047" y="20950"/>
                </a:moveTo>
                <a:cubicBezTo>
                  <a:pt x="12617" y="21038"/>
                  <a:pt x="12244" y="21314"/>
                  <a:pt x="11901" y="21598"/>
                </a:cubicBezTo>
                <a:lnTo>
                  <a:pt x="15140" y="21598"/>
                </a:lnTo>
                <a:cubicBezTo>
                  <a:pt x="14993" y="21424"/>
                  <a:pt x="14898" y="21228"/>
                  <a:pt x="14627" y="21112"/>
                </a:cubicBezTo>
                <a:cubicBezTo>
                  <a:pt x="14138" y="20902"/>
                  <a:pt x="13563" y="20844"/>
                  <a:pt x="13047" y="2095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358" name="IMG_1830.jpeg" descr="IMG_1830.jpeg"/>
          <p:cNvPicPr>
            <a:picLocks noChangeAspect="1"/>
          </p:cNvPicPr>
          <p:nvPr/>
        </p:nvPicPr>
        <p:blipFill>
          <a:blip r:embed="rId16">
            <a:extLst/>
          </a:blip>
          <a:srcRect l="34150" t="39343" r="34165" b="29122"/>
          <a:stretch>
            <a:fillRect/>
          </a:stretch>
        </p:blipFill>
        <p:spPr>
          <a:xfrm>
            <a:off x="1368543" y="1140539"/>
            <a:ext cx="332855" cy="25122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378" h="21512" fill="norm" stroke="1" extrusionOk="0">
                <a:moveTo>
                  <a:pt x="2909" y="0"/>
                </a:moveTo>
                <a:lnTo>
                  <a:pt x="2326" y="1054"/>
                </a:lnTo>
                <a:cubicBezTo>
                  <a:pt x="3" y="5206"/>
                  <a:pt x="-628" y="10570"/>
                  <a:pt x="649" y="15463"/>
                </a:cubicBezTo>
                <a:cubicBezTo>
                  <a:pt x="1014" y="16859"/>
                  <a:pt x="1918" y="18999"/>
                  <a:pt x="2569" y="20017"/>
                </a:cubicBezTo>
                <a:lnTo>
                  <a:pt x="2958" y="20628"/>
                </a:lnTo>
                <a:lnTo>
                  <a:pt x="3249" y="20255"/>
                </a:lnTo>
                <a:cubicBezTo>
                  <a:pt x="3530" y="19894"/>
                  <a:pt x="3651" y="19473"/>
                  <a:pt x="3468" y="19473"/>
                </a:cubicBezTo>
                <a:cubicBezTo>
                  <a:pt x="3305" y="19473"/>
                  <a:pt x="2265" y="17476"/>
                  <a:pt x="1840" y="16313"/>
                </a:cubicBezTo>
                <a:cubicBezTo>
                  <a:pt x="1102" y="14290"/>
                  <a:pt x="917" y="13038"/>
                  <a:pt x="917" y="10263"/>
                </a:cubicBezTo>
                <a:cubicBezTo>
                  <a:pt x="916" y="8185"/>
                  <a:pt x="966" y="7701"/>
                  <a:pt x="1184" y="6661"/>
                </a:cubicBezTo>
                <a:cubicBezTo>
                  <a:pt x="1528" y="5020"/>
                  <a:pt x="2258" y="3082"/>
                  <a:pt x="3006" y="1836"/>
                </a:cubicBezTo>
                <a:lnTo>
                  <a:pt x="3638" y="782"/>
                </a:lnTo>
                <a:lnTo>
                  <a:pt x="3273" y="408"/>
                </a:lnTo>
                <a:lnTo>
                  <a:pt x="2909" y="0"/>
                </a:lnTo>
                <a:close/>
                <a:moveTo>
                  <a:pt x="17414" y="34"/>
                </a:moveTo>
                <a:cubicBezTo>
                  <a:pt x="17186" y="-88"/>
                  <a:pt x="16734" y="405"/>
                  <a:pt x="16734" y="782"/>
                </a:cubicBezTo>
                <a:cubicBezTo>
                  <a:pt x="16734" y="982"/>
                  <a:pt x="16920" y="1390"/>
                  <a:pt x="17171" y="1734"/>
                </a:cubicBezTo>
                <a:cubicBezTo>
                  <a:pt x="17407" y="2056"/>
                  <a:pt x="17584" y="2384"/>
                  <a:pt x="17584" y="2481"/>
                </a:cubicBezTo>
                <a:cubicBezTo>
                  <a:pt x="17584" y="2578"/>
                  <a:pt x="17661" y="2747"/>
                  <a:pt x="17755" y="2855"/>
                </a:cubicBezTo>
                <a:cubicBezTo>
                  <a:pt x="17983" y="3121"/>
                  <a:pt x="18691" y="5245"/>
                  <a:pt x="18921" y="6355"/>
                </a:cubicBezTo>
                <a:cubicBezTo>
                  <a:pt x="19023" y="6850"/>
                  <a:pt x="19160" y="7423"/>
                  <a:pt x="19212" y="7613"/>
                </a:cubicBezTo>
                <a:cubicBezTo>
                  <a:pt x="19345" y="8095"/>
                  <a:pt x="19322" y="12866"/>
                  <a:pt x="19188" y="12982"/>
                </a:cubicBezTo>
                <a:cubicBezTo>
                  <a:pt x="19129" y="13033"/>
                  <a:pt x="19091" y="13209"/>
                  <a:pt x="19091" y="13390"/>
                </a:cubicBezTo>
                <a:cubicBezTo>
                  <a:pt x="19091" y="13674"/>
                  <a:pt x="18829" y="14741"/>
                  <a:pt x="18459" y="16041"/>
                </a:cubicBezTo>
                <a:cubicBezTo>
                  <a:pt x="18400" y="16247"/>
                  <a:pt x="18186" y="16789"/>
                  <a:pt x="17973" y="17230"/>
                </a:cubicBezTo>
                <a:cubicBezTo>
                  <a:pt x="17760" y="17671"/>
                  <a:pt x="17584" y="18078"/>
                  <a:pt x="17584" y="18148"/>
                </a:cubicBezTo>
                <a:cubicBezTo>
                  <a:pt x="17584" y="18218"/>
                  <a:pt x="17538" y="18320"/>
                  <a:pt x="17463" y="18386"/>
                </a:cubicBezTo>
                <a:cubicBezTo>
                  <a:pt x="17388" y="18451"/>
                  <a:pt x="17146" y="18786"/>
                  <a:pt x="16953" y="19133"/>
                </a:cubicBezTo>
                <a:lnTo>
                  <a:pt x="16613" y="19779"/>
                </a:lnTo>
                <a:lnTo>
                  <a:pt x="16856" y="20221"/>
                </a:lnTo>
                <a:cubicBezTo>
                  <a:pt x="16988" y="20471"/>
                  <a:pt x="17148" y="20696"/>
                  <a:pt x="17220" y="20696"/>
                </a:cubicBezTo>
                <a:cubicBezTo>
                  <a:pt x="17402" y="20696"/>
                  <a:pt x="18069" y="19709"/>
                  <a:pt x="18581" y="18657"/>
                </a:cubicBezTo>
                <a:cubicBezTo>
                  <a:pt x="20769" y="14159"/>
                  <a:pt x="20972" y="8124"/>
                  <a:pt x="19115" y="3297"/>
                </a:cubicBezTo>
                <a:cubicBezTo>
                  <a:pt x="18693" y="2199"/>
                  <a:pt x="17630" y="150"/>
                  <a:pt x="17414" y="34"/>
                </a:cubicBezTo>
                <a:close/>
                <a:moveTo>
                  <a:pt x="6553" y="4248"/>
                </a:moveTo>
                <a:cubicBezTo>
                  <a:pt x="5338" y="4339"/>
                  <a:pt x="4873" y="4505"/>
                  <a:pt x="4172" y="5132"/>
                </a:cubicBezTo>
                <a:cubicBezTo>
                  <a:pt x="3162" y="6036"/>
                  <a:pt x="2410" y="7508"/>
                  <a:pt x="2107" y="9142"/>
                </a:cubicBezTo>
                <a:cubicBezTo>
                  <a:pt x="1388" y="13022"/>
                  <a:pt x="3358" y="17068"/>
                  <a:pt x="6165" y="17434"/>
                </a:cubicBezTo>
                <a:cubicBezTo>
                  <a:pt x="6401" y="17465"/>
                  <a:pt x="6677" y="17488"/>
                  <a:pt x="6772" y="17502"/>
                </a:cubicBezTo>
                <a:cubicBezTo>
                  <a:pt x="7473" y="17604"/>
                  <a:pt x="9096" y="16751"/>
                  <a:pt x="9785" y="15905"/>
                </a:cubicBezTo>
                <a:cubicBezTo>
                  <a:pt x="10221" y="15370"/>
                  <a:pt x="10241" y="15367"/>
                  <a:pt x="10976" y="16109"/>
                </a:cubicBezTo>
                <a:cubicBezTo>
                  <a:pt x="11859" y="17001"/>
                  <a:pt x="12573" y="17297"/>
                  <a:pt x="13794" y="17298"/>
                </a:cubicBezTo>
                <a:cubicBezTo>
                  <a:pt x="15224" y="17300"/>
                  <a:pt x="16025" y="16857"/>
                  <a:pt x="17001" y="15531"/>
                </a:cubicBezTo>
                <a:cubicBezTo>
                  <a:pt x="17892" y="14322"/>
                  <a:pt x="18569" y="12370"/>
                  <a:pt x="18216" y="12065"/>
                </a:cubicBezTo>
                <a:cubicBezTo>
                  <a:pt x="18153" y="12010"/>
                  <a:pt x="18139" y="11864"/>
                  <a:pt x="18168" y="11759"/>
                </a:cubicBezTo>
                <a:cubicBezTo>
                  <a:pt x="18198" y="11648"/>
                  <a:pt x="18150" y="11578"/>
                  <a:pt x="18046" y="11589"/>
                </a:cubicBezTo>
                <a:cubicBezTo>
                  <a:pt x="17937" y="11600"/>
                  <a:pt x="17848" y="11489"/>
                  <a:pt x="17827" y="11283"/>
                </a:cubicBezTo>
                <a:cubicBezTo>
                  <a:pt x="17776" y="10779"/>
                  <a:pt x="17599" y="10862"/>
                  <a:pt x="17560" y="11419"/>
                </a:cubicBezTo>
                <a:lnTo>
                  <a:pt x="17536" y="11929"/>
                </a:lnTo>
                <a:lnTo>
                  <a:pt x="14960" y="11963"/>
                </a:lnTo>
                <a:cubicBezTo>
                  <a:pt x="13549" y="11985"/>
                  <a:pt x="12364" y="11934"/>
                  <a:pt x="12312" y="11861"/>
                </a:cubicBezTo>
                <a:cubicBezTo>
                  <a:pt x="12260" y="11788"/>
                  <a:pt x="12222" y="11218"/>
                  <a:pt x="12215" y="10569"/>
                </a:cubicBezTo>
                <a:cubicBezTo>
                  <a:pt x="12208" y="9920"/>
                  <a:pt x="12138" y="9226"/>
                  <a:pt x="12069" y="9040"/>
                </a:cubicBezTo>
                <a:cubicBezTo>
                  <a:pt x="11932" y="8672"/>
                  <a:pt x="11368" y="7992"/>
                  <a:pt x="11364" y="8190"/>
                </a:cubicBezTo>
                <a:cubicBezTo>
                  <a:pt x="11360" y="8430"/>
                  <a:pt x="10954" y="7561"/>
                  <a:pt x="10951" y="7307"/>
                </a:cubicBezTo>
                <a:cubicBezTo>
                  <a:pt x="10950" y="7166"/>
                  <a:pt x="10851" y="6987"/>
                  <a:pt x="10733" y="6899"/>
                </a:cubicBezTo>
                <a:cubicBezTo>
                  <a:pt x="10615" y="6811"/>
                  <a:pt x="10514" y="6646"/>
                  <a:pt x="10514" y="6525"/>
                </a:cubicBezTo>
                <a:cubicBezTo>
                  <a:pt x="10514" y="6405"/>
                  <a:pt x="10470" y="6287"/>
                  <a:pt x="10417" y="6287"/>
                </a:cubicBezTo>
                <a:cubicBezTo>
                  <a:pt x="10363" y="6287"/>
                  <a:pt x="10110" y="6039"/>
                  <a:pt x="9858" y="5744"/>
                </a:cubicBezTo>
                <a:cubicBezTo>
                  <a:pt x="8872" y="4591"/>
                  <a:pt x="7872" y="4150"/>
                  <a:pt x="6553" y="4248"/>
                </a:cubicBezTo>
                <a:close/>
                <a:moveTo>
                  <a:pt x="17706" y="8632"/>
                </a:moveTo>
                <a:cubicBezTo>
                  <a:pt x="17647" y="8683"/>
                  <a:pt x="17584" y="8759"/>
                  <a:pt x="17584" y="8836"/>
                </a:cubicBezTo>
                <a:cubicBezTo>
                  <a:pt x="17584" y="8914"/>
                  <a:pt x="17647" y="9006"/>
                  <a:pt x="17706" y="9006"/>
                </a:cubicBezTo>
                <a:cubicBezTo>
                  <a:pt x="17765" y="9006"/>
                  <a:pt x="17803" y="8897"/>
                  <a:pt x="17803" y="8768"/>
                </a:cubicBezTo>
                <a:cubicBezTo>
                  <a:pt x="17803" y="8640"/>
                  <a:pt x="17765" y="8581"/>
                  <a:pt x="17706" y="8632"/>
                </a:cubicBezTo>
                <a:close/>
                <a:moveTo>
                  <a:pt x="18338" y="10705"/>
                </a:moveTo>
                <a:cubicBezTo>
                  <a:pt x="18281" y="10657"/>
                  <a:pt x="18240" y="10773"/>
                  <a:pt x="18240" y="10943"/>
                </a:cubicBezTo>
                <a:cubicBezTo>
                  <a:pt x="18240" y="11305"/>
                  <a:pt x="18301" y="11321"/>
                  <a:pt x="18386" y="11011"/>
                </a:cubicBezTo>
                <a:cubicBezTo>
                  <a:pt x="18419" y="10890"/>
                  <a:pt x="18394" y="10754"/>
                  <a:pt x="18338" y="10705"/>
                </a:cubicBezTo>
                <a:close/>
                <a:moveTo>
                  <a:pt x="6699" y="21036"/>
                </a:moveTo>
                <a:cubicBezTo>
                  <a:pt x="6346" y="21088"/>
                  <a:pt x="6132" y="21254"/>
                  <a:pt x="5970" y="21512"/>
                </a:cubicBezTo>
                <a:lnTo>
                  <a:pt x="7866" y="21512"/>
                </a:lnTo>
                <a:cubicBezTo>
                  <a:pt x="7566" y="21211"/>
                  <a:pt x="7140" y="20972"/>
                  <a:pt x="6699" y="21036"/>
                </a:cubicBezTo>
                <a:close/>
                <a:moveTo>
                  <a:pt x="13041" y="21342"/>
                </a:moveTo>
                <a:cubicBezTo>
                  <a:pt x="12896" y="21362"/>
                  <a:pt x="12871" y="21473"/>
                  <a:pt x="12774" y="21512"/>
                </a:cubicBezTo>
                <a:lnTo>
                  <a:pt x="13527" y="21512"/>
                </a:lnTo>
                <a:cubicBezTo>
                  <a:pt x="13358" y="21469"/>
                  <a:pt x="13251" y="21314"/>
                  <a:pt x="13041" y="21342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359" name="IMG_1830.jpeg" descr="IMG_1830.jpeg"/>
          <p:cNvPicPr>
            <a:picLocks noChangeAspect="1"/>
          </p:cNvPicPr>
          <p:nvPr/>
        </p:nvPicPr>
        <p:blipFill>
          <a:blip r:embed="rId16">
            <a:extLst/>
          </a:blip>
          <a:srcRect l="7688" t="39478" r="67181" b="29129"/>
          <a:stretch>
            <a:fillRect/>
          </a:stretch>
        </p:blipFill>
        <p:spPr>
          <a:xfrm>
            <a:off x="2317225" y="1066676"/>
            <a:ext cx="314375" cy="2978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27" h="21534" fill="norm" stroke="1" extrusionOk="0">
                <a:moveTo>
                  <a:pt x="17503" y="68"/>
                </a:moveTo>
                <a:cubicBezTo>
                  <a:pt x="17299" y="-66"/>
                  <a:pt x="17146" y="6"/>
                  <a:pt x="16887" y="212"/>
                </a:cubicBezTo>
                <a:cubicBezTo>
                  <a:pt x="16360" y="629"/>
                  <a:pt x="16356" y="805"/>
                  <a:pt x="16833" y="1273"/>
                </a:cubicBezTo>
                <a:cubicBezTo>
                  <a:pt x="17204" y="1638"/>
                  <a:pt x="18414" y="3557"/>
                  <a:pt x="18414" y="3770"/>
                </a:cubicBezTo>
                <a:cubicBezTo>
                  <a:pt x="18414" y="3832"/>
                  <a:pt x="18497" y="3984"/>
                  <a:pt x="18602" y="4115"/>
                </a:cubicBezTo>
                <a:cubicBezTo>
                  <a:pt x="18706" y="4245"/>
                  <a:pt x="18982" y="4808"/>
                  <a:pt x="19191" y="5377"/>
                </a:cubicBezTo>
                <a:cubicBezTo>
                  <a:pt x="20093" y="7837"/>
                  <a:pt x="20264" y="10919"/>
                  <a:pt x="19647" y="13499"/>
                </a:cubicBezTo>
                <a:cubicBezTo>
                  <a:pt x="19117" y="15711"/>
                  <a:pt x="17982" y="18014"/>
                  <a:pt x="16887" y="19123"/>
                </a:cubicBezTo>
                <a:cubicBezTo>
                  <a:pt x="16359" y="19658"/>
                  <a:pt x="16355" y="19845"/>
                  <a:pt x="16806" y="20329"/>
                </a:cubicBezTo>
                <a:cubicBezTo>
                  <a:pt x="16996" y="20532"/>
                  <a:pt x="17216" y="20702"/>
                  <a:pt x="17288" y="20702"/>
                </a:cubicBezTo>
                <a:cubicBezTo>
                  <a:pt x="17618" y="20702"/>
                  <a:pt x="19110" y="18460"/>
                  <a:pt x="19861" y="16856"/>
                </a:cubicBezTo>
                <a:cubicBezTo>
                  <a:pt x="20368" y="15775"/>
                  <a:pt x="20926" y="13885"/>
                  <a:pt x="21121" y="12523"/>
                </a:cubicBezTo>
                <a:cubicBezTo>
                  <a:pt x="21346" y="10944"/>
                  <a:pt x="21197" y="8014"/>
                  <a:pt x="20826" y="6468"/>
                </a:cubicBezTo>
                <a:cubicBezTo>
                  <a:pt x="20464" y="4963"/>
                  <a:pt x="19381" y="2564"/>
                  <a:pt x="18468" y="1273"/>
                </a:cubicBezTo>
                <a:cubicBezTo>
                  <a:pt x="17967" y="567"/>
                  <a:pt x="17706" y="202"/>
                  <a:pt x="17503" y="68"/>
                </a:cubicBezTo>
                <a:close/>
                <a:moveTo>
                  <a:pt x="5926" y="1302"/>
                </a:moveTo>
                <a:cubicBezTo>
                  <a:pt x="4600" y="1408"/>
                  <a:pt x="3769" y="1998"/>
                  <a:pt x="3273" y="3139"/>
                </a:cubicBezTo>
                <a:cubicBezTo>
                  <a:pt x="2442" y="5049"/>
                  <a:pt x="3164" y="6968"/>
                  <a:pt x="4988" y="7730"/>
                </a:cubicBezTo>
                <a:cubicBezTo>
                  <a:pt x="7941" y="8965"/>
                  <a:pt x="10829" y="6133"/>
                  <a:pt x="9598" y="3196"/>
                </a:cubicBezTo>
                <a:cubicBezTo>
                  <a:pt x="9258" y="2387"/>
                  <a:pt x="8420" y="1646"/>
                  <a:pt x="7534" y="1388"/>
                </a:cubicBezTo>
                <a:cubicBezTo>
                  <a:pt x="7212" y="1295"/>
                  <a:pt x="6492" y="1257"/>
                  <a:pt x="5926" y="1302"/>
                </a:cubicBezTo>
                <a:close/>
                <a:moveTo>
                  <a:pt x="12786" y="1962"/>
                </a:moveTo>
                <a:cubicBezTo>
                  <a:pt x="12311" y="1962"/>
                  <a:pt x="12131" y="2054"/>
                  <a:pt x="11929" y="2335"/>
                </a:cubicBezTo>
                <a:cubicBezTo>
                  <a:pt x="11565" y="2842"/>
                  <a:pt x="11597" y="3472"/>
                  <a:pt x="12009" y="3914"/>
                </a:cubicBezTo>
                <a:cubicBezTo>
                  <a:pt x="12535" y="4477"/>
                  <a:pt x="13477" y="4386"/>
                  <a:pt x="13751" y="3741"/>
                </a:cubicBezTo>
                <a:cubicBezTo>
                  <a:pt x="14166" y="2767"/>
                  <a:pt x="13736" y="1962"/>
                  <a:pt x="12786" y="1962"/>
                </a:cubicBezTo>
                <a:close/>
                <a:moveTo>
                  <a:pt x="14609" y="5377"/>
                </a:moveTo>
                <a:cubicBezTo>
                  <a:pt x="14069" y="5306"/>
                  <a:pt x="13493" y="5359"/>
                  <a:pt x="12894" y="5578"/>
                </a:cubicBezTo>
                <a:cubicBezTo>
                  <a:pt x="11789" y="5981"/>
                  <a:pt x="10830" y="7471"/>
                  <a:pt x="10830" y="8792"/>
                </a:cubicBezTo>
                <a:cubicBezTo>
                  <a:pt x="10830" y="9212"/>
                  <a:pt x="10747" y="9681"/>
                  <a:pt x="10669" y="9825"/>
                </a:cubicBezTo>
                <a:cubicBezTo>
                  <a:pt x="10592" y="9969"/>
                  <a:pt x="10479" y="10280"/>
                  <a:pt x="10401" y="10514"/>
                </a:cubicBezTo>
                <a:cubicBezTo>
                  <a:pt x="10307" y="10799"/>
                  <a:pt x="10164" y="10921"/>
                  <a:pt x="9999" y="10887"/>
                </a:cubicBezTo>
                <a:cubicBezTo>
                  <a:pt x="9804" y="10847"/>
                  <a:pt x="9742" y="10606"/>
                  <a:pt x="9651" y="9711"/>
                </a:cubicBezTo>
                <a:cubicBezTo>
                  <a:pt x="9543" y="8642"/>
                  <a:pt x="9389" y="8184"/>
                  <a:pt x="9196" y="8390"/>
                </a:cubicBezTo>
                <a:cubicBezTo>
                  <a:pt x="9148" y="8441"/>
                  <a:pt x="9202" y="8968"/>
                  <a:pt x="9330" y="9567"/>
                </a:cubicBezTo>
                <a:cubicBezTo>
                  <a:pt x="9494" y="10343"/>
                  <a:pt x="9518" y="10714"/>
                  <a:pt x="9410" y="10830"/>
                </a:cubicBezTo>
                <a:cubicBezTo>
                  <a:pt x="9182" y="11074"/>
                  <a:pt x="8810" y="10731"/>
                  <a:pt x="8660" y="10170"/>
                </a:cubicBezTo>
                <a:cubicBezTo>
                  <a:pt x="8509" y="9606"/>
                  <a:pt x="8284" y="9564"/>
                  <a:pt x="8284" y="10084"/>
                </a:cubicBezTo>
                <a:cubicBezTo>
                  <a:pt x="8284" y="10739"/>
                  <a:pt x="7832" y="10660"/>
                  <a:pt x="7775" y="9998"/>
                </a:cubicBezTo>
                <a:cubicBezTo>
                  <a:pt x="7716" y="9310"/>
                  <a:pt x="7539" y="8493"/>
                  <a:pt x="7427" y="8419"/>
                </a:cubicBezTo>
                <a:cubicBezTo>
                  <a:pt x="7257" y="8307"/>
                  <a:pt x="7272" y="8751"/>
                  <a:pt x="7454" y="9452"/>
                </a:cubicBezTo>
                <a:cubicBezTo>
                  <a:pt x="7653" y="10223"/>
                  <a:pt x="7517" y="10359"/>
                  <a:pt x="6945" y="9998"/>
                </a:cubicBezTo>
                <a:cubicBezTo>
                  <a:pt x="6517" y="9727"/>
                  <a:pt x="6478" y="9643"/>
                  <a:pt x="6596" y="9309"/>
                </a:cubicBezTo>
                <a:cubicBezTo>
                  <a:pt x="6770" y="8819"/>
                  <a:pt x="6765" y="8792"/>
                  <a:pt x="6516" y="8792"/>
                </a:cubicBezTo>
                <a:cubicBezTo>
                  <a:pt x="6400" y="8792"/>
                  <a:pt x="6311" y="8897"/>
                  <a:pt x="6301" y="9022"/>
                </a:cubicBezTo>
                <a:cubicBezTo>
                  <a:pt x="6292" y="9146"/>
                  <a:pt x="6284" y="9349"/>
                  <a:pt x="6275" y="9452"/>
                </a:cubicBezTo>
                <a:cubicBezTo>
                  <a:pt x="6265" y="9560"/>
                  <a:pt x="5973" y="9665"/>
                  <a:pt x="5605" y="9711"/>
                </a:cubicBezTo>
                <a:cubicBezTo>
                  <a:pt x="5250" y="9754"/>
                  <a:pt x="4791" y="9911"/>
                  <a:pt x="4586" y="10055"/>
                </a:cubicBezTo>
                <a:lnTo>
                  <a:pt x="4211" y="10313"/>
                </a:lnTo>
                <a:lnTo>
                  <a:pt x="3890" y="9596"/>
                </a:lnTo>
                <a:cubicBezTo>
                  <a:pt x="3484" y="8698"/>
                  <a:pt x="3006" y="8333"/>
                  <a:pt x="2148" y="8247"/>
                </a:cubicBezTo>
                <a:cubicBezTo>
                  <a:pt x="1326" y="8165"/>
                  <a:pt x="603" y="8575"/>
                  <a:pt x="218" y="9395"/>
                </a:cubicBezTo>
                <a:cubicBezTo>
                  <a:pt x="-254" y="10402"/>
                  <a:pt x="59" y="11571"/>
                  <a:pt x="969" y="12236"/>
                </a:cubicBezTo>
                <a:cubicBezTo>
                  <a:pt x="1887" y="12908"/>
                  <a:pt x="3271" y="12507"/>
                  <a:pt x="3782" y="11432"/>
                </a:cubicBezTo>
                <a:cubicBezTo>
                  <a:pt x="4193" y="10569"/>
                  <a:pt x="4242" y="10532"/>
                  <a:pt x="4426" y="10801"/>
                </a:cubicBezTo>
                <a:cubicBezTo>
                  <a:pt x="4517" y="10935"/>
                  <a:pt x="4753" y="11118"/>
                  <a:pt x="4961" y="11203"/>
                </a:cubicBezTo>
                <a:cubicBezTo>
                  <a:pt x="5490" y="11418"/>
                  <a:pt x="5546" y="11736"/>
                  <a:pt x="5176" y="12293"/>
                </a:cubicBezTo>
                <a:cubicBezTo>
                  <a:pt x="4907" y="12698"/>
                  <a:pt x="4861" y="12970"/>
                  <a:pt x="4854" y="14073"/>
                </a:cubicBezTo>
                <a:cubicBezTo>
                  <a:pt x="4847" y="15274"/>
                  <a:pt x="4871" y="15409"/>
                  <a:pt x="5256" y="16024"/>
                </a:cubicBezTo>
                <a:cubicBezTo>
                  <a:pt x="5532" y="16464"/>
                  <a:pt x="5938" y="16836"/>
                  <a:pt x="6435" y="17115"/>
                </a:cubicBezTo>
                <a:cubicBezTo>
                  <a:pt x="7242" y="17566"/>
                  <a:pt x="8106" y="17670"/>
                  <a:pt x="8981" y="17402"/>
                </a:cubicBezTo>
                <a:cubicBezTo>
                  <a:pt x="11047" y="16767"/>
                  <a:pt x="11860" y="14012"/>
                  <a:pt x="10589" y="12006"/>
                </a:cubicBezTo>
                <a:cubicBezTo>
                  <a:pt x="10240" y="11456"/>
                  <a:pt x="10259" y="11442"/>
                  <a:pt x="10535" y="11145"/>
                </a:cubicBezTo>
                <a:cubicBezTo>
                  <a:pt x="10812" y="10849"/>
                  <a:pt x="10820" y="10854"/>
                  <a:pt x="11607" y="11490"/>
                </a:cubicBezTo>
                <a:cubicBezTo>
                  <a:pt x="12652" y="12334"/>
                  <a:pt x="13271" y="12606"/>
                  <a:pt x="14207" y="12609"/>
                </a:cubicBezTo>
                <a:cubicBezTo>
                  <a:pt x="16078" y="12615"/>
                  <a:pt x="17446" y="11092"/>
                  <a:pt x="17449" y="8993"/>
                </a:cubicBezTo>
                <a:cubicBezTo>
                  <a:pt x="17452" y="6984"/>
                  <a:pt x="16227" y="5590"/>
                  <a:pt x="14609" y="5377"/>
                </a:cubicBezTo>
                <a:close/>
                <a:moveTo>
                  <a:pt x="11795" y="17229"/>
                </a:moveTo>
                <a:lnTo>
                  <a:pt x="12036" y="17631"/>
                </a:lnTo>
                <a:cubicBezTo>
                  <a:pt x="12215" y="17923"/>
                  <a:pt x="12377" y="18004"/>
                  <a:pt x="12786" y="18004"/>
                </a:cubicBezTo>
                <a:cubicBezTo>
                  <a:pt x="13243" y="18004"/>
                  <a:pt x="13791" y="17663"/>
                  <a:pt x="13617" y="17488"/>
                </a:cubicBezTo>
                <a:cubicBezTo>
                  <a:pt x="13587" y="17457"/>
                  <a:pt x="13165" y="17394"/>
                  <a:pt x="12679" y="17344"/>
                </a:cubicBezTo>
                <a:lnTo>
                  <a:pt x="11795" y="17229"/>
                </a:lnTo>
                <a:close/>
                <a:moveTo>
                  <a:pt x="1853" y="21017"/>
                </a:moveTo>
                <a:cubicBezTo>
                  <a:pt x="1549" y="21023"/>
                  <a:pt x="1248" y="21149"/>
                  <a:pt x="1022" y="21391"/>
                </a:cubicBezTo>
                <a:cubicBezTo>
                  <a:pt x="975" y="21442"/>
                  <a:pt x="979" y="21488"/>
                  <a:pt x="942" y="21534"/>
                </a:cubicBezTo>
                <a:lnTo>
                  <a:pt x="2764" y="21534"/>
                </a:lnTo>
                <a:cubicBezTo>
                  <a:pt x="2730" y="21494"/>
                  <a:pt x="2753" y="21401"/>
                  <a:pt x="2710" y="21362"/>
                </a:cubicBezTo>
                <a:cubicBezTo>
                  <a:pt x="2461" y="21129"/>
                  <a:pt x="2157" y="21012"/>
                  <a:pt x="1853" y="21017"/>
                </a:cubicBezTo>
                <a:close/>
                <a:moveTo>
                  <a:pt x="6998" y="21477"/>
                </a:moveTo>
                <a:cubicBezTo>
                  <a:pt x="6881" y="21477"/>
                  <a:pt x="6850" y="21523"/>
                  <a:pt x="6757" y="21534"/>
                </a:cubicBezTo>
                <a:lnTo>
                  <a:pt x="7239" y="21534"/>
                </a:lnTo>
                <a:cubicBezTo>
                  <a:pt x="7138" y="21527"/>
                  <a:pt x="7126" y="21477"/>
                  <a:pt x="6998" y="21477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360" name="الرسم" descr="الرسم"/>
          <p:cNvPicPr>
            <a:picLocks noChangeAspect="0"/>
          </p:cNvPicPr>
          <p:nvPr/>
        </p:nvPicPr>
        <p:blipFill>
          <a:blip r:embed="rId17">
            <a:extLst/>
          </a:blip>
          <a:stretch>
            <a:fillRect/>
          </a:stretch>
        </p:blipFill>
        <p:spPr>
          <a:xfrm>
            <a:off x="4608110" y="5295475"/>
            <a:ext cx="76201" cy="381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prism dir="l" isContent="0" isInverted="1"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3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372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2364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2365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366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2367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368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2369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370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2371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2373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2374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2375" name="Google Shape;8442;p63" descr="Google Shape;8442;p63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2377" name="Google Shape;8443;p63" descr="Google Shape;8443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5401" y="694979"/>
            <a:ext cx="1451108" cy="3080659"/>
          </a:xfrm>
          <a:prstGeom prst="rect">
            <a:avLst/>
          </a:prstGeom>
        </p:spPr>
      </p:pic>
      <p:pic>
        <p:nvPicPr>
          <p:cNvPr id="2379" name="Google Shape;10290;p67" descr="Google Shape;10290;p67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2382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2380" name="Google Shape;181;p29" descr="Google Shape;181;p29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381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2385" name="تجميع"/>
          <p:cNvGrpSpPr/>
          <p:nvPr/>
        </p:nvGrpSpPr>
        <p:grpSpPr>
          <a:xfrm>
            <a:off x="262968" y="988216"/>
            <a:ext cx="335689" cy="1548385"/>
            <a:chOff x="0" y="0"/>
            <a:chExt cx="335688" cy="1548383"/>
          </a:xfrm>
        </p:grpSpPr>
        <p:sp>
          <p:nvSpPr>
            <p:cNvPr id="2383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384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٨١</a:t>
              </a:r>
            </a:p>
          </p:txBody>
        </p:sp>
      </p:grpSp>
      <p:grpSp>
        <p:nvGrpSpPr>
          <p:cNvPr id="2388" name="تجميع"/>
          <p:cNvGrpSpPr/>
          <p:nvPr/>
        </p:nvGrpSpPr>
        <p:grpSpPr>
          <a:xfrm>
            <a:off x="28864" y="1124"/>
            <a:ext cx="1251201" cy="812509"/>
            <a:chOff x="0" y="0"/>
            <a:chExt cx="1251200" cy="812508"/>
          </a:xfrm>
        </p:grpSpPr>
        <p:sp>
          <p:nvSpPr>
            <p:cNvPr id="2386" name="Google Shape;951;p13"/>
            <p:cNvSpPr/>
            <p:nvPr/>
          </p:nvSpPr>
          <p:spPr>
            <a:xfrm>
              <a:off x="0" y="0"/>
              <a:ext cx="1251201" cy="812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87" name="الفصل الثاني…"/>
            <p:cNvSpPr txBox="1"/>
            <p:nvPr/>
          </p:nvSpPr>
          <p:spPr>
            <a:xfrm rot="20159341">
              <a:off x="69889" y="221799"/>
              <a:ext cx="1111422" cy="3689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900"/>
              </a:pPr>
              <a:r>
                <a:t>الفصل الثاني </a:t>
              </a:r>
            </a:p>
            <a:p>
              <a:pPr algn="ctr" rtl="0">
                <a:defRPr b="1" sz="900"/>
              </a:pPr>
              <a:r>
                <a:t>الاعداد الحقيقة ونظرية فيثاغورس  </a:t>
              </a:r>
            </a:p>
          </p:txBody>
        </p:sp>
      </p:grpSp>
      <p:pic>
        <p:nvPicPr>
          <p:cNvPr id="2389" name="IMG_1664.png" descr="IMG_1664.png"/>
          <p:cNvPicPr>
            <a:picLocks noChangeAspect="1"/>
          </p:cNvPicPr>
          <p:nvPr/>
        </p:nvPicPr>
        <p:blipFill>
          <a:blip r:embed="rId11">
            <a:extLst/>
          </a:blip>
          <a:srcRect l="53216" t="20521" r="8536" b="73132"/>
          <a:stretch>
            <a:fillRect/>
          </a:stretch>
        </p:blipFill>
        <p:spPr>
          <a:xfrm>
            <a:off x="3004872" y="863461"/>
            <a:ext cx="3381477" cy="4208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16" h="21323" fill="norm" stroke="1" extrusionOk="0">
                <a:moveTo>
                  <a:pt x="21235" y="0"/>
                </a:moveTo>
                <a:cubicBezTo>
                  <a:pt x="21165" y="-24"/>
                  <a:pt x="21072" y="541"/>
                  <a:pt x="20976" y="1669"/>
                </a:cubicBezTo>
                <a:lnTo>
                  <a:pt x="20823" y="3499"/>
                </a:lnTo>
                <a:lnTo>
                  <a:pt x="10703" y="3620"/>
                </a:lnTo>
                <a:lnTo>
                  <a:pt x="584" y="3741"/>
                </a:lnTo>
                <a:lnTo>
                  <a:pt x="403" y="4807"/>
                </a:lnTo>
                <a:cubicBezTo>
                  <a:pt x="-184" y="8250"/>
                  <a:pt x="-116" y="17049"/>
                  <a:pt x="516" y="19527"/>
                </a:cubicBezTo>
                <a:cubicBezTo>
                  <a:pt x="729" y="20364"/>
                  <a:pt x="1352" y="20441"/>
                  <a:pt x="10211" y="20492"/>
                </a:cubicBezTo>
                <a:cubicBezTo>
                  <a:pt x="15418" y="20523"/>
                  <a:pt x="19822" y="20717"/>
                  <a:pt x="19998" y="20935"/>
                </a:cubicBezTo>
                <a:cubicBezTo>
                  <a:pt x="20520" y="21576"/>
                  <a:pt x="20553" y="21545"/>
                  <a:pt x="20876" y="19889"/>
                </a:cubicBezTo>
                <a:cubicBezTo>
                  <a:pt x="21166" y="18397"/>
                  <a:pt x="21329" y="16812"/>
                  <a:pt x="21416" y="14560"/>
                </a:cubicBezTo>
                <a:lnTo>
                  <a:pt x="21416" y="8225"/>
                </a:lnTo>
                <a:cubicBezTo>
                  <a:pt x="21403" y="7999"/>
                  <a:pt x="21403" y="7819"/>
                  <a:pt x="21386" y="7562"/>
                </a:cubicBezTo>
                <a:cubicBezTo>
                  <a:pt x="21280" y="5943"/>
                  <a:pt x="21264" y="5265"/>
                  <a:pt x="21318" y="4465"/>
                </a:cubicBezTo>
                <a:cubicBezTo>
                  <a:pt x="21356" y="3900"/>
                  <a:pt x="21379" y="2693"/>
                  <a:pt x="21368" y="1790"/>
                </a:cubicBezTo>
                <a:cubicBezTo>
                  <a:pt x="21354" y="623"/>
                  <a:pt x="21305" y="25"/>
                  <a:pt x="21235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390" name="IMG_0547.gif" descr="IMG_0547.gif"/>
          <p:cNvPicPr>
            <a:picLocks noChangeAspect="0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842505" y="1197985"/>
            <a:ext cx="935819" cy="70186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393" name="تجميع"/>
          <p:cNvGrpSpPr/>
          <p:nvPr/>
        </p:nvGrpSpPr>
        <p:grpSpPr>
          <a:xfrm>
            <a:off x="1893116" y="1454170"/>
            <a:ext cx="4434575" cy="1886505"/>
            <a:chOff x="0" y="0"/>
            <a:chExt cx="4434573" cy="1886503"/>
          </a:xfrm>
        </p:grpSpPr>
        <p:pic>
          <p:nvPicPr>
            <p:cNvPr id="2391" name="IMG_1813.png" descr="IMG_1813.png"/>
            <p:cNvPicPr>
              <a:picLocks noChangeAspect="1"/>
            </p:cNvPicPr>
            <p:nvPr/>
          </p:nvPicPr>
          <p:blipFill>
            <a:blip r:embed="rId13">
              <a:extLst/>
            </a:blip>
            <a:srcRect l="15000" t="62261" r="74533" b="29919"/>
            <a:stretch>
              <a:fillRect/>
            </a:stretch>
          </p:blipFill>
          <p:spPr>
            <a:xfrm>
              <a:off x="2157373" y="638917"/>
              <a:ext cx="2226604" cy="124758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392" name="IMG_1813.png" descr="IMG_1813.png"/>
            <p:cNvPicPr>
              <a:picLocks noChangeAspect="1"/>
            </p:cNvPicPr>
            <p:nvPr/>
          </p:nvPicPr>
          <p:blipFill>
            <a:blip r:embed="rId13">
              <a:extLst/>
            </a:blip>
            <a:srcRect l="13757" t="52400" r="61800" b="44495"/>
            <a:stretch>
              <a:fillRect/>
            </a:stretch>
          </p:blipFill>
          <p:spPr>
            <a:xfrm>
              <a:off x="0" y="0"/>
              <a:ext cx="4434574" cy="42246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394" name="المفردات…"/>
          <p:cNvSpPr txBox="1"/>
          <p:nvPr/>
        </p:nvSpPr>
        <p:spPr>
          <a:xfrm>
            <a:off x="6128229" y="2396236"/>
            <a:ext cx="1825452" cy="11589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algn="ctr" rtl="0">
              <a:defRPr b="1" sz="1300"/>
            </a:pPr>
            <a:r>
              <a:rPr>
                <a:solidFill>
                  <a:srgbClr val="B51A00"/>
                </a:solidFill>
              </a:rPr>
              <a:t>المفردات </a:t>
            </a:r>
          </a:p>
          <a:p>
            <a:pPr algn="ctr" rtl="0">
              <a:defRPr b="1" sz="1300"/>
            </a:pPr>
            <a:r>
              <a:t>ساقا المثلث القائم - الوتر </a:t>
            </a:r>
          </a:p>
          <a:p>
            <a:pPr algn="ctr" rtl="0">
              <a:defRPr b="1" sz="1300"/>
            </a:pPr>
            <a:r>
              <a:t>نظرية فيثاغورس- </a:t>
            </a:r>
          </a:p>
          <a:p>
            <a:pPr algn="ctr" rtl="0">
              <a:defRPr b="1" sz="1300"/>
            </a:pPr>
            <a:r>
              <a:t>عكس نظرية فيثاغورس </a:t>
            </a:r>
          </a:p>
        </p:txBody>
      </p:sp>
      <p:sp>
        <p:nvSpPr>
          <p:cNvPr id="2395" name="نظرية فيثاغورس"/>
          <p:cNvSpPr txBox="1"/>
          <p:nvPr/>
        </p:nvSpPr>
        <p:spPr>
          <a:xfrm>
            <a:off x="6418454" y="925748"/>
            <a:ext cx="1281325" cy="2469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 sz="17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نظرية فيثاغورس </a:t>
            </a:r>
          </a:p>
        </p:txBody>
      </p:sp>
      <p:sp>
        <p:nvSpPr>
          <p:cNvPr id="2396" name="استعمل نظرية فيثاغورس"/>
          <p:cNvSpPr txBox="1"/>
          <p:nvPr/>
        </p:nvSpPr>
        <p:spPr>
          <a:xfrm>
            <a:off x="6442483" y="1729021"/>
            <a:ext cx="1196945" cy="1478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 sz="11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استعمل نظرية فيثاغورس </a:t>
            </a:r>
          </a:p>
        </p:txBody>
      </p:sp>
      <p:pic>
        <p:nvPicPr>
          <p:cNvPr id="2397" name="IMG_1809.jpeg" descr="IMG_1809.jpeg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1953332" y="17205"/>
            <a:ext cx="653380" cy="892563"/>
          </a:xfrm>
          <a:prstGeom prst="rect">
            <a:avLst/>
          </a:prstGeom>
          <a:ln w="12700">
            <a:miter lim="400000"/>
          </a:ln>
        </p:spPr>
      </p:pic>
      <p:pic>
        <p:nvPicPr>
          <p:cNvPr id="2398" name="الرسم" descr="الرسم"/>
          <p:cNvPicPr>
            <a:picLocks noChangeAspect="0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650468" y="4815067"/>
            <a:ext cx="58754" cy="4227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prism dir="l" isContent="0" isInverted="1"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1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410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2402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2403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404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2405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406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2407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408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2409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2411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2412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2413" name="Google Shape;8442;p63" descr="Google Shape;8442;p63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2415" name="Google Shape;8443;p63" descr="Google Shape;8443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5401" y="694979"/>
            <a:ext cx="1451108" cy="3080659"/>
          </a:xfrm>
          <a:prstGeom prst="rect">
            <a:avLst/>
          </a:prstGeom>
        </p:spPr>
      </p:pic>
      <p:pic>
        <p:nvPicPr>
          <p:cNvPr id="2417" name="Google Shape;10290;p67" descr="Google Shape;10290;p67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2420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2418" name="Google Shape;181;p29" descr="Google Shape;181;p29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419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2423" name="تجميع"/>
          <p:cNvGrpSpPr/>
          <p:nvPr/>
        </p:nvGrpSpPr>
        <p:grpSpPr>
          <a:xfrm>
            <a:off x="297696" y="1003019"/>
            <a:ext cx="335689" cy="1548385"/>
            <a:chOff x="0" y="0"/>
            <a:chExt cx="335688" cy="1548383"/>
          </a:xfrm>
        </p:grpSpPr>
        <p:sp>
          <p:nvSpPr>
            <p:cNvPr id="2421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422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٨٢</a:t>
              </a:r>
            </a:p>
          </p:txBody>
        </p:sp>
      </p:grpSp>
      <p:sp>
        <p:nvSpPr>
          <p:cNvPr id="2424" name="Google Shape;4622;p49"/>
          <p:cNvSpPr/>
          <p:nvPr/>
        </p:nvSpPr>
        <p:spPr>
          <a:xfrm rot="21451959">
            <a:off x="2259118" y="916729"/>
            <a:ext cx="3812987" cy="502350"/>
          </a:xfrm>
          <a:prstGeom prst="rect">
            <a:avLst/>
          </a:prstGeom>
          <a:solidFill>
            <a:srgbClr val="F7FADB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grpSp>
        <p:nvGrpSpPr>
          <p:cNvPr id="2427" name="تجميع"/>
          <p:cNvGrpSpPr/>
          <p:nvPr/>
        </p:nvGrpSpPr>
        <p:grpSpPr>
          <a:xfrm>
            <a:off x="2421916" y="817401"/>
            <a:ext cx="3741392" cy="955007"/>
            <a:chOff x="0" y="0"/>
            <a:chExt cx="3741391" cy="955005"/>
          </a:xfrm>
        </p:grpSpPr>
        <p:sp>
          <p:nvSpPr>
            <p:cNvPr id="2425" name="مربع نص 7"/>
            <p:cNvSpPr txBox="1"/>
            <p:nvPr/>
          </p:nvSpPr>
          <p:spPr>
            <a:xfrm>
              <a:off x="351325" y="41089"/>
              <a:ext cx="3390067" cy="54558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ctr">
                <a:defRPr b="1" spc="38" sz="2800" u="sng">
                  <a:solidFill>
                    <a:srgbClr val="44546A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 rtl="0">
                <a:defRPr>
                  <a:latin typeface="Calibri"/>
                  <a:ea typeface="Calibri"/>
                  <a:cs typeface="Calibri"/>
                  <a:sym typeface="Calibri"/>
                </a:defRPr>
              </a:pPr>
              <a:r>
                <a:rPr>
                  <a:latin typeface="+mj-lt"/>
                  <a:ea typeface="+mj-ea"/>
                  <a:cs typeface="+mj-cs"/>
                  <a:sym typeface="Helvetica"/>
                </a:rPr>
                <a:t>مهارة تفكير عليا</a:t>
              </a:r>
            </a:p>
          </p:txBody>
        </p:sp>
        <p:pic>
          <p:nvPicPr>
            <p:cNvPr id="2426" name="صورة 7" descr="صورة 7"/>
            <p:cNvPicPr>
              <a:picLocks noChangeAspect="1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 rot="1539754">
              <a:off x="118363" y="121716"/>
              <a:ext cx="724184" cy="71157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430" name="تجميع"/>
          <p:cNvGrpSpPr/>
          <p:nvPr/>
        </p:nvGrpSpPr>
        <p:grpSpPr>
          <a:xfrm>
            <a:off x="28864" y="1124"/>
            <a:ext cx="1251201" cy="812509"/>
            <a:chOff x="0" y="0"/>
            <a:chExt cx="1251200" cy="812508"/>
          </a:xfrm>
        </p:grpSpPr>
        <p:sp>
          <p:nvSpPr>
            <p:cNvPr id="2428" name="Google Shape;951;p13"/>
            <p:cNvSpPr/>
            <p:nvPr/>
          </p:nvSpPr>
          <p:spPr>
            <a:xfrm>
              <a:off x="0" y="0"/>
              <a:ext cx="1251201" cy="812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29" name="الفصل الثاني…"/>
            <p:cNvSpPr txBox="1"/>
            <p:nvPr/>
          </p:nvSpPr>
          <p:spPr>
            <a:xfrm rot="20159341">
              <a:off x="69889" y="221799"/>
              <a:ext cx="1111422" cy="3689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900"/>
              </a:pPr>
              <a:r>
                <a:t>الفصل الثاني </a:t>
              </a:r>
            </a:p>
            <a:p>
              <a:pPr algn="ctr" rtl="0">
                <a:defRPr b="1" sz="900"/>
              </a:pPr>
              <a:r>
                <a:t>الاعداد الحقيقة ونظرية فيثاغورس  </a:t>
              </a:r>
            </a:p>
          </p:txBody>
        </p:sp>
      </p:grpSp>
      <p:grpSp>
        <p:nvGrpSpPr>
          <p:cNvPr id="2441" name="تجميع"/>
          <p:cNvGrpSpPr/>
          <p:nvPr/>
        </p:nvGrpSpPr>
        <p:grpSpPr>
          <a:xfrm>
            <a:off x="947299" y="4596907"/>
            <a:ext cx="6772043" cy="143248"/>
            <a:chOff x="0" y="0"/>
            <a:chExt cx="6772041" cy="143247"/>
          </a:xfrm>
        </p:grpSpPr>
        <p:grpSp>
          <p:nvGrpSpPr>
            <p:cNvPr id="2439" name="تجميع"/>
            <p:cNvGrpSpPr/>
            <p:nvPr/>
          </p:nvGrpSpPr>
          <p:grpSpPr>
            <a:xfrm>
              <a:off x="0" y="0"/>
              <a:ext cx="6772042" cy="143248"/>
              <a:chOff x="0" y="0"/>
              <a:chExt cx="6772041" cy="143247"/>
            </a:xfrm>
          </p:grpSpPr>
          <p:sp>
            <p:nvSpPr>
              <p:cNvPr id="2431" name="Google Shape;4671;p50"/>
              <p:cNvSpPr/>
              <p:nvPr/>
            </p:nvSpPr>
            <p:spPr>
              <a:xfrm>
                <a:off x="0" y="0"/>
                <a:ext cx="533559" cy="135042"/>
              </a:xfrm>
              <a:prstGeom prst="rect">
                <a:avLst/>
              </a:prstGeom>
              <a:solidFill>
                <a:srgbClr val="DD60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432" name="Google Shape;4672;p50"/>
              <p:cNvSpPr/>
              <p:nvPr/>
            </p:nvSpPr>
            <p:spPr>
              <a:xfrm>
                <a:off x="679853" y="0"/>
                <a:ext cx="533559" cy="135042"/>
              </a:xfrm>
              <a:prstGeom prst="rect">
                <a:avLst/>
              </a:prstGeom>
              <a:solidFill>
                <a:srgbClr val="438C7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433" name="Google Shape;4673;p50"/>
              <p:cNvSpPr/>
              <p:nvPr/>
            </p:nvSpPr>
            <p:spPr>
              <a:xfrm>
                <a:off x="1359705" y="0"/>
                <a:ext cx="533559" cy="135042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434" name="Google Shape;4674;p50"/>
              <p:cNvSpPr/>
              <p:nvPr/>
            </p:nvSpPr>
            <p:spPr>
              <a:xfrm>
                <a:off x="2039558" y="0"/>
                <a:ext cx="533559" cy="135042"/>
              </a:xfrm>
              <a:prstGeom prst="rect">
                <a:avLst/>
              </a:prstGeom>
              <a:solidFill>
                <a:schemeClr val="accent4">
                  <a:satOff val="-25817"/>
                  <a:lumOff val="-14941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435" name="Google Shape;4675;p50"/>
              <p:cNvSpPr/>
              <p:nvPr/>
            </p:nvSpPr>
            <p:spPr>
              <a:xfrm>
                <a:off x="2630650" y="12056"/>
                <a:ext cx="1390931" cy="12436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436" name="Google Shape;4677;p50"/>
              <p:cNvSpPr/>
              <p:nvPr/>
            </p:nvSpPr>
            <p:spPr>
              <a:xfrm>
                <a:off x="4113340" y="6719"/>
                <a:ext cx="533559" cy="135042"/>
              </a:xfrm>
              <a:prstGeom prst="rect">
                <a:avLst/>
              </a:prstGeom>
              <a:solidFill>
                <a:srgbClr val="42559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437" name="Google Shape;4678;p50"/>
              <p:cNvSpPr/>
              <p:nvPr/>
            </p:nvSpPr>
            <p:spPr>
              <a:xfrm>
                <a:off x="4758967" y="0"/>
                <a:ext cx="533560" cy="135042"/>
              </a:xfrm>
              <a:prstGeom prst="rect">
                <a:avLst/>
              </a:prstGeom>
              <a:solidFill>
                <a:srgbClr val="AAC3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438" name="Google Shape;4679;p50"/>
              <p:cNvSpPr/>
              <p:nvPr/>
            </p:nvSpPr>
            <p:spPr>
              <a:xfrm>
                <a:off x="5438819" y="0"/>
                <a:ext cx="1333223" cy="14324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440" name="Google Shape;4676;p50"/>
            <p:cNvSpPr/>
            <p:nvPr/>
          </p:nvSpPr>
          <p:spPr>
            <a:xfrm>
              <a:off x="5437813" y="696"/>
              <a:ext cx="610561" cy="141855"/>
            </a:xfrm>
            <a:prstGeom prst="rect">
              <a:avLst/>
            </a:prstGeom>
            <a:solidFill>
              <a:srgbClr val="DD604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442" name="المفردات…"/>
          <p:cNvSpPr txBox="1"/>
          <p:nvPr/>
        </p:nvSpPr>
        <p:spPr>
          <a:xfrm>
            <a:off x="6178366" y="2447834"/>
            <a:ext cx="1825453" cy="1158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algn="ctr" rtl="0">
              <a:defRPr b="1" sz="1300"/>
            </a:pPr>
            <a:r>
              <a:rPr>
                <a:solidFill>
                  <a:srgbClr val="B51A00"/>
                </a:solidFill>
              </a:rPr>
              <a:t>المفردات </a:t>
            </a:r>
          </a:p>
          <a:p>
            <a:pPr algn="ctr" rtl="0">
              <a:defRPr b="1" sz="1300"/>
            </a:pPr>
            <a:r>
              <a:t>ساقا المثلث القائم - الوتر </a:t>
            </a:r>
          </a:p>
          <a:p>
            <a:pPr algn="ctr" rtl="0">
              <a:defRPr b="1" sz="1300"/>
            </a:pPr>
            <a:r>
              <a:t>نظرية فيثاغورس- </a:t>
            </a:r>
          </a:p>
          <a:p>
            <a:pPr algn="ctr" rtl="0">
              <a:defRPr b="1" sz="1300"/>
            </a:pPr>
            <a:r>
              <a:t>عكس نظرية فيثاغورس </a:t>
            </a:r>
          </a:p>
        </p:txBody>
      </p:sp>
      <p:sp>
        <p:nvSpPr>
          <p:cNvPr id="2443" name="نظرية فيثاغورس"/>
          <p:cNvSpPr txBox="1"/>
          <p:nvPr/>
        </p:nvSpPr>
        <p:spPr>
          <a:xfrm>
            <a:off x="6428378" y="974414"/>
            <a:ext cx="1281325" cy="2469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 sz="17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نظرية فيثاغورس </a:t>
            </a:r>
          </a:p>
        </p:txBody>
      </p:sp>
      <p:sp>
        <p:nvSpPr>
          <p:cNvPr id="2444" name="استعمل نظرية فيثاغورس"/>
          <p:cNvSpPr txBox="1"/>
          <p:nvPr/>
        </p:nvSpPr>
        <p:spPr>
          <a:xfrm>
            <a:off x="6442483" y="1744719"/>
            <a:ext cx="1196945" cy="1478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 sz="11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استعمل نظرية فيثاغورس </a:t>
            </a:r>
          </a:p>
        </p:txBody>
      </p:sp>
      <p:pic>
        <p:nvPicPr>
          <p:cNvPr id="2445" name="IMG_1809.jpeg" descr="IMG_1809.jpeg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1984518" y="-38908"/>
            <a:ext cx="653380" cy="892563"/>
          </a:xfrm>
          <a:prstGeom prst="rect">
            <a:avLst/>
          </a:prstGeom>
          <a:ln w="12700">
            <a:miter lim="400000"/>
          </a:ln>
        </p:spPr>
      </p:pic>
      <p:pic>
        <p:nvPicPr>
          <p:cNvPr id="2446" name="IMG_1814.png" descr="IMG_1814.png"/>
          <p:cNvPicPr>
            <a:picLocks noChangeAspect="1"/>
          </p:cNvPicPr>
          <p:nvPr/>
        </p:nvPicPr>
        <p:blipFill>
          <a:blip r:embed="rId13">
            <a:extLst/>
          </a:blip>
          <a:srcRect l="55087" t="57083" r="18485" b="28596"/>
          <a:stretch>
            <a:fillRect/>
          </a:stretch>
        </p:blipFill>
        <p:spPr>
          <a:xfrm>
            <a:off x="1344069" y="1560510"/>
            <a:ext cx="4487012" cy="1823542"/>
          </a:xfrm>
          <a:prstGeom prst="rect">
            <a:avLst/>
          </a:prstGeom>
          <a:ln w="12700">
            <a:miter lim="400000"/>
          </a:ln>
        </p:spPr>
      </p:pic>
      <p:pic>
        <p:nvPicPr>
          <p:cNvPr id="2447" name="IMG_1646.png" descr="IMG_1646.png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654464" y="2960009"/>
            <a:ext cx="1773042" cy="117375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prism dir="l" isContent="0" isInverted="1"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9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458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2450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2451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452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2453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454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2455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456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2457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2459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2460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2461" name="Google Shape;8442;p63" descr="Google Shape;8442;p63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2463" name="Google Shape;8443;p63" descr="Google Shape;8443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5401" y="694979"/>
            <a:ext cx="1451108" cy="3080659"/>
          </a:xfrm>
          <a:prstGeom prst="rect">
            <a:avLst/>
          </a:prstGeom>
        </p:spPr>
      </p:pic>
      <p:pic>
        <p:nvPicPr>
          <p:cNvPr id="2465" name="Google Shape;10290;p67" descr="Google Shape;10290;p67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2468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2466" name="Google Shape;181;p29" descr="Google Shape;181;p29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467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2471" name="تجميع"/>
          <p:cNvGrpSpPr/>
          <p:nvPr/>
        </p:nvGrpSpPr>
        <p:grpSpPr>
          <a:xfrm>
            <a:off x="297696" y="1003019"/>
            <a:ext cx="335689" cy="1548385"/>
            <a:chOff x="0" y="0"/>
            <a:chExt cx="335688" cy="1548383"/>
          </a:xfrm>
        </p:grpSpPr>
        <p:sp>
          <p:nvSpPr>
            <p:cNvPr id="2469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470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٨٣</a:t>
              </a:r>
            </a:p>
          </p:txBody>
        </p:sp>
      </p:grpSp>
      <p:grpSp>
        <p:nvGrpSpPr>
          <p:cNvPr id="2474" name="تجميع"/>
          <p:cNvGrpSpPr/>
          <p:nvPr/>
        </p:nvGrpSpPr>
        <p:grpSpPr>
          <a:xfrm>
            <a:off x="28864" y="1124"/>
            <a:ext cx="1251201" cy="812509"/>
            <a:chOff x="0" y="0"/>
            <a:chExt cx="1251200" cy="812508"/>
          </a:xfrm>
        </p:grpSpPr>
        <p:sp>
          <p:nvSpPr>
            <p:cNvPr id="2472" name="Google Shape;951;p13"/>
            <p:cNvSpPr/>
            <p:nvPr/>
          </p:nvSpPr>
          <p:spPr>
            <a:xfrm>
              <a:off x="0" y="0"/>
              <a:ext cx="1251201" cy="812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73" name="الفصل الثاني…"/>
            <p:cNvSpPr txBox="1"/>
            <p:nvPr/>
          </p:nvSpPr>
          <p:spPr>
            <a:xfrm rot="20159341">
              <a:off x="69889" y="221799"/>
              <a:ext cx="1111422" cy="3689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900"/>
              </a:pPr>
              <a:r>
                <a:t>الفصل الثاني </a:t>
              </a:r>
            </a:p>
            <a:p>
              <a:pPr algn="ctr" rtl="0">
                <a:defRPr b="1" sz="900"/>
              </a:pPr>
              <a:r>
                <a:t>الاعداد الحقيقة ونظرية فيثاغورس  </a:t>
              </a:r>
            </a:p>
          </p:txBody>
        </p:sp>
      </p:grpSp>
      <p:grpSp>
        <p:nvGrpSpPr>
          <p:cNvPr id="2485" name="تجميع"/>
          <p:cNvGrpSpPr/>
          <p:nvPr/>
        </p:nvGrpSpPr>
        <p:grpSpPr>
          <a:xfrm>
            <a:off x="947299" y="4596907"/>
            <a:ext cx="6772043" cy="143248"/>
            <a:chOff x="0" y="0"/>
            <a:chExt cx="6772041" cy="143247"/>
          </a:xfrm>
        </p:grpSpPr>
        <p:grpSp>
          <p:nvGrpSpPr>
            <p:cNvPr id="2483" name="تجميع"/>
            <p:cNvGrpSpPr/>
            <p:nvPr/>
          </p:nvGrpSpPr>
          <p:grpSpPr>
            <a:xfrm>
              <a:off x="0" y="0"/>
              <a:ext cx="6772042" cy="143248"/>
              <a:chOff x="0" y="0"/>
              <a:chExt cx="6772041" cy="143247"/>
            </a:xfrm>
          </p:grpSpPr>
          <p:sp>
            <p:nvSpPr>
              <p:cNvPr id="2475" name="Google Shape;4671;p50"/>
              <p:cNvSpPr/>
              <p:nvPr/>
            </p:nvSpPr>
            <p:spPr>
              <a:xfrm>
                <a:off x="0" y="0"/>
                <a:ext cx="533559" cy="135042"/>
              </a:xfrm>
              <a:prstGeom prst="rect">
                <a:avLst/>
              </a:prstGeom>
              <a:solidFill>
                <a:srgbClr val="DD60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476" name="Google Shape;4672;p50"/>
              <p:cNvSpPr/>
              <p:nvPr/>
            </p:nvSpPr>
            <p:spPr>
              <a:xfrm>
                <a:off x="679853" y="0"/>
                <a:ext cx="533559" cy="135042"/>
              </a:xfrm>
              <a:prstGeom prst="rect">
                <a:avLst/>
              </a:prstGeom>
              <a:solidFill>
                <a:srgbClr val="438C7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477" name="Google Shape;4673;p50"/>
              <p:cNvSpPr/>
              <p:nvPr/>
            </p:nvSpPr>
            <p:spPr>
              <a:xfrm>
                <a:off x="1359705" y="0"/>
                <a:ext cx="533559" cy="135042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478" name="Google Shape;4674;p50"/>
              <p:cNvSpPr/>
              <p:nvPr/>
            </p:nvSpPr>
            <p:spPr>
              <a:xfrm>
                <a:off x="2039558" y="0"/>
                <a:ext cx="533559" cy="135042"/>
              </a:xfrm>
              <a:prstGeom prst="rect">
                <a:avLst/>
              </a:prstGeom>
              <a:solidFill>
                <a:schemeClr val="accent4">
                  <a:satOff val="-25817"/>
                  <a:lumOff val="-14941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479" name="Google Shape;4675;p50"/>
              <p:cNvSpPr/>
              <p:nvPr/>
            </p:nvSpPr>
            <p:spPr>
              <a:xfrm>
                <a:off x="2630650" y="12056"/>
                <a:ext cx="1390931" cy="12436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480" name="Google Shape;4677;p50"/>
              <p:cNvSpPr/>
              <p:nvPr/>
            </p:nvSpPr>
            <p:spPr>
              <a:xfrm>
                <a:off x="4113340" y="6719"/>
                <a:ext cx="533559" cy="135042"/>
              </a:xfrm>
              <a:prstGeom prst="rect">
                <a:avLst/>
              </a:prstGeom>
              <a:solidFill>
                <a:srgbClr val="42559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481" name="Google Shape;4678;p50"/>
              <p:cNvSpPr/>
              <p:nvPr/>
            </p:nvSpPr>
            <p:spPr>
              <a:xfrm>
                <a:off x="4758967" y="0"/>
                <a:ext cx="533560" cy="135042"/>
              </a:xfrm>
              <a:prstGeom prst="rect">
                <a:avLst/>
              </a:prstGeom>
              <a:solidFill>
                <a:srgbClr val="AAC3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482" name="Google Shape;4679;p50"/>
              <p:cNvSpPr/>
              <p:nvPr/>
            </p:nvSpPr>
            <p:spPr>
              <a:xfrm>
                <a:off x="5438819" y="0"/>
                <a:ext cx="1333223" cy="14324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484" name="Google Shape;4676;p50"/>
            <p:cNvSpPr/>
            <p:nvPr/>
          </p:nvSpPr>
          <p:spPr>
            <a:xfrm>
              <a:off x="5437813" y="696"/>
              <a:ext cx="610561" cy="141855"/>
            </a:xfrm>
            <a:prstGeom prst="rect">
              <a:avLst/>
            </a:prstGeom>
            <a:solidFill>
              <a:srgbClr val="DD604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486" name="المفردات…"/>
          <p:cNvSpPr txBox="1"/>
          <p:nvPr/>
        </p:nvSpPr>
        <p:spPr>
          <a:xfrm>
            <a:off x="6178366" y="2447834"/>
            <a:ext cx="1825453" cy="1158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algn="ctr" rtl="0">
              <a:defRPr b="1" sz="1300"/>
            </a:pPr>
            <a:r>
              <a:rPr>
                <a:solidFill>
                  <a:srgbClr val="B51A00"/>
                </a:solidFill>
              </a:rPr>
              <a:t>المفردات </a:t>
            </a:r>
          </a:p>
          <a:p>
            <a:pPr algn="ctr" rtl="0">
              <a:defRPr b="1" sz="1300"/>
            </a:pPr>
            <a:r>
              <a:t>ساقا المثلث القائم - الوتر </a:t>
            </a:r>
          </a:p>
          <a:p>
            <a:pPr algn="ctr" rtl="0">
              <a:defRPr b="1" sz="1300"/>
            </a:pPr>
            <a:r>
              <a:t>نظرية فيثاغورس- </a:t>
            </a:r>
          </a:p>
          <a:p>
            <a:pPr algn="ctr" rtl="0">
              <a:defRPr b="1" sz="1300"/>
            </a:pPr>
            <a:r>
              <a:t>عكس نظرية فيثاغورس </a:t>
            </a:r>
          </a:p>
        </p:txBody>
      </p:sp>
      <p:sp>
        <p:nvSpPr>
          <p:cNvPr id="2487" name="نظرية فيثاغورس"/>
          <p:cNvSpPr txBox="1"/>
          <p:nvPr/>
        </p:nvSpPr>
        <p:spPr>
          <a:xfrm>
            <a:off x="6428378" y="974414"/>
            <a:ext cx="1281325" cy="2469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 sz="17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نظرية فيثاغورس </a:t>
            </a:r>
          </a:p>
        </p:txBody>
      </p:sp>
      <p:sp>
        <p:nvSpPr>
          <p:cNvPr id="2488" name="استعمل نظرية فيثاغورس"/>
          <p:cNvSpPr txBox="1"/>
          <p:nvPr/>
        </p:nvSpPr>
        <p:spPr>
          <a:xfrm>
            <a:off x="6442483" y="1744719"/>
            <a:ext cx="1196945" cy="1478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 sz="11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استعمل نظرية فيثاغورس </a:t>
            </a:r>
          </a:p>
        </p:txBody>
      </p:sp>
      <p:pic>
        <p:nvPicPr>
          <p:cNvPr id="2489" name="IMG_1809.jpeg" descr="IMG_1809.jpeg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1984518" y="-38908"/>
            <a:ext cx="653380" cy="892563"/>
          </a:xfrm>
          <a:prstGeom prst="rect">
            <a:avLst/>
          </a:prstGeom>
          <a:ln w="12700">
            <a:miter lim="400000"/>
          </a:ln>
        </p:spPr>
      </p:pic>
      <p:pic>
        <p:nvPicPr>
          <p:cNvPr id="2490" name="IMG_1815.png" descr="IMG_1815.png"/>
          <p:cNvPicPr>
            <a:picLocks noChangeAspect="1"/>
          </p:cNvPicPr>
          <p:nvPr/>
        </p:nvPicPr>
        <p:blipFill>
          <a:blip r:embed="rId12">
            <a:extLst/>
          </a:blip>
          <a:srcRect l="11387" t="15971" r="71724" b="60534"/>
          <a:stretch>
            <a:fillRect/>
          </a:stretch>
        </p:blipFill>
        <p:spPr>
          <a:xfrm>
            <a:off x="2534741" y="1359847"/>
            <a:ext cx="2677688" cy="2793753"/>
          </a:xfrm>
          <a:prstGeom prst="rect">
            <a:avLst/>
          </a:prstGeom>
          <a:ln w="12700">
            <a:miter lim="400000"/>
          </a:ln>
        </p:spPr>
      </p:pic>
      <p:pic>
        <p:nvPicPr>
          <p:cNvPr id="2491" name="IMG_1815.png" descr="IMG_1815.png"/>
          <p:cNvPicPr>
            <a:picLocks noChangeAspect="1"/>
          </p:cNvPicPr>
          <p:nvPr/>
        </p:nvPicPr>
        <p:blipFill>
          <a:blip r:embed="rId12">
            <a:extLst/>
          </a:blip>
          <a:srcRect l="35163" t="15971" r="53855" b="81218"/>
          <a:stretch>
            <a:fillRect/>
          </a:stretch>
        </p:blipFill>
        <p:spPr>
          <a:xfrm>
            <a:off x="2647059" y="977707"/>
            <a:ext cx="2760663" cy="5298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299" y="0"/>
                </a:moveTo>
                <a:lnTo>
                  <a:pt x="20113" y="1036"/>
                </a:lnTo>
                <a:lnTo>
                  <a:pt x="19343" y="5339"/>
                </a:lnTo>
                <a:lnTo>
                  <a:pt x="10331" y="5339"/>
                </a:lnTo>
                <a:cubicBezTo>
                  <a:pt x="4362" y="5342"/>
                  <a:pt x="1175" y="5568"/>
                  <a:pt x="885" y="5987"/>
                </a:cubicBezTo>
                <a:cubicBezTo>
                  <a:pt x="315" y="6812"/>
                  <a:pt x="1" y="9416"/>
                  <a:pt x="0" y="13348"/>
                </a:cubicBezTo>
                <a:cubicBezTo>
                  <a:pt x="0" y="15922"/>
                  <a:pt x="52" y="16516"/>
                  <a:pt x="435" y="18510"/>
                </a:cubicBezTo>
                <a:lnTo>
                  <a:pt x="867" y="20775"/>
                </a:lnTo>
                <a:lnTo>
                  <a:pt x="10008" y="20985"/>
                </a:lnTo>
                <a:cubicBezTo>
                  <a:pt x="15560" y="21117"/>
                  <a:pt x="17882" y="21268"/>
                  <a:pt x="18799" y="21600"/>
                </a:cubicBezTo>
                <a:lnTo>
                  <a:pt x="20401" y="21600"/>
                </a:lnTo>
                <a:lnTo>
                  <a:pt x="20507" y="20840"/>
                </a:lnTo>
                <a:cubicBezTo>
                  <a:pt x="21081" y="16764"/>
                  <a:pt x="21186" y="14938"/>
                  <a:pt x="21026" y="11666"/>
                </a:cubicBezTo>
                <a:cubicBezTo>
                  <a:pt x="20881" y="8724"/>
                  <a:pt x="20881" y="8711"/>
                  <a:pt x="21240" y="7038"/>
                </a:cubicBezTo>
                <a:cubicBezTo>
                  <a:pt x="21438" y="6115"/>
                  <a:pt x="21600" y="5084"/>
                  <a:pt x="21600" y="4741"/>
                </a:cubicBezTo>
                <a:cubicBezTo>
                  <a:pt x="21600" y="4397"/>
                  <a:pt x="21440" y="2453"/>
                  <a:pt x="21243" y="421"/>
                </a:cubicBezTo>
                <a:lnTo>
                  <a:pt x="21203" y="0"/>
                </a:lnTo>
                <a:lnTo>
                  <a:pt x="20299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2492" name="الرسم"/>
          <p:cNvSpPr/>
          <p:nvPr/>
        </p:nvSpPr>
        <p:spPr>
          <a:xfrm>
            <a:off x="1328737" y="4587081"/>
            <a:ext cx="68660" cy="81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9930" fill="norm" stroke="1" extrusionOk="0">
                <a:moveTo>
                  <a:pt x="21600" y="0"/>
                </a:moveTo>
                <a:cubicBezTo>
                  <a:pt x="19394" y="642"/>
                  <a:pt x="16528" y="2325"/>
                  <a:pt x="14358" y="2925"/>
                </a:cubicBezTo>
                <a:cubicBezTo>
                  <a:pt x="14341" y="2943"/>
                  <a:pt x="14251" y="2907"/>
                  <a:pt x="14234" y="2925"/>
                </a:cubicBezTo>
                <a:cubicBezTo>
                  <a:pt x="14159" y="2945"/>
                  <a:pt x="14058" y="2904"/>
                  <a:pt x="13984" y="2925"/>
                </a:cubicBezTo>
                <a:cubicBezTo>
                  <a:pt x="8232" y="8962"/>
                  <a:pt x="4025" y="13077"/>
                  <a:pt x="0" y="14623"/>
                </a:cubicBezTo>
                <a:cubicBezTo>
                  <a:pt x="3446" y="15396"/>
                  <a:pt x="7277" y="21600"/>
                  <a:pt x="10238" y="19498"/>
                </a:cubicBezTo>
                <a:cubicBezTo>
                  <a:pt x="14751" y="16294"/>
                  <a:pt x="18318" y="9004"/>
                  <a:pt x="21600" y="0"/>
                </a:cubicBezTo>
                <a:close/>
              </a:path>
            </a:pathLst>
          </a:custGeom>
          <a:solidFill>
            <a:srgbClr val="F93343">
              <a:alpha val="19000"/>
            </a:srgbClr>
          </a:solidFill>
          <a:ln w="12700">
            <a:miter lim="400000"/>
          </a:ln>
        </p:spPr>
        <p:txBody>
          <a:bodyPr lIns="0" tIns="0" rIns="0" bIns="0"/>
          <a:lstStyle/>
          <a:p>
            <a:p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prism dir="l" isContent="0" isInverted="1"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4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503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2495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2496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497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2498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499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2500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501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2502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2504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2505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2506" name="Google Shape;8442;p63" descr="Google Shape;8442;p63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2508" name="Google Shape;8443;p63" descr="Google Shape;8443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5401" y="694979"/>
            <a:ext cx="1451108" cy="3080659"/>
          </a:xfrm>
          <a:prstGeom prst="rect">
            <a:avLst/>
          </a:prstGeom>
        </p:spPr>
      </p:pic>
      <p:pic>
        <p:nvPicPr>
          <p:cNvPr id="2510" name="Google Shape;10290;p67" descr="Google Shape;10290;p67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2513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2511" name="Google Shape;181;p29" descr="Google Shape;181;p29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512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2516" name="تجميع"/>
          <p:cNvGrpSpPr/>
          <p:nvPr/>
        </p:nvGrpSpPr>
        <p:grpSpPr>
          <a:xfrm>
            <a:off x="297696" y="1003019"/>
            <a:ext cx="335689" cy="1548385"/>
            <a:chOff x="0" y="0"/>
            <a:chExt cx="335688" cy="1548383"/>
          </a:xfrm>
        </p:grpSpPr>
        <p:sp>
          <p:nvSpPr>
            <p:cNvPr id="2514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515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٨٢</a:t>
              </a:r>
            </a:p>
          </p:txBody>
        </p:sp>
      </p:grpSp>
      <p:grpSp>
        <p:nvGrpSpPr>
          <p:cNvPr id="2519" name="تجميع"/>
          <p:cNvGrpSpPr/>
          <p:nvPr/>
        </p:nvGrpSpPr>
        <p:grpSpPr>
          <a:xfrm>
            <a:off x="28864" y="1124"/>
            <a:ext cx="1251201" cy="812509"/>
            <a:chOff x="0" y="0"/>
            <a:chExt cx="1251200" cy="812508"/>
          </a:xfrm>
        </p:grpSpPr>
        <p:sp>
          <p:nvSpPr>
            <p:cNvPr id="2517" name="Google Shape;951;p13"/>
            <p:cNvSpPr/>
            <p:nvPr/>
          </p:nvSpPr>
          <p:spPr>
            <a:xfrm>
              <a:off x="0" y="0"/>
              <a:ext cx="1251201" cy="812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18" name="الفصل الثاني…"/>
            <p:cNvSpPr txBox="1"/>
            <p:nvPr/>
          </p:nvSpPr>
          <p:spPr>
            <a:xfrm rot="20159341">
              <a:off x="69889" y="221799"/>
              <a:ext cx="1111422" cy="3689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900"/>
              </a:pPr>
              <a:r>
                <a:t>الفصل الثاني </a:t>
              </a:r>
            </a:p>
            <a:p>
              <a:pPr algn="ctr" rtl="0">
                <a:defRPr b="1" sz="900"/>
              </a:pPr>
              <a:r>
                <a:t>الاعداد الحقيقة ونظرية فيثاغورس  </a:t>
              </a:r>
            </a:p>
          </p:txBody>
        </p:sp>
      </p:grpSp>
      <p:grpSp>
        <p:nvGrpSpPr>
          <p:cNvPr id="2530" name="تجميع"/>
          <p:cNvGrpSpPr/>
          <p:nvPr/>
        </p:nvGrpSpPr>
        <p:grpSpPr>
          <a:xfrm>
            <a:off x="947299" y="4596907"/>
            <a:ext cx="6772043" cy="143248"/>
            <a:chOff x="0" y="0"/>
            <a:chExt cx="6772041" cy="143247"/>
          </a:xfrm>
        </p:grpSpPr>
        <p:grpSp>
          <p:nvGrpSpPr>
            <p:cNvPr id="2528" name="تجميع"/>
            <p:cNvGrpSpPr/>
            <p:nvPr/>
          </p:nvGrpSpPr>
          <p:grpSpPr>
            <a:xfrm>
              <a:off x="0" y="0"/>
              <a:ext cx="6772042" cy="143248"/>
              <a:chOff x="0" y="0"/>
              <a:chExt cx="6772041" cy="143247"/>
            </a:xfrm>
          </p:grpSpPr>
          <p:sp>
            <p:nvSpPr>
              <p:cNvPr id="2520" name="Google Shape;4671;p50"/>
              <p:cNvSpPr/>
              <p:nvPr/>
            </p:nvSpPr>
            <p:spPr>
              <a:xfrm>
                <a:off x="0" y="0"/>
                <a:ext cx="533559" cy="135042"/>
              </a:xfrm>
              <a:prstGeom prst="rect">
                <a:avLst/>
              </a:prstGeom>
              <a:solidFill>
                <a:srgbClr val="DD60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21" name="Google Shape;4672;p50"/>
              <p:cNvSpPr/>
              <p:nvPr/>
            </p:nvSpPr>
            <p:spPr>
              <a:xfrm>
                <a:off x="679853" y="0"/>
                <a:ext cx="533559" cy="135042"/>
              </a:xfrm>
              <a:prstGeom prst="rect">
                <a:avLst/>
              </a:prstGeom>
              <a:solidFill>
                <a:srgbClr val="438C7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22" name="Google Shape;4673;p50"/>
              <p:cNvSpPr/>
              <p:nvPr/>
            </p:nvSpPr>
            <p:spPr>
              <a:xfrm>
                <a:off x="1359705" y="0"/>
                <a:ext cx="533559" cy="135042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23" name="Google Shape;4674;p50"/>
              <p:cNvSpPr/>
              <p:nvPr/>
            </p:nvSpPr>
            <p:spPr>
              <a:xfrm>
                <a:off x="2039558" y="0"/>
                <a:ext cx="533559" cy="135042"/>
              </a:xfrm>
              <a:prstGeom prst="rect">
                <a:avLst/>
              </a:prstGeom>
              <a:solidFill>
                <a:schemeClr val="accent4">
                  <a:satOff val="-25817"/>
                  <a:lumOff val="-14941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24" name="Google Shape;4675;p50"/>
              <p:cNvSpPr/>
              <p:nvPr/>
            </p:nvSpPr>
            <p:spPr>
              <a:xfrm>
                <a:off x="2630650" y="12056"/>
                <a:ext cx="1390931" cy="12436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25" name="Google Shape;4677;p50"/>
              <p:cNvSpPr/>
              <p:nvPr/>
            </p:nvSpPr>
            <p:spPr>
              <a:xfrm>
                <a:off x="4113340" y="6719"/>
                <a:ext cx="533559" cy="135042"/>
              </a:xfrm>
              <a:prstGeom prst="rect">
                <a:avLst/>
              </a:prstGeom>
              <a:solidFill>
                <a:srgbClr val="42559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26" name="Google Shape;4678;p50"/>
              <p:cNvSpPr/>
              <p:nvPr/>
            </p:nvSpPr>
            <p:spPr>
              <a:xfrm>
                <a:off x="4758967" y="0"/>
                <a:ext cx="533560" cy="135042"/>
              </a:xfrm>
              <a:prstGeom prst="rect">
                <a:avLst/>
              </a:prstGeom>
              <a:solidFill>
                <a:srgbClr val="AAC3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27" name="Google Shape;4679;p50"/>
              <p:cNvSpPr/>
              <p:nvPr/>
            </p:nvSpPr>
            <p:spPr>
              <a:xfrm>
                <a:off x="5438819" y="0"/>
                <a:ext cx="1333223" cy="14324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529" name="Google Shape;4676;p50"/>
            <p:cNvSpPr/>
            <p:nvPr/>
          </p:nvSpPr>
          <p:spPr>
            <a:xfrm>
              <a:off x="5437813" y="696"/>
              <a:ext cx="610561" cy="141855"/>
            </a:xfrm>
            <a:prstGeom prst="rect">
              <a:avLst/>
            </a:prstGeom>
            <a:solidFill>
              <a:srgbClr val="DD604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531" name="المفردات…"/>
          <p:cNvSpPr txBox="1"/>
          <p:nvPr/>
        </p:nvSpPr>
        <p:spPr>
          <a:xfrm>
            <a:off x="6178366" y="2447834"/>
            <a:ext cx="1825453" cy="1158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algn="ctr" rtl="0">
              <a:defRPr b="1" sz="1300"/>
            </a:pPr>
            <a:r>
              <a:rPr>
                <a:solidFill>
                  <a:srgbClr val="B51A00"/>
                </a:solidFill>
              </a:rPr>
              <a:t>المفردات </a:t>
            </a:r>
          </a:p>
          <a:p>
            <a:pPr algn="ctr" rtl="0">
              <a:defRPr b="1" sz="1300"/>
            </a:pPr>
            <a:r>
              <a:t>ساقا المثلث القائم - الوتر </a:t>
            </a:r>
          </a:p>
          <a:p>
            <a:pPr algn="ctr" rtl="0">
              <a:defRPr b="1" sz="1300"/>
            </a:pPr>
            <a:r>
              <a:t>نظرية فيثاغورس- </a:t>
            </a:r>
          </a:p>
          <a:p>
            <a:pPr algn="ctr" rtl="0">
              <a:defRPr b="1" sz="1300"/>
            </a:pPr>
            <a:r>
              <a:t>عكس نظرية فيثاغورس </a:t>
            </a:r>
          </a:p>
        </p:txBody>
      </p:sp>
      <p:sp>
        <p:nvSpPr>
          <p:cNvPr id="2532" name="نظرية فيثاغورس"/>
          <p:cNvSpPr txBox="1"/>
          <p:nvPr/>
        </p:nvSpPr>
        <p:spPr>
          <a:xfrm>
            <a:off x="6428378" y="974414"/>
            <a:ext cx="1281325" cy="2469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 sz="17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نظرية فيثاغورس </a:t>
            </a:r>
          </a:p>
        </p:txBody>
      </p:sp>
      <p:sp>
        <p:nvSpPr>
          <p:cNvPr id="2533" name="استعمل نظرية فيثاغورس"/>
          <p:cNvSpPr txBox="1"/>
          <p:nvPr/>
        </p:nvSpPr>
        <p:spPr>
          <a:xfrm>
            <a:off x="6442483" y="1744719"/>
            <a:ext cx="1196945" cy="1478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 sz="11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استعمل نظرية فيثاغورس </a:t>
            </a:r>
          </a:p>
        </p:txBody>
      </p:sp>
      <p:pic>
        <p:nvPicPr>
          <p:cNvPr id="2534" name="IMG_1809.jpeg" descr="IMG_1809.jpeg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1984518" y="-38908"/>
            <a:ext cx="653380" cy="892563"/>
          </a:xfrm>
          <a:prstGeom prst="rect">
            <a:avLst/>
          </a:prstGeom>
          <a:ln w="12700">
            <a:miter lim="400000"/>
          </a:ln>
        </p:spPr>
      </p:pic>
      <p:pic>
        <p:nvPicPr>
          <p:cNvPr id="2535" name="IMG_1758.png" descr="IMG_1758.png"/>
          <p:cNvPicPr>
            <a:picLocks noChangeAspect="1"/>
          </p:cNvPicPr>
          <p:nvPr/>
        </p:nvPicPr>
        <p:blipFill>
          <a:blip r:embed="rId12">
            <a:extLst/>
          </a:blip>
          <a:srcRect l="30785" t="33269" r="52962" b="64546"/>
          <a:stretch>
            <a:fillRect/>
          </a:stretch>
        </p:blipFill>
        <p:spPr>
          <a:xfrm>
            <a:off x="2216602" y="1201451"/>
            <a:ext cx="4048110" cy="4080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48" h="21444" fill="norm" stroke="1" extrusionOk="0">
                <a:moveTo>
                  <a:pt x="21448" y="0"/>
                </a:moveTo>
                <a:lnTo>
                  <a:pt x="21265" y="939"/>
                </a:lnTo>
                <a:cubicBezTo>
                  <a:pt x="21101" y="1780"/>
                  <a:pt x="19990" y="1879"/>
                  <a:pt x="10877" y="1856"/>
                </a:cubicBezTo>
                <a:cubicBezTo>
                  <a:pt x="853" y="1831"/>
                  <a:pt x="668" y="1834"/>
                  <a:pt x="437" y="3003"/>
                </a:cubicBezTo>
                <a:cubicBezTo>
                  <a:pt x="-152" y="5983"/>
                  <a:pt x="-145" y="16205"/>
                  <a:pt x="449" y="19771"/>
                </a:cubicBezTo>
                <a:cubicBezTo>
                  <a:pt x="636" y="20893"/>
                  <a:pt x="925" y="20940"/>
                  <a:pt x="9716" y="21252"/>
                </a:cubicBezTo>
                <a:cubicBezTo>
                  <a:pt x="19522" y="21600"/>
                  <a:pt x="20629" y="21537"/>
                  <a:pt x="20964" y="20543"/>
                </a:cubicBezTo>
                <a:cubicBezTo>
                  <a:pt x="21125" y="20065"/>
                  <a:pt x="21219" y="20075"/>
                  <a:pt x="21316" y="20585"/>
                </a:cubicBezTo>
                <a:lnTo>
                  <a:pt x="21448" y="21273"/>
                </a:lnTo>
                <a:lnTo>
                  <a:pt x="21448" y="10636"/>
                </a:lnTo>
                <a:lnTo>
                  <a:pt x="21448" y="0"/>
                </a:lnTo>
                <a:close/>
              </a:path>
            </a:pathLst>
          </a:custGeom>
          <a:ln w="12700">
            <a:miter lim="400000"/>
          </a:ln>
        </p:spPr>
      </p:pic>
      <p:grpSp>
        <p:nvGrpSpPr>
          <p:cNvPr id="2538" name="تجميع"/>
          <p:cNvGrpSpPr/>
          <p:nvPr/>
        </p:nvGrpSpPr>
        <p:grpSpPr>
          <a:xfrm>
            <a:off x="682808" y="1905075"/>
            <a:ext cx="5582052" cy="1560779"/>
            <a:chOff x="0" y="0"/>
            <a:chExt cx="5582051" cy="1560777"/>
          </a:xfrm>
        </p:grpSpPr>
        <p:pic>
          <p:nvPicPr>
            <p:cNvPr id="2536" name="IMG_1821.png" descr="IMG_1821.png"/>
            <p:cNvPicPr>
              <a:picLocks noChangeAspect="1"/>
            </p:cNvPicPr>
            <p:nvPr/>
          </p:nvPicPr>
          <p:blipFill>
            <a:blip r:embed="rId13">
              <a:extLst/>
            </a:blip>
            <a:srcRect l="17204" t="18707" r="24932" b="71533"/>
            <a:stretch>
              <a:fillRect/>
            </a:stretch>
          </p:blipFill>
          <p:spPr>
            <a:xfrm>
              <a:off x="0" y="0"/>
              <a:ext cx="5582052" cy="70612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37" name="IMG_1821.png" descr="IMG_1821.png"/>
            <p:cNvPicPr>
              <a:picLocks noChangeAspect="1"/>
            </p:cNvPicPr>
            <p:nvPr/>
          </p:nvPicPr>
          <p:blipFill>
            <a:blip r:embed="rId13">
              <a:extLst/>
            </a:blip>
            <a:srcRect l="34752" t="26268" r="45247" b="61822"/>
            <a:stretch>
              <a:fillRect/>
            </a:stretch>
          </p:blipFill>
          <p:spPr>
            <a:xfrm>
              <a:off x="3539416" y="672802"/>
              <a:ext cx="1988423" cy="8879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prism dir="l" isContent="0" isInverted="1"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0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550" name="تجميع"/>
          <p:cNvGrpSpPr/>
          <p:nvPr/>
        </p:nvGrpSpPr>
        <p:grpSpPr>
          <a:xfrm>
            <a:off x="947299" y="4530197"/>
            <a:ext cx="6772043" cy="143249"/>
            <a:chOff x="0" y="0"/>
            <a:chExt cx="6772041" cy="143247"/>
          </a:xfrm>
        </p:grpSpPr>
        <p:sp>
          <p:nvSpPr>
            <p:cNvPr id="2541" name="Google Shape;4671;p50"/>
            <p:cNvSpPr/>
            <p:nvPr/>
          </p:nvSpPr>
          <p:spPr>
            <a:xfrm>
              <a:off x="0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42" name="Google Shape;4672;p50"/>
            <p:cNvSpPr/>
            <p:nvPr/>
          </p:nvSpPr>
          <p:spPr>
            <a:xfrm>
              <a:off x="67985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43" name="Google Shape;4673;p50"/>
            <p:cNvSpPr/>
            <p:nvPr/>
          </p:nvSpPr>
          <p:spPr>
            <a:xfrm>
              <a:off x="1359705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44" name="Google Shape;4674;p50"/>
            <p:cNvSpPr/>
            <p:nvPr/>
          </p:nvSpPr>
          <p:spPr>
            <a:xfrm>
              <a:off x="2039558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45" name="Google Shape;4675;p50"/>
            <p:cNvSpPr/>
            <p:nvPr/>
          </p:nvSpPr>
          <p:spPr>
            <a:xfrm>
              <a:off x="2719409" y="15906"/>
              <a:ext cx="1390932" cy="119136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46" name="Google Shape;4676;p50"/>
            <p:cNvSpPr/>
            <p:nvPr/>
          </p:nvSpPr>
          <p:spPr>
            <a:xfrm>
              <a:off x="339926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47" name="Google Shape;4677;p50"/>
            <p:cNvSpPr/>
            <p:nvPr/>
          </p:nvSpPr>
          <p:spPr>
            <a:xfrm>
              <a:off x="4079113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48" name="Google Shape;4678;p50"/>
            <p:cNvSpPr/>
            <p:nvPr/>
          </p:nvSpPr>
          <p:spPr>
            <a:xfrm>
              <a:off x="4758967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49" name="Google Shape;4679;p50"/>
            <p:cNvSpPr/>
            <p:nvPr/>
          </p:nvSpPr>
          <p:spPr>
            <a:xfrm>
              <a:off x="5438819" y="-1"/>
              <a:ext cx="1333223" cy="143249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2551" name="IMG_1584.png" descr="IMG_158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34147" y="975135"/>
            <a:ext cx="5122927" cy="51435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560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2552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2553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554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2555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556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2557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558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2559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7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2561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2562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2563" name="Google Shape;8442;p63" descr="Google Shape;8442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2565" name="Google Shape;8443;p63" descr="Google Shape;8443;p63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6315401" y="694979"/>
            <a:ext cx="1451108" cy="3080659"/>
          </a:xfrm>
          <a:prstGeom prst="rect">
            <a:avLst/>
          </a:prstGeom>
        </p:spPr>
      </p:pic>
      <p:pic>
        <p:nvPicPr>
          <p:cNvPr id="2567" name="Google Shape;10290;p67" descr="Google Shape;10290;p67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2570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2568" name="Google Shape;181;p29" descr="Google Shape;181;p29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569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sp>
        <p:nvSpPr>
          <p:cNvPr id="2571" name="Google Shape;4622;p49"/>
          <p:cNvSpPr/>
          <p:nvPr/>
        </p:nvSpPr>
        <p:spPr>
          <a:xfrm rot="21451959">
            <a:off x="1280174" y="1695280"/>
            <a:ext cx="4703862" cy="1052860"/>
          </a:xfrm>
          <a:prstGeom prst="rect">
            <a:avLst/>
          </a:prstGeom>
          <a:solidFill>
            <a:srgbClr val="FFDBD8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2572" name="Google Shape;4623;p49"/>
          <p:cNvSpPr/>
          <p:nvPr/>
        </p:nvSpPr>
        <p:spPr>
          <a:xfrm rot="21189298">
            <a:off x="973615" y="1592764"/>
            <a:ext cx="739052" cy="5289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2573" name="Google Shape;4624;p49"/>
          <p:cNvSpPr/>
          <p:nvPr/>
        </p:nvSpPr>
        <p:spPr>
          <a:xfrm rot="4554862">
            <a:off x="5348884" y="1511368"/>
            <a:ext cx="989168" cy="5074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2574" name="Google Shape;1742;p25"/>
          <p:cNvSpPr txBox="1"/>
          <p:nvPr>
            <p:ph type="title"/>
          </p:nvPr>
        </p:nvSpPr>
        <p:spPr>
          <a:xfrm>
            <a:off x="2105517" y="1870561"/>
            <a:ext cx="3035351" cy="729495"/>
          </a:xfrm>
          <a:prstGeom prst="rect">
            <a:avLst/>
          </a:prstGeom>
          <a:ln w="9525">
            <a:round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  <p:txBody>
          <a:bodyPr anchor="ctr"/>
          <a:lstStyle>
            <a:lvl1pPr defTabSz="457200" rtl="0">
              <a:defRPr/>
            </a:lvl1pPr>
          </a:lstStyle>
          <a:p>
            <a:pPr/>
            <a:r>
              <a:t>الاستفسارات</a:t>
            </a:r>
          </a:p>
        </p:txBody>
      </p:sp>
      <p:grpSp>
        <p:nvGrpSpPr>
          <p:cNvPr id="2577" name="تجميع"/>
          <p:cNvGrpSpPr/>
          <p:nvPr/>
        </p:nvGrpSpPr>
        <p:grpSpPr>
          <a:xfrm>
            <a:off x="28864" y="1124"/>
            <a:ext cx="1251201" cy="812509"/>
            <a:chOff x="0" y="0"/>
            <a:chExt cx="1251200" cy="812508"/>
          </a:xfrm>
        </p:grpSpPr>
        <p:sp>
          <p:nvSpPr>
            <p:cNvPr id="2575" name="Google Shape;951;p13"/>
            <p:cNvSpPr/>
            <p:nvPr/>
          </p:nvSpPr>
          <p:spPr>
            <a:xfrm>
              <a:off x="0" y="0"/>
              <a:ext cx="1251201" cy="812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76" name="الفصل الثاني…"/>
            <p:cNvSpPr txBox="1"/>
            <p:nvPr/>
          </p:nvSpPr>
          <p:spPr>
            <a:xfrm rot="20159341">
              <a:off x="69889" y="221799"/>
              <a:ext cx="1111422" cy="3689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900"/>
              </a:pPr>
              <a:r>
                <a:t>الفصل الثاني </a:t>
              </a:r>
            </a:p>
            <a:p>
              <a:pPr algn="ctr" rtl="0">
                <a:defRPr b="1" sz="900"/>
              </a:pPr>
              <a:r>
                <a:t>الاعداد الحقيقة ونظرية فيثاغورس  </a:t>
              </a:r>
            </a:p>
          </p:txBody>
        </p:sp>
      </p:grpSp>
      <p:sp>
        <p:nvSpPr>
          <p:cNvPr id="2578" name="المفردات…"/>
          <p:cNvSpPr txBox="1"/>
          <p:nvPr/>
        </p:nvSpPr>
        <p:spPr>
          <a:xfrm>
            <a:off x="6178366" y="2447834"/>
            <a:ext cx="1825453" cy="1158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algn="ctr" rtl="0">
              <a:defRPr b="1" sz="1300"/>
            </a:pPr>
            <a:r>
              <a:rPr>
                <a:solidFill>
                  <a:srgbClr val="B51A00"/>
                </a:solidFill>
              </a:rPr>
              <a:t>المفردات </a:t>
            </a:r>
          </a:p>
          <a:p>
            <a:pPr algn="ctr" rtl="0">
              <a:defRPr b="1" sz="1300"/>
            </a:pPr>
            <a:r>
              <a:t>ساقا المثلث القائم - الوتر </a:t>
            </a:r>
          </a:p>
          <a:p>
            <a:pPr algn="ctr" rtl="0">
              <a:defRPr b="1" sz="1300"/>
            </a:pPr>
            <a:r>
              <a:t>نظرية فيثاغورس- </a:t>
            </a:r>
          </a:p>
          <a:p>
            <a:pPr algn="ctr" rtl="0">
              <a:defRPr b="1" sz="1300"/>
            </a:pPr>
            <a:r>
              <a:t>عكس نظرية فيثاغورس </a:t>
            </a:r>
          </a:p>
        </p:txBody>
      </p:sp>
      <p:sp>
        <p:nvSpPr>
          <p:cNvPr id="2579" name="نظرية فيثاغورس"/>
          <p:cNvSpPr txBox="1"/>
          <p:nvPr/>
        </p:nvSpPr>
        <p:spPr>
          <a:xfrm>
            <a:off x="6428378" y="974414"/>
            <a:ext cx="1281325" cy="2469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 sz="17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نظرية فيثاغورس </a:t>
            </a:r>
          </a:p>
        </p:txBody>
      </p:sp>
      <p:sp>
        <p:nvSpPr>
          <p:cNvPr id="2580" name="استعمل نظرية فيثاغورس"/>
          <p:cNvSpPr txBox="1"/>
          <p:nvPr/>
        </p:nvSpPr>
        <p:spPr>
          <a:xfrm>
            <a:off x="6442483" y="1744719"/>
            <a:ext cx="1196945" cy="1478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 sz="11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استعمل نظرية فيثاغورس </a:t>
            </a:r>
          </a:p>
        </p:txBody>
      </p:sp>
      <p:pic>
        <p:nvPicPr>
          <p:cNvPr id="2581" name="IMG_1809.jpeg" descr="IMG_1809.jpeg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1984518" y="-38908"/>
            <a:ext cx="653380" cy="8925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prism dir="l" isContent="0" isInverted="1"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8" name="Google Shape;1736;p24"/>
          <p:cNvSpPr txBox="1"/>
          <p:nvPr>
            <p:ph type="title"/>
          </p:nvPr>
        </p:nvSpPr>
        <p:spPr>
          <a:xfrm>
            <a:off x="2539484" y="1528648"/>
            <a:ext cx="3304800" cy="1946731"/>
          </a:xfrm>
          <a:prstGeom prst="rect">
            <a:avLst/>
          </a:prstGeom>
        </p:spPr>
        <p:txBody>
          <a:bodyPr lIns="121899" tIns="121899" rIns="121899" bIns="121899"/>
          <a:lstStyle/>
          <a:p>
            <a:pPr algn="r" rtl="0">
              <a:lnSpc>
                <a:spcPct val="100000"/>
              </a:lnSpc>
              <a:defRPr b="0" sz="4500">
                <a:solidFill>
                  <a:srgbClr val="AEBA9B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t>صباح الخير ياوطني </a:t>
            </a:r>
          </a:p>
          <a:p>
            <a:pPr algn="r" rtl="0">
              <a:lnSpc>
                <a:spcPct val="100000"/>
              </a:lnSpc>
              <a:defRPr b="0" sz="4500">
                <a:solidFill>
                  <a:srgbClr val="89AB9D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t>صباح المجد والعلياء</a:t>
            </a:r>
          </a:p>
        </p:txBody>
      </p:sp>
      <p:grpSp>
        <p:nvGrpSpPr>
          <p:cNvPr id="1848" name="Google Shape;1046;p38"/>
          <p:cNvGrpSpPr/>
          <p:nvPr/>
        </p:nvGrpSpPr>
        <p:grpSpPr>
          <a:xfrm>
            <a:off x="5922729" y="1707479"/>
            <a:ext cx="2339232" cy="1955972"/>
            <a:chOff x="0" y="0"/>
            <a:chExt cx="2339231" cy="1955971"/>
          </a:xfrm>
        </p:grpSpPr>
        <p:grpSp>
          <p:nvGrpSpPr>
            <p:cNvPr id="1846" name="Google Shape;1047;p38"/>
            <p:cNvGrpSpPr/>
            <p:nvPr/>
          </p:nvGrpSpPr>
          <p:grpSpPr>
            <a:xfrm>
              <a:off x="0" y="-1"/>
              <a:ext cx="2339232" cy="1955972"/>
              <a:chOff x="0" y="0"/>
              <a:chExt cx="2339231" cy="1955971"/>
            </a:xfrm>
          </p:grpSpPr>
          <p:grpSp>
            <p:nvGrpSpPr>
              <p:cNvPr id="1842" name="Google Shape;1048;p38"/>
              <p:cNvGrpSpPr/>
              <p:nvPr/>
            </p:nvGrpSpPr>
            <p:grpSpPr>
              <a:xfrm>
                <a:off x="778783" y="1633916"/>
                <a:ext cx="785726" cy="322055"/>
                <a:chOff x="0" y="0"/>
                <a:chExt cx="785724" cy="322054"/>
              </a:xfrm>
            </p:grpSpPr>
            <p:sp>
              <p:nvSpPr>
                <p:cNvPr id="1839" name="Google Shape;1049;p38"/>
                <p:cNvSpPr/>
                <p:nvPr/>
              </p:nvSpPr>
              <p:spPr>
                <a:xfrm rot="10800000">
                  <a:off x="0" y="304408"/>
                  <a:ext cx="781693" cy="1764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lnTo>
                        <a:pt x="694" y="0"/>
                      </a:lnTo>
                      <a:lnTo>
                        <a:pt x="20906" y="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707887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0" dir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1840" name="Google Shape;1050;p38"/>
                <p:cNvSpPr/>
                <p:nvPr/>
              </p:nvSpPr>
              <p:spPr>
                <a:xfrm>
                  <a:off x="75405" y="-1"/>
                  <a:ext cx="630925" cy="25198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lnTo>
                        <a:pt x="1301" y="0"/>
                      </a:lnTo>
                      <a:lnTo>
                        <a:pt x="20299" y="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D8D8D8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0" dir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1841" name="Google Shape;1051;p38"/>
                <p:cNvSpPr/>
                <p:nvPr/>
              </p:nvSpPr>
              <p:spPr>
                <a:xfrm>
                  <a:off x="4032" y="251356"/>
                  <a:ext cx="781693" cy="5505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lnTo>
                        <a:pt x="2165" y="0"/>
                      </a:lnTo>
                      <a:lnTo>
                        <a:pt x="19435" y="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0" dir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  <p:grpSp>
            <p:nvGrpSpPr>
              <p:cNvPr id="1845" name="Google Shape;1052;p38"/>
              <p:cNvGrpSpPr/>
              <p:nvPr/>
            </p:nvGrpSpPr>
            <p:grpSpPr>
              <a:xfrm>
                <a:off x="0" y="-1"/>
                <a:ext cx="2339232" cy="1633916"/>
                <a:chOff x="0" y="0"/>
                <a:chExt cx="2339231" cy="1633915"/>
              </a:xfrm>
            </p:grpSpPr>
            <p:sp>
              <p:nvSpPr>
                <p:cNvPr id="1843" name="Google Shape;1053;p38"/>
                <p:cNvSpPr/>
                <p:nvPr/>
              </p:nvSpPr>
              <p:spPr>
                <a:xfrm>
                  <a:off x="5" y="-1"/>
                  <a:ext cx="2339227" cy="1633865"/>
                </a:xfrm>
                <a:prstGeom prst="roundRect">
                  <a:avLst>
                    <a:gd name="adj" fmla="val 3377"/>
                  </a:avLst>
                </a:prstGeom>
                <a:solidFill>
                  <a:srgbClr val="262626"/>
                </a:solidFill>
                <a:ln w="12700" cap="flat">
                  <a:solidFill>
                    <a:srgbClr val="393536"/>
                  </a:solidFill>
                  <a:prstDash val="solid"/>
                  <a:miter lim="800000"/>
                </a:ln>
                <a:effectLst>
                  <a:outerShdw sx="100000" sy="100000" kx="0" ky="0" algn="b" rotWithShape="0" blurRad="63500" dist="0" dir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1844" name="Google Shape;1054;p38"/>
                <p:cNvSpPr/>
                <p:nvPr/>
              </p:nvSpPr>
              <p:spPr>
                <a:xfrm rot="10800000">
                  <a:off x="0" y="1452512"/>
                  <a:ext cx="2339226" cy="1814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328" y="0"/>
                      </a:moveTo>
                      <a:lnTo>
                        <a:pt x="21272" y="0"/>
                      </a:lnTo>
                      <a:cubicBezTo>
                        <a:pt x="21453" y="0"/>
                        <a:pt x="21600" y="1893"/>
                        <a:pt x="21600" y="4227"/>
                      </a:cubicBezTo>
                      <a:lnTo>
                        <a:pt x="21600" y="21600"/>
                      </a:lnTo>
                      <a:lnTo>
                        <a:pt x="0" y="21600"/>
                      </a:lnTo>
                      <a:lnTo>
                        <a:pt x="0" y="4227"/>
                      </a:lnTo>
                      <a:cubicBezTo>
                        <a:pt x="0" y="1893"/>
                        <a:pt x="147" y="0"/>
                        <a:pt x="32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solidFill>
                    <a:srgbClr val="C6CFD6"/>
                  </a:solidFill>
                  <a:prstDash val="solid"/>
                  <a:miter lim="8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</p:grpSp>
        <p:sp>
          <p:nvSpPr>
            <p:cNvPr id="1847" name="Google Shape;1055;p38"/>
            <p:cNvSpPr/>
            <p:nvPr/>
          </p:nvSpPr>
          <p:spPr>
            <a:xfrm>
              <a:off x="1111710" y="32896"/>
              <a:ext cx="57873" cy="57916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pic>
        <p:nvPicPr>
          <p:cNvPr id="1849" name="النشيد الوطني بدون موسيقى.mp4" descr="النشيد الوطني بدون موسيقى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5922729" y="1774081"/>
            <a:ext cx="2339232" cy="13158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851" name="IMG_0575.png" descr="IMG_0575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362105" y="-580498"/>
            <a:ext cx="2403734" cy="2413388"/>
          </a:xfrm>
          <a:prstGeom prst="rect">
            <a:avLst/>
          </a:prstGeom>
          <a:ln w="12700">
            <a:miter lim="400000"/>
          </a:ln>
        </p:spPr>
      </p:pic>
      <p:pic>
        <p:nvPicPr>
          <p:cNvPr id="1852" name="IMG_0473.jpeg" descr="IMG_0473.jpe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90774" y="398852"/>
            <a:ext cx="1637041" cy="109136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857" name="Google Shape;1146;p44"/>
          <p:cNvGrpSpPr/>
          <p:nvPr/>
        </p:nvGrpSpPr>
        <p:grpSpPr>
          <a:xfrm>
            <a:off x="11177360" y="1129803"/>
            <a:ext cx="582726" cy="599694"/>
            <a:chOff x="64" y="0"/>
            <a:chExt cx="582724" cy="599693"/>
          </a:xfrm>
        </p:grpSpPr>
        <p:sp>
          <p:nvSpPr>
            <p:cNvPr id="1853" name="Google Shape;1147;p44"/>
            <p:cNvSpPr/>
            <p:nvPr/>
          </p:nvSpPr>
          <p:spPr>
            <a:xfrm>
              <a:off x="103314" y="-1"/>
              <a:ext cx="51626" cy="1064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44" y="0"/>
                  </a:moveTo>
                  <a:cubicBezTo>
                    <a:pt x="4788" y="0"/>
                    <a:pt x="0" y="2394"/>
                    <a:pt x="0" y="5514"/>
                  </a:cubicBezTo>
                  <a:lnTo>
                    <a:pt x="0" y="16072"/>
                  </a:lnTo>
                  <a:cubicBezTo>
                    <a:pt x="0" y="19193"/>
                    <a:pt x="4788" y="21600"/>
                    <a:pt x="10544" y="21600"/>
                  </a:cubicBezTo>
                  <a:cubicBezTo>
                    <a:pt x="16785" y="21600"/>
                    <a:pt x="21600" y="19193"/>
                    <a:pt x="21600" y="16072"/>
                  </a:cubicBezTo>
                  <a:lnTo>
                    <a:pt x="21600" y="5514"/>
                  </a:lnTo>
                  <a:cubicBezTo>
                    <a:pt x="21600" y="2394"/>
                    <a:pt x="16785" y="0"/>
                    <a:pt x="1054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4343"/>
                  </a:solidFill>
                </a:defRPr>
              </a:pPr>
            </a:p>
          </p:txBody>
        </p:sp>
        <p:sp>
          <p:nvSpPr>
            <p:cNvPr id="1854" name="Google Shape;1148;p44"/>
            <p:cNvSpPr/>
            <p:nvPr/>
          </p:nvSpPr>
          <p:spPr>
            <a:xfrm>
              <a:off x="64" y="211742"/>
              <a:ext cx="582726" cy="387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973" y="2964"/>
                  </a:moveTo>
                  <a:lnTo>
                    <a:pt x="6973" y="6847"/>
                  </a:lnTo>
                  <a:lnTo>
                    <a:pt x="1914" y="6847"/>
                  </a:lnTo>
                  <a:lnTo>
                    <a:pt x="1914" y="2964"/>
                  </a:lnTo>
                  <a:close/>
                  <a:moveTo>
                    <a:pt x="13352" y="2964"/>
                  </a:moveTo>
                  <a:lnTo>
                    <a:pt x="13352" y="6847"/>
                  </a:lnTo>
                  <a:lnTo>
                    <a:pt x="8248" y="6847"/>
                  </a:lnTo>
                  <a:lnTo>
                    <a:pt x="8248" y="2964"/>
                  </a:lnTo>
                  <a:close/>
                  <a:moveTo>
                    <a:pt x="19686" y="2964"/>
                  </a:moveTo>
                  <a:lnTo>
                    <a:pt x="19686" y="6847"/>
                  </a:lnTo>
                  <a:lnTo>
                    <a:pt x="14584" y="6847"/>
                  </a:lnTo>
                  <a:lnTo>
                    <a:pt x="14584" y="2964"/>
                  </a:lnTo>
                  <a:close/>
                  <a:moveTo>
                    <a:pt x="6973" y="8825"/>
                  </a:moveTo>
                  <a:lnTo>
                    <a:pt x="6973" y="12775"/>
                  </a:lnTo>
                  <a:lnTo>
                    <a:pt x="1914" y="12775"/>
                  </a:lnTo>
                  <a:lnTo>
                    <a:pt x="1914" y="8825"/>
                  </a:lnTo>
                  <a:close/>
                  <a:moveTo>
                    <a:pt x="13352" y="8825"/>
                  </a:moveTo>
                  <a:lnTo>
                    <a:pt x="13352" y="12775"/>
                  </a:lnTo>
                  <a:lnTo>
                    <a:pt x="8248" y="12775"/>
                  </a:lnTo>
                  <a:lnTo>
                    <a:pt x="8248" y="8825"/>
                  </a:lnTo>
                  <a:close/>
                  <a:moveTo>
                    <a:pt x="19686" y="8825"/>
                  </a:moveTo>
                  <a:lnTo>
                    <a:pt x="19686" y="12775"/>
                  </a:lnTo>
                  <a:lnTo>
                    <a:pt x="14584" y="12775"/>
                  </a:lnTo>
                  <a:lnTo>
                    <a:pt x="14584" y="8825"/>
                  </a:lnTo>
                  <a:close/>
                  <a:moveTo>
                    <a:pt x="6973" y="14687"/>
                  </a:moveTo>
                  <a:lnTo>
                    <a:pt x="6973" y="18636"/>
                  </a:lnTo>
                  <a:lnTo>
                    <a:pt x="1914" y="18636"/>
                  </a:lnTo>
                  <a:lnTo>
                    <a:pt x="1914" y="14687"/>
                  </a:lnTo>
                  <a:close/>
                  <a:moveTo>
                    <a:pt x="13352" y="14687"/>
                  </a:moveTo>
                  <a:lnTo>
                    <a:pt x="13352" y="18636"/>
                  </a:lnTo>
                  <a:lnTo>
                    <a:pt x="8248" y="18636"/>
                  </a:lnTo>
                  <a:lnTo>
                    <a:pt x="8248" y="14687"/>
                  </a:lnTo>
                  <a:close/>
                  <a:moveTo>
                    <a:pt x="19686" y="14687"/>
                  </a:moveTo>
                  <a:lnTo>
                    <a:pt x="19686" y="18636"/>
                  </a:lnTo>
                  <a:lnTo>
                    <a:pt x="14584" y="18636"/>
                  </a:lnTo>
                  <a:lnTo>
                    <a:pt x="14584" y="14687"/>
                  </a:ln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4343"/>
                  </a:solidFill>
                </a:defRPr>
              </a:pPr>
            </a:p>
          </p:txBody>
        </p:sp>
        <p:sp>
          <p:nvSpPr>
            <p:cNvPr id="1855" name="Google Shape;1149;p44"/>
            <p:cNvSpPr/>
            <p:nvPr/>
          </p:nvSpPr>
          <p:spPr>
            <a:xfrm>
              <a:off x="427914" y="-1"/>
              <a:ext cx="51626" cy="1064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056" y="0"/>
                  </a:moveTo>
                  <a:cubicBezTo>
                    <a:pt x="4815" y="0"/>
                    <a:pt x="0" y="2394"/>
                    <a:pt x="0" y="5514"/>
                  </a:cubicBezTo>
                  <a:lnTo>
                    <a:pt x="0" y="16072"/>
                  </a:lnTo>
                  <a:cubicBezTo>
                    <a:pt x="0" y="19193"/>
                    <a:pt x="4815" y="21600"/>
                    <a:pt x="11056" y="21600"/>
                  </a:cubicBezTo>
                  <a:cubicBezTo>
                    <a:pt x="17296" y="21600"/>
                    <a:pt x="21600" y="19193"/>
                    <a:pt x="21600" y="16072"/>
                  </a:cubicBezTo>
                  <a:lnTo>
                    <a:pt x="21600" y="5514"/>
                  </a:lnTo>
                  <a:cubicBezTo>
                    <a:pt x="21600" y="2394"/>
                    <a:pt x="17296" y="0"/>
                    <a:pt x="1105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4343"/>
                  </a:solidFill>
                </a:defRPr>
              </a:pPr>
            </a:p>
          </p:txBody>
        </p:sp>
        <p:sp>
          <p:nvSpPr>
            <p:cNvPr id="1856" name="Google Shape;1150;p44"/>
            <p:cNvSpPr/>
            <p:nvPr/>
          </p:nvSpPr>
          <p:spPr>
            <a:xfrm>
              <a:off x="64" y="53233"/>
              <a:ext cx="582726" cy="1230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19048" y="0"/>
                  </a:lnTo>
                  <a:lnTo>
                    <a:pt x="19048" y="4562"/>
                  </a:lnTo>
                  <a:cubicBezTo>
                    <a:pt x="19048" y="10800"/>
                    <a:pt x="18071" y="15362"/>
                    <a:pt x="16839" y="15362"/>
                  </a:cubicBezTo>
                  <a:cubicBezTo>
                    <a:pt x="15604" y="15362"/>
                    <a:pt x="14584" y="10800"/>
                    <a:pt x="14584" y="4562"/>
                  </a:cubicBezTo>
                  <a:lnTo>
                    <a:pt x="14584" y="0"/>
                  </a:lnTo>
                  <a:lnTo>
                    <a:pt x="6973" y="0"/>
                  </a:lnTo>
                  <a:lnTo>
                    <a:pt x="6973" y="4562"/>
                  </a:lnTo>
                  <a:cubicBezTo>
                    <a:pt x="6973" y="10800"/>
                    <a:pt x="6039" y="15362"/>
                    <a:pt x="4761" y="15362"/>
                  </a:cubicBezTo>
                  <a:cubicBezTo>
                    <a:pt x="3529" y="15362"/>
                    <a:pt x="2552" y="10800"/>
                    <a:pt x="2552" y="4562"/>
                  </a:cubicBezTo>
                  <a:lnTo>
                    <a:pt x="255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4343"/>
                  </a:solidFill>
                </a:defRPr>
              </a:pPr>
            </a:p>
          </p:txBody>
        </p:sp>
      </p:grpSp>
      <p:sp>
        <p:nvSpPr>
          <p:cNvPr id="1858" name="Google Shape;306;p4"/>
          <p:cNvSpPr/>
          <p:nvPr/>
        </p:nvSpPr>
        <p:spPr>
          <a:xfrm>
            <a:off x="533190" y="238684"/>
            <a:ext cx="794685" cy="6866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861" name="تجميع"/>
          <p:cNvGrpSpPr/>
          <p:nvPr/>
        </p:nvGrpSpPr>
        <p:grpSpPr>
          <a:xfrm>
            <a:off x="6823705" y="167289"/>
            <a:ext cx="1460896" cy="581157"/>
            <a:chOff x="0" y="0"/>
            <a:chExt cx="1460895" cy="581156"/>
          </a:xfrm>
        </p:grpSpPr>
        <p:pic>
          <p:nvPicPr>
            <p:cNvPr id="1859" name="Google Shape;181;p29" descr="Google Shape;181;p29"/>
            <p:cNvPicPr>
              <a:picLocks noChangeAspect="1"/>
            </p:cNvPicPr>
            <p:nvPr/>
          </p:nvPicPr>
          <p:blipFill>
            <a:blip r:embed="rId7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860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pic>
        <p:nvPicPr>
          <p:cNvPr id="1862" name="IMG_0588.jpeg" descr="IMG_0588.jpe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840387" y="1921377"/>
            <a:ext cx="2049761" cy="154415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  <p:pic>
        <p:nvPicPr>
          <p:cNvPr id="1863" name="IMG_1753.jpeg" descr="IMG_1753.jpeg"/>
          <p:cNvPicPr>
            <a:picLocks noChangeAspect="1"/>
          </p:cNvPicPr>
          <p:nvPr/>
        </p:nvPicPr>
        <p:blipFill>
          <a:blip r:embed="rId9">
            <a:extLst/>
          </a:blip>
          <a:srcRect l="25189" t="6250" r="25736" b="34480"/>
          <a:stretch>
            <a:fillRect/>
          </a:stretch>
        </p:blipFill>
        <p:spPr>
          <a:xfrm>
            <a:off x="3798830" y="3339779"/>
            <a:ext cx="1793561" cy="13430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6" h="21600" fill="norm" stroke="1" extrusionOk="0">
                <a:moveTo>
                  <a:pt x="4372" y="0"/>
                </a:moveTo>
                <a:cubicBezTo>
                  <a:pt x="4111" y="0"/>
                  <a:pt x="4095" y="10"/>
                  <a:pt x="4095" y="198"/>
                </a:cubicBezTo>
                <a:cubicBezTo>
                  <a:pt x="4095" y="307"/>
                  <a:pt x="4121" y="580"/>
                  <a:pt x="4153" y="804"/>
                </a:cubicBezTo>
                <a:cubicBezTo>
                  <a:pt x="4184" y="1029"/>
                  <a:pt x="4273" y="1843"/>
                  <a:pt x="4349" y="2611"/>
                </a:cubicBezTo>
                <a:cubicBezTo>
                  <a:pt x="4573" y="4886"/>
                  <a:pt x="4755" y="6770"/>
                  <a:pt x="4793" y="7226"/>
                </a:cubicBezTo>
                <a:cubicBezTo>
                  <a:pt x="4822" y="7575"/>
                  <a:pt x="4845" y="7638"/>
                  <a:pt x="4917" y="7602"/>
                </a:cubicBezTo>
                <a:cubicBezTo>
                  <a:pt x="5085" y="7518"/>
                  <a:pt x="6364" y="6431"/>
                  <a:pt x="6575" y="6191"/>
                </a:cubicBezTo>
                <a:cubicBezTo>
                  <a:pt x="6786" y="5953"/>
                  <a:pt x="6877" y="5965"/>
                  <a:pt x="6814" y="6223"/>
                </a:cubicBezTo>
                <a:cubicBezTo>
                  <a:pt x="6742" y="6519"/>
                  <a:pt x="6444" y="7277"/>
                  <a:pt x="6399" y="7277"/>
                </a:cubicBezTo>
                <a:cubicBezTo>
                  <a:pt x="6372" y="7277"/>
                  <a:pt x="6110" y="7485"/>
                  <a:pt x="5816" y="7743"/>
                </a:cubicBezTo>
                <a:cubicBezTo>
                  <a:pt x="5521" y="8000"/>
                  <a:pt x="5197" y="8263"/>
                  <a:pt x="5099" y="8330"/>
                </a:cubicBezTo>
                <a:cubicBezTo>
                  <a:pt x="4935" y="8441"/>
                  <a:pt x="4925" y="8475"/>
                  <a:pt x="4951" y="8726"/>
                </a:cubicBezTo>
                <a:cubicBezTo>
                  <a:pt x="5035" y="9557"/>
                  <a:pt x="5140" y="10670"/>
                  <a:pt x="5170" y="11023"/>
                </a:cubicBezTo>
                <a:cubicBezTo>
                  <a:pt x="5222" y="11612"/>
                  <a:pt x="5412" y="12742"/>
                  <a:pt x="5510" y="13060"/>
                </a:cubicBezTo>
                <a:cubicBezTo>
                  <a:pt x="5723" y="13750"/>
                  <a:pt x="6262" y="14347"/>
                  <a:pt x="6867" y="14560"/>
                </a:cubicBezTo>
                <a:cubicBezTo>
                  <a:pt x="7951" y="14940"/>
                  <a:pt x="10069" y="14548"/>
                  <a:pt x="11125" y="13768"/>
                </a:cubicBezTo>
                <a:cubicBezTo>
                  <a:pt x="11314" y="13628"/>
                  <a:pt x="11490" y="13529"/>
                  <a:pt x="11516" y="13551"/>
                </a:cubicBezTo>
                <a:cubicBezTo>
                  <a:pt x="11543" y="13573"/>
                  <a:pt x="11574" y="13769"/>
                  <a:pt x="11588" y="13991"/>
                </a:cubicBezTo>
                <a:cubicBezTo>
                  <a:pt x="11616" y="14447"/>
                  <a:pt x="11724" y="14657"/>
                  <a:pt x="11985" y="14764"/>
                </a:cubicBezTo>
                <a:cubicBezTo>
                  <a:pt x="12385" y="14928"/>
                  <a:pt x="13054" y="14642"/>
                  <a:pt x="13175" y="14253"/>
                </a:cubicBezTo>
                <a:cubicBezTo>
                  <a:pt x="13271" y="13942"/>
                  <a:pt x="13211" y="13235"/>
                  <a:pt x="12840" y="10143"/>
                </a:cubicBezTo>
                <a:cubicBezTo>
                  <a:pt x="12527" y="7525"/>
                  <a:pt x="12328" y="5787"/>
                  <a:pt x="12138" y="4002"/>
                </a:cubicBezTo>
                <a:lnTo>
                  <a:pt x="12047" y="3121"/>
                </a:lnTo>
                <a:lnTo>
                  <a:pt x="11880" y="3128"/>
                </a:lnTo>
                <a:cubicBezTo>
                  <a:pt x="11788" y="3129"/>
                  <a:pt x="11371" y="3191"/>
                  <a:pt x="10953" y="3268"/>
                </a:cubicBezTo>
                <a:cubicBezTo>
                  <a:pt x="10231" y="3402"/>
                  <a:pt x="10169" y="3403"/>
                  <a:pt x="9748" y="3287"/>
                </a:cubicBezTo>
                <a:cubicBezTo>
                  <a:pt x="9505" y="3220"/>
                  <a:pt x="9171" y="3075"/>
                  <a:pt x="9008" y="2968"/>
                </a:cubicBezTo>
                <a:cubicBezTo>
                  <a:pt x="8844" y="2861"/>
                  <a:pt x="8698" y="2794"/>
                  <a:pt x="8683" y="2815"/>
                </a:cubicBezTo>
                <a:cubicBezTo>
                  <a:pt x="8667" y="2836"/>
                  <a:pt x="8788" y="3027"/>
                  <a:pt x="8950" y="3243"/>
                </a:cubicBezTo>
                <a:cubicBezTo>
                  <a:pt x="9230" y="3615"/>
                  <a:pt x="9624" y="3991"/>
                  <a:pt x="10221" y="4443"/>
                </a:cubicBezTo>
                <a:cubicBezTo>
                  <a:pt x="10584" y="4717"/>
                  <a:pt x="10920" y="5133"/>
                  <a:pt x="11010" y="5419"/>
                </a:cubicBezTo>
                <a:cubicBezTo>
                  <a:pt x="11109" y="5737"/>
                  <a:pt x="11102" y="6362"/>
                  <a:pt x="10996" y="6779"/>
                </a:cubicBezTo>
                <a:cubicBezTo>
                  <a:pt x="10848" y="7359"/>
                  <a:pt x="10476" y="7727"/>
                  <a:pt x="8735" y="9006"/>
                </a:cubicBezTo>
                <a:cubicBezTo>
                  <a:pt x="7744" y="9735"/>
                  <a:pt x="7619" y="9795"/>
                  <a:pt x="7292" y="9753"/>
                </a:cubicBezTo>
                <a:cubicBezTo>
                  <a:pt x="6748" y="9683"/>
                  <a:pt x="6402" y="9069"/>
                  <a:pt x="6389" y="8151"/>
                </a:cubicBezTo>
                <a:cubicBezTo>
                  <a:pt x="6381" y="7559"/>
                  <a:pt x="6474" y="7433"/>
                  <a:pt x="6523" y="7972"/>
                </a:cubicBezTo>
                <a:cubicBezTo>
                  <a:pt x="6541" y="8176"/>
                  <a:pt x="6573" y="8419"/>
                  <a:pt x="6594" y="8509"/>
                </a:cubicBezTo>
                <a:cubicBezTo>
                  <a:pt x="6670" y="8828"/>
                  <a:pt x="7067" y="8963"/>
                  <a:pt x="7536" y="8828"/>
                </a:cubicBezTo>
                <a:cubicBezTo>
                  <a:pt x="7701" y="8780"/>
                  <a:pt x="7700" y="8780"/>
                  <a:pt x="7684" y="8304"/>
                </a:cubicBezTo>
                <a:cubicBezTo>
                  <a:pt x="7662" y="7640"/>
                  <a:pt x="7569" y="6545"/>
                  <a:pt x="7474" y="5789"/>
                </a:cubicBezTo>
                <a:cubicBezTo>
                  <a:pt x="7429" y="5439"/>
                  <a:pt x="7373" y="4929"/>
                  <a:pt x="7345" y="4653"/>
                </a:cubicBezTo>
                <a:cubicBezTo>
                  <a:pt x="7137" y="2612"/>
                  <a:pt x="6967" y="1332"/>
                  <a:pt x="6886" y="1194"/>
                </a:cubicBezTo>
                <a:cubicBezTo>
                  <a:pt x="6857" y="1143"/>
                  <a:pt x="6608" y="956"/>
                  <a:pt x="6332" y="779"/>
                </a:cubicBezTo>
                <a:cubicBezTo>
                  <a:pt x="5534" y="267"/>
                  <a:pt x="4860" y="0"/>
                  <a:pt x="4372" y="0"/>
                </a:cubicBezTo>
                <a:close/>
                <a:moveTo>
                  <a:pt x="3551" y="198"/>
                </a:moveTo>
                <a:cubicBezTo>
                  <a:pt x="3495" y="121"/>
                  <a:pt x="3054" y="356"/>
                  <a:pt x="2628" y="689"/>
                </a:cubicBezTo>
                <a:cubicBezTo>
                  <a:pt x="2442" y="835"/>
                  <a:pt x="2258" y="957"/>
                  <a:pt x="2217" y="957"/>
                </a:cubicBezTo>
                <a:cubicBezTo>
                  <a:pt x="2177" y="958"/>
                  <a:pt x="2069" y="1038"/>
                  <a:pt x="1978" y="1136"/>
                </a:cubicBezTo>
                <a:lnTo>
                  <a:pt x="1816" y="1315"/>
                </a:lnTo>
                <a:lnTo>
                  <a:pt x="2270" y="1909"/>
                </a:lnTo>
                <a:lnTo>
                  <a:pt x="2729" y="2509"/>
                </a:lnTo>
                <a:lnTo>
                  <a:pt x="2662" y="2770"/>
                </a:lnTo>
                <a:cubicBezTo>
                  <a:pt x="2583" y="3089"/>
                  <a:pt x="2218" y="3593"/>
                  <a:pt x="1935" y="3772"/>
                </a:cubicBezTo>
                <a:cubicBezTo>
                  <a:pt x="1791" y="3864"/>
                  <a:pt x="1664" y="4043"/>
                  <a:pt x="1515" y="4360"/>
                </a:cubicBezTo>
                <a:cubicBezTo>
                  <a:pt x="1232" y="4958"/>
                  <a:pt x="1059" y="5084"/>
                  <a:pt x="468" y="5138"/>
                </a:cubicBezTo>
                <a:lnTo>
                  <a:pt x="0" y="5183"/>
                </a:lnTo>
                <a:lnTo>
                  <a:pt x="0" y="5904"/>
                </a:lnTo>
                <a:cubicBezTo>
                  <a:pt x="0" y="6478"/>
                  <a:pt x="16" y="6642"/>
                  <a:pt x="81" y="6683"/>
                </a:cubicBezTo>
                <a:cubicBezTo>
                  <a:pt x="564" y="6985"/>
                  <a:pt x="705" y="7110"/>
                  <a:pt x="769" y="7277"/>
                </a:cubicBezTo>
                <a:cubicBezTo>
                  <a:pt x="811" y="7384"/>
                  <a:pt x="889" y="7513"/>
                  <a:pt x="941" y="7570"/>
                </a:cubicBezTo>
                <a:cubicBezTo>
                  <a:pt x="994" y="7628"/>
                  <a:pt x="1159" y="7877"/>
                  <a:pt x="1309" y="8119"/>
                </a:cubicBezTo>
                <a:cubicBezTo>
                  <a:pt x="1459" y="8362"/>
                  <a:pt x="1702" y="8735"/>
                  <a:pt x="1854" y="8949"/>
                </a:cubicBezTo>
                <a:cubicBezTo>
                  <a:pt x="2046" y="9220"/>
                  <a:pt x="2160" y="9326"/>
                  <a:pt x="2222" y="9294"/>
                </a:cubicBezTo>
                <a:cubicBezTo>
                  <a:pt x="2271" y="9268"/>
                  <a:pt x="2448" y="9178"/>
                  <a:pt x="2614" y="9096"/>
                </a:cubicBezTo>
                <a:cubicBezTo>
                  <a:pt x="2780" y="9013"/>
                  <a:pt x="2939" y="8914"/>
                  <a:pt x="2968" y="8879"/>
                </a:cubicBezTo>
                <a:cubicBezTo>
                  <a:pt x="2996" y="8843"/>
                  <a:pt x="3049" y="8815"/>
                  <a:pt x="3087" y="8815"/>
                </a:cubicBezTo>
                <a:cubicBezTo>
                  <a:pt x="3125" y="8815"/>
                  <a:pt x="3419" y="8642"/>
                  <a:pt x="3742" y="8432"/>
                </a:cubicBezTo>
                <a:lnTo>
                  <a:pt x="4329" y="8049"/>
                </a:lnTo>
                <a:lnTo>
                  <a:pt x="4301" y="7717"/>
                </a:lnTo>
                <a:cubicBezTo>
                  <a:pt x="4243" y="7054"/>
                  <a:pt x="4101" y="5607"/>
                  <a:pt x="4043" y="5068"/>
                </a:cubicBezTo>
                <a:cubicBezTo>
                  <a:pt x="4010" y="4765"/>
                  <a:pt x="3938" y="3973"/>
                  <a:pt x="3880" y="3306"/>
                </a:cubicBezTo>
                <a:cubicBezTo>
                  <a:pt x="3699" y="1226"/>
                  <a:pt x="3595" y="259"/>
                  <a:pt x="3551" y="198"/>
                </a:cubicBezTo>
                <a:close/>
                <a:moveTo>
                  <a:pt x="7531" y="1704"/>
                </a:moveTo>
                <a:cubicBezTo>
                  <a:pt x="7524" y="1715"/>
                  <a:pt x="7591" y="2287"/>
                  <a:pt x="7679" y="2974"/>
                </a:cubicBezTo>
                <a:cubicBezTo>
                  <a:pt x="8039" y="5765"/>
                  <a:pt x="8127" y="7231"/>
                  <a:pt x="7985" y="8138"/>
                </a:cubicBezTo>
                <a:cubicBezTo>
                  <a:pt x="7945" y="8391"/>
                  <a:pt x="7931" y="8598"/>
                  <a:pt x="7956" y="8598"/>
                </a:cubicBezTo>
                <a:cubicBezTo>
                  <a:pt x="8042" y="8598"/>
                  <a:pt x="9009" y="7925"/>
                  <a:pt x="9624" y="7436"/>
                </a:cubicBezTo>
                <a:cubicBezTo>
                  <a:pt x="10392" y="6826"/>
                  <a:pt x="10809" y="6406"/>
                  <a:pt x="10809" y="6249"/>
                </a:cubicBezTo>
                <a:cubicBezTo>
                  <a:pt x="10809" y="6050"/>
                  <a:pt x="10439" y="5637"/>
                  <a:pt x="9791" y="5106"/>
                </a:cubicBezTo>
                <a:cubicBezTo>
                  <a:pt x="9038" y="4490"/>
                  <a:pt x="9050" y="4503"/>
                  <a:pt x="8530" y="3747"/>
                </a:cubicBezTo>
                <a:lnTo>
                  <a:pt x="8100" y="3121"/>
                </a:lnTo>
                <a:lnTo>
                  <a:pt x="8128" y="2706"/>
                </a:lnTo>
                <a:lnTo>
                  <a:pt x="8157" y="2291"/>
                </a:lnTo>
                <a:lnTo>
                  <a:pt x="7851" y="1991"/>
                </a:lnTo>
                <a:cubicBezTo>
                  <a:pt x="7683" y="1825"/>
                  <a:pt x="7539" y="1693"/>
                  <a:pt x="7531" y="1704"/>
                </a:cubicBezTo>
                <a:close/>
                <a:moveTo>
                  <a:pt x="13418" y="3677"/>
                </a:moveTo>
                <a:lnTo>
                  <a:pt x="13017" y="3683"/>
                </a:lnTo>
                <a:lnTo>
                  <a:pt x="12616" y="3689"/>
                </a:lnTo>
                <a:lnTo>
                  <a:pt x="12649" y="3881"/>
                </a:lnTo>
                <a:cubicBezTo>
                  <a:pt x="12695" y="4182"/>
                  <a:pt x="12939" y="6240"/>
                  <a:pt x="12979" y="6651"/>
                </a:cubicBezTo>
                <a:cubicBezTo>
                  <a:pt x="12998" y="6853"/>
                  <a:pt x="13151" y="8125"/>
                  <a:pt x="13318" y="9479"/>
                </a:cubicBezTo>
                <a:cubicBezTo>
                  <a:pt x="13567" y="11498"/>
                  <a:pt x="13625" y="12118"/>
                  <a:pt x="13633" y="12932"/>
                </a:cubicBezTo>
                <a:cubicBezTo>
                  <a:pt x="13641" y="13721"/>
                  <a:pt x="13621" y="13998"/>
                  <a:pt x="13543" y="14298"/>
                </a:cubicBezTo>
                <a:cubicBezTo>
                  <a:pt x="13414" y="14790"/>
                  <a:pt x="13136" y="15307"/>
                  <a:pt x="12845" y="15594"/>
                </a:cubicBezTo>
                <a:cubicBezTo>
                  <a:pt x="12647" y="15788"/>
                  <a:pt x="12552" y="15826"/>
                  <a:pt x="12214" y="15855"/>
                </a:cubicBezTo>
                <a:cubicBezTo>
                  <a:pt x="11819" y="15889"/>
                  <a:pt x="11814" y="15889"/>
                  <a:pt x="11626" y="15638"/>
                </a:cubicBezTo>
                <a:cubicBezTo>
                  <a:pt x="11452" y="15406"/>
                  <a:pt x="11301" y="14957"/>
                  <a:pt x="11301" y="14668"/>
                </a:cubicBezTo>
                <a:cubicBezTo>
                  <a:pt x="11301" y="14562"/>
                  <a:pt x="11285" y="14568"/>
                  <a:pt x="11125" y="14687"/>
                </a:cubicBezTo>
                <a:cubicBezTo>
                  <a:pt x="10458" y="15186"/>
                  <a:pt x="9270" y="15630"/>
                  <a:pt x="8377" y="15721"/>
                </a:cubicBezTo>
                <a:cubicBezTo>
                  <a:pt x="7343" y="15826"/>
                  <a:pt x="6667" y="15726"/>
                  <a:pt x="6145" y="15383"/>
                </a:cubicBezTo>
                <a:cubicBezTo>
                  <a:pt x="5926" y="15239"/>
                  <a:pt x="5650" y="14989"/>
                  <a:pt x="5529" y="14828"/>
                </a:cubicBezTo>
                <a:cubicBezTo>
                  <a:pt x="5289" y="14508"/>
                  <a:pt x="5277" y="14530"/>
                  <a:pt x="5386" y="15134"/>
                </a:cubicBezTo>
                <a:cubicBezTo>
                  <a:pt x="5571" y="16167"/>
                  <a:pt x="5871" y="16755"/>
                  <a:pt x="6370" y="17049"/>
                </a:cubicBezTo>
                <a:cubicBezTo>
                  <a:pt x="7283" y="17587"/>
                  <a:pt x="7189" y="17550"/>
                  <a:pt x="8062" y="17630"/>
                </a:cubicBezTo>
                <a:cubicBezTo>
                  <a:pt x="9250" y="17739"/>
                  <a:pt x="11240" y="17671"/>
                  <a:pt x="11937" y="17496"/>
                </a:cubicBezTo>
                <a:cubicBezTo>
                  <a:pt x="12869" y="17261"/>
                  <a:pt x="14311" y="16723"/>
                  <a:pt x="14933" y="16379"/>
                </a:cubicBezTo>
                <a:cubicBezTo>
                  <a:pt x="15721" y="15942"/>
                  <a:pt x="16511" y="15228"/>
                  <a:pt x="16386" y="15064"/>
                </a:cubicBezTo>
                <a:cubicBezTo>
                  <a:pt x="16329" y="14990"/>
                  <a:pt x="15729" y="14720"/>
                  <a:pt x="14991" y="14438"/>
                </a:cubicBezTo>
                <a:cubicBezTo>
                  <a:pt x="14703" y="14329"/>
                  <a:pt x="14435" y="14197"/>
                  <a:pt x="14398" y="14151"/>
                </a:cubicBezTo>
                <a:cubicBezTo>
                  <a:pt x="14319" y="14051"/>
                  <a:pt x="14428" y="13308"/>
                  <a:pt x="14551" y="13111"/>
                </a:cubicBezTo>
                <a:cubicBezTo>
                  <a:pt x="14591" y="13046"/>
                  <a:pt x="14891" y="12817"/>
                  <a:pt x="15215" y="12600"/>
                </a:cubicBezTo>
                <a:lnTo>
                  <a:pt x="15803" y="12204"/>
                </a:lnTo>
                <a:lnTo>
                  <a:pt x="15779" y="11483"/>
                </a:lnTo>
                <a:lnTo>
                  <a:pt x="15750" y="10762"/>
                </a:lnTo>
                <a:lnTo>
                  <a:pt x="15970" y="10168"/>
                </a:lnTo>
                <a:cubicBezTo>
                  <a:pt x="16091" y="9839"/>
                  <a:pt x="16214" y="9544"/>
                  <a:pt x="16247" y="9517"/>
                </a:cubicBezTo>
                <a:cubicBezTo>
                  <a:pt x="16280" y="9490"/>
                  <a:pt x="16309" y="9270"/>
                  <a:pt x="16309" y="9026"/>
                </a:cubicBezTo>
                <a:cubicBezTo>
                  <a:pt x="16309" y="8592"/>
                  <a:pt x="16296" y="8560"/>
                  <a:pt x="15870" y="7717"/>
                </a:cubicBezTo>
                <a:cubicBezTo>
                  <a:pt x="15477" y="6940"/>
                  <a:pt x="15431" y="6814"/>
                  <a:pt x="15416" y="6460"/>
                </a:cubicBezTo>
                <a:lnTo>
                  <a:pt x="15402" y="6064"/>
                </a:lnTo>
                <a:lnTo>
                  <a:pt x="14776" y="5394"/>
                </a:lnTo>
                <a:cubicBezTo>
                  <a:pt x="14431" y="5023"/>
                  <a:pt x="13982" y="4481"/>
                  <a:pt x="13782" y="4194"/>
                </a:cubicBezTo>
                <a:lnTo>
                  <a:pt x="13418" y="3677"/>
                </a:lnTo>
                <a:close/>
                <a:moveTo>
                  <a:pt x="4301" y="8943"/>
                </a:moveTo>
                <a:cubicBezTo>
                  <a:pt x="4248" y="8951"/>
                  <a:pt x="4168" y="8990"/>
                  <a:pt x="4033" y="9064"/>
                </a:cubicBezTo>
                <a:cubicBezTo>
                  <a:pt x="3861" y="9157"/>
                  <a:pt x="3686" y="9261"/>
                  <a:pt x="3646" y="9300"/>
                </a:cubicBezTo>
                <a:cubicBezTo>
                  <a:pt x="3512" y="9432"/>
                  <a:pt x="3299" y="9541"/>
                  <a:pt x="3077" y="9587"/>
                </a:cubicBezTo>
                <a:cubicBezTo>
                  <a:pt x="2459" y="9716"/>
                  <a:pt x="2384" y="9855"/>
                  <a:pt x="2671" y="10334"/>
                </a:cubicBezTo>
                <a:cubicBezTo>
                  <a:pt x="2765" y="10491"/>
                  <a:pt x="2864" y="10681"/>
                  <a:pt x="2891" y="10762"/>
                </a:cubicBezTo>
                <a:cubicBezTo>
                  <a:pt x="3024" y="11161"/>
                  <a:pt x="3370" y="11757"/>
                  <a:pt x="3469" y="11757"/>
                </a:cubicBezTo>
                <a:cubicBezTo>
                  <a:pt x="3513" y="11757"/>
                  <a:pt x="3562" y="11807"/>
                  <a:pt x="3579" y="11866"/>
                </a:cubicBezTo>
                <a:cubicBezTo>
                  <a:pt x="3596" y="11925"/>
                  <a:pt x="3663" y="11992"/>
                  <a:pt x="3727" y="12019"/>
                </a:cubicBezTo>
                <a:cubicBezTo>
                  <a:pt x="3904" y="12094"/>
                  <a:pt x="4359" y="12531"/>
                  <a:pt x="4607" y="12862"/>
                </a:cubicBezTo>
                <a:cubicBezTo>
                  <a:pt x="4727" y="13023"/>
                  <a:pt x="4831" y="13149"/>
                  <a:pt x="4841" y="13149"/>
                </a:cubicBezTo>
                <a:cubicBezTo>
                  <a:pt x="4858" y="13149"/>
                  <a:pt x="4832" y="12730"/>
                  <a:pt x="4798" y="12472"/>
                </a:cubicBezTo>
                <a:cubicBezTo>
                  <a:pt x="4788" y="12403"/>
                  <a:pt x="4761" y="12328"/>
                  <a:pt x="4740" y="12300"/>
                </a:cubicBezTo>
                <a:cubicBezTo>
                  <a:pt x="4719" y="12272"/>
                  <a:pt x="4702" y="12050"/>
                  <a:pt x="4702" y="11809"/>
                </a:cubicBezTo>
                <a:cubicBezTo>
                  <a:pt x="4702" y="11567"/>
                  <a:pt x="4678" y="11253"/>
                  <a:pt x="4650" y="11106"/>
                </a:cubicBezTo>
                <a:cubicBezTo>
                  <a:pt x="4621" y="10960"/>
                  <a:pt x="4567" y="10447"/>
                  <a:pt x="4530" y="9970"/>
                </a:cubicBezTo>
                <a:cubicBezTo>
                  <a:pt x="4493" y="9494"/>
                  <a:pt x="4439" y="9059"/>
                  <a:pt x="4406" y="9000"/>
                </a:cubicBezTo>
                <a:cubicBezTo>
                  <a:pt x="4380" y="8954"/>
                  <a:pt x="4354" y="8934"/>
                  <a:pt x="4301" y="8943"/>
                </a:cubicBezTo>
                <a:close/>
                <a:moveTo>
                  <a:pt x="16711" y="10079"/>
                </a:moveTo>
                <a:cubicBezTo>
                  <a:pt x="16618" y="10054"/>
                  <a:pt x="16517" y="10074"/>
                  <a:pt x="16405" y="10143"/>
                </a:cubicBezTo>
                <a:cubicBezTo>
                  <a:pt x="16243" y="10241"/>
                  <a:pt x="16032" y="10650"/>
                  <a:pt x="16032" y="10864"/>
                </a:cubicBezTo>
                <a:cubicBezTo>
                  <a:pt x="16032" y="11082"/>
                  <a:pt x="16181" y="11374"/>
                  <a:pt x="16357" y="11502"/>
                </a:cubicBezTo>
                <a:cubicBezTo>
                  <a:pt x="16574" y="11660"/>
                  <a:pt x="16776" y="11630"/>
                  <a:pt x="16964" y="11419"/>
                </a:cubicBezTo>
                <a:cubicBezTo>
                  <a:pt x="17110" y="11255"/>
                  <a:pt x="17136" y="11181"/>
                  <a:pt x="17136" y="10877"/>
                </a:cubicBezTo>
                <a:cubicBezTo>
                  <a:pt x="17136" y="10588"/>
                  <a:pt x="17104" y="10482"/>
                  <a:pt x="16974" y="10296"/>
                </a:cubicBezTo>
                <a:cubicBezTo>
                  <a:pt x="16889" y="10175"/>
                  <a:pt x="16804" y="10103"/>
                  <a:pt x="16711" y="10079"/>
                </a:cubicBezTo>
                <a:close/>
                <a:moveTo>
                  <a:pt x="17571" y="10800"/>
                </a:moveTo>
                <a:cubicBezTo>
                  <a:pt x="17518" y="10800"/>
                  <a:pt x="17299" y="11619"/>
                  <a:pt x="17299" y="11815"/>
                </a:cubicBezTo>
                <a:cubicBezTo>
                  <a:pt x="17299" y="11925"/>
                  <a:pt x="17345" y="11987"/>
                  <a:pt x="17452" y="12019"/>
                </a:cubicBezTo>
                <a:cubicBezTo>
                  <a:pt x="17535" y="12044"/>
                  <a:pt x="17676" y="12089"/>
                  <a:pt x="17767" y="12121"/>
                </a:cubicBezTo>
                <a:cubicBezTo>
                  <a:pt x="17971" y="12194"/>
                  <a:pt x="18276" y="12212"/>
                  <a:pt x="18441" y="12153"/>
                </a:cubicBezTo>
                <a:cubicBezTo>
                  <a:pt x="18708" y="12058"/>
                  <a:pt x="18532" y="11666"/>
                  <a:pt x="17996" y="11164"/>
                </a:cubicBezTo>
                <a:cubicBezTo>
                  <a:pt x="17785" y="10966"/>
                  <a:pt x="17592" y="10800"/>
                  <a:pt x="17571" y="10800"/>
                </a:cubicBezTo>
                <a:close/>
                <a:moveTo>
                  <a:pt x="18756" y="11055"/>
                </a:moveTo>
                <a:lnTo>
                  <a:pt x="18809" y="11406"/>
                </a:lnTo>
                <a:cubicBezTo>
                  <a:pt x="18903" y="12023"/>
                  <a:pt x="18585" y="12901"/>
                  <a:pt x="18187" y="13123"/>
                </a:cubicBezTo>
                <a:cubicBezTo>
                  <a:pt x="17970" y="13245"/>
                  <a:pt x="17661" y="13185"/>
                  <a:pt x="17060" y="12913"/>
                </a:cubicBezTo>
                <a:cubicBezTo>
                  <a:pt x="16852" y="12819"/>
                  <a:pt x="16650" y="12781"/>
                  <a:pt x="16505" y="12804"/>
                </a:cubicBezTo>
                <a:cubicBezTo>
                  <a:pt x="16235" y="12847"/>
                  <a:pt x="15286" y="13431"/>
                  <a:pt x="15354" y="13513"/>
                </a:cubicBezTo>
                <a:cubicBezTo>
                  <a:pt x="15380" y="13544"/>
                  <a:pt x="15577" y="13631"/>
                  <a:pt x="15789" y="13704"/>
                </a:cubicBezTo>
                <a:cubicBezTo>
                  <a:pt x="16224" y="13854"/>
                  <a:pt x="16612" y="14104"/>
                  <a:pt x="16725" y="14304"/>
                </a:cubicBezTo>
                <a:cubicBezTo>
                  <a:pt x="16848" y="14521"/>
                  <a:pt x="16818" y="15042"/>
                  <a:pt x="16663" y="15466"/>
                </a:cubicBezTo>
                <a:cubicBezTo>
                  <a:pt x="16512" y="15877"/>
                  <a:pt x="16115" y="16450"/>
                  <a:pt x="15812" y="16685"/>
                </a:cubicBezTo>
                <a:cubicBezTo>
                  <a:pt x="15518" y="16914"/>
                  <a:pt x="14431" y="17599"/>
                  <a:pt x="14216" y="17694"/>
                </a:cubicBezTo>
                <a:cubicBezTo>
                  <a:pt x="13624" y="17956"/>
                  <a:pt x="13331" y="18077"/>
                  <a:pt x="13256" y="18077"/>
                </a:cubicBezTo>
                <a:cubicBezTo>
                  <a:pt x="13104" y="18077"/>
                  <a:pt x="13170" y="18194"/>
                  <a:pt x="13461" y="18466"/>
                </a:cubicBezTo>
                <a:cubicBezTo>
                  <a:pt x="13619" y="18613"/>
                  <a:pt x="13762" y="18734"/>
                  <a:pt x="13782" y="18734"/>
                </a:cubicBezTo>
                <a:cubicBezTo>
                  <a:pt x="13801" y="18734"/>
                  <a:pt x="13896" y="18606"/>
                  <a:pt x="13992" y="18447"/>
                </a:cubicBezTo>
                <a:cubicBezTo>
                  <a:pt x="14190" y="18118"/>
                  <a:pt x="14265" y="18113"/>
                  <a:pt x="14584" y="18402"/>
                </a:cubicBezTo>
                <a:cubicBezTo>
                  <a:pt x="14699" y="18506"/>
                  <a:pt x="14820" y="18587"/>
                  <a:pt x="14852" y="18587"/>
                </a:cubicBezTo>
                <a:cubicBezTo>
                  <a:pt x="14884" y="18587"/>
                  <a:pt x="14996" y="18475"/>
                  <a:pt x="15100" y="18332"/>
                </a:cubicBezTo>
                <a:cubicBezTo>
                  <a:pt x="15442" y="17861"/>
                  <a:pt x="15830" y="17600"/>
                  <a:pt x="16644" y="17304"/>
                </a:cubicBezTo>
                <a:cubicBezTo>
                  <a:pt x="17866" y="16860"/>
                  <a:pt x="18512" y="16540"/>
                  <a:pt x="19611" y="15817"/>
                </a:cubicBezTo>
                <a:cubicBezTo>
                  <a:pt x="20635" y="15144"/>
                  <a:pt x="21148" y="14748"/>
                  <a:pt x="21298" y="14528"/>
                </a:cubicBezTo>
                <a:cubicBezTo>
                  <a:pt x="21434" y="14329"/>
                  <a:pt x="21585" y="13085"/>
                  <a:pt x="21595" y="12096"/>
                </a:cubicBezTo>
                <a:cubicBezTo>
                  <a:pt x="21600" y="11552"/>
                  <a:pt x="21586" y="11416"/>
                  <a:pt x="21494" y="11253"/>
                </a:cubicBezTo>
                <a:lnTo>
                  <a:pt x="21384" y="11055"/>
                </a:lnTo>
                <a:lnTo>
                  <a:pt x="20070" y="11055"/>
                </a:lnTo>
                <a:lnTo>
                  <a:pt x="18756" y="11055"/>
                </a:lnTo>
                <a:close/>
                <a:moveTo>
                  <a:pt x="13031" y="18198"/>
                </a:moveTo>
                <a:lnTo>
                  <a:pt x="12735" y="18249"/>
                </a:lnTo>
                <a:cubicBezTo>
                  <a:pt x="12573" y="18278"/>
                  <a:pt x="12239" y="18364"/>
                  <a:pt x="11994" y="18440"/>
                </a:cubicBezTo>
                <a:cubicBezTo>
                  <a:pt x="11303" y="18655"/>
                  <a:pt x="10046" y="18761"/>
                  <a:pt x="8869" y="18702"/>
                </a:cubicBezTo>
                <a:lnTo>
                  <a:pt x="7837" y="18651"/>
                </a:lnTo>
                <a:lnTo>
                  <a:pt x="7904" y="18862"/>
                </a:lnTo>
                <a:cubicBezTo>
                  <a:pt x="8024" y="19231"/>
                  <a:pt x="8228" y="19629"/>
                  <a:pt x="8726" y="20477"/>
                </a:cubicBezTo>
                <a:cubicBezTo>
                  <a:pt x="8994" y="20933"/>
                  <a:pt x="9213" y="21331"/>
                  <a:pt x="9213" y="21364"/>
                </a:cubicBezTo>
                <a:cubicBezTo>
                  <a:pt x="9213" y="21397"/>
                  <a:pt x="9244" y="21462"/>
                  <a:pt x="9280" y="21511"/>
                </a:cubicBezTo>
                <a:cubicBezTo>
                  <a:pt x="9318" y="21561"/>
                  <a:pt x="9501" y="21600"/>
                  <a:pt x="9710" y="21600"/>
                </a:cubicBezTo>
                <a:lnTo>
                  <a:pt x="10073" y="21600"/>
                </a:lnTo>
                <a:lnTo>
                  <a:pt x="10546" y="21051"/>
                </a:lnTo>
                <a:cubicBezTo>
                  <a:pt x="10809" y="20750"/>
                  <a:pt x="11077" y="20470"/>
                  <a:pt x="11139" y="20426"/>
                </a:cubicBezTo>
                <a:cubicBezTo>
                  <a:pt x="11201" y="20381"/>
                  <a:pt x="11773" y="20293"/>
                  <a:pt x="12410" y="20228"/>
                </a:cubicBezTo>
                <a:cubicBezTo>
                  <a:pt x="13496" y="20116"/>
                  <a:pt x="13584" y="20116"/>
                  <a:pt x="13829" y="20234"/>
                </a:cubicBezTo>
                <a:cubicBezTo>
                  <a:pt x="14129" y="20378"/>
                  <a:pt x="14234" y="20345"/>
                  <a:pt x="14322" y="20087"/>
                </a:cubicBezTo>
                <a:cubicBezTo>
                  <a:pt x="14434" y="19758"/>
                  <a:pt x="14400" y="19520"/>
                  <a:pt x="14207" y="19315"/>
                </a:cubicBezTo>
                <a:cubicBezTo>
                  <a:pt x="14015" y="19111"/>
                  <a:pt x="13776" y="18930"/>
                  <a:pt x="13758" y="18970"/>
                </a:cubicBezTo>
                <a:cubicBezTo>
                  <a:pt x="13627" y="19253"/>
                  <a:pt x="13422" y="19545"/>
                  <a:pt x="13356" y="19545"/>
                </a:cubicBezTo>
                <a:cubicBezTo>
                  <a:pt x="13267" y="19545"/>
                  <a:pt x="13012" y="19329"/>
                  <a:pt x="12802" y="19079"/>
                </a:cubicBezTo>
                <a:cubicBezTo>
                  <a:pt x="12667" y="18917"/>
                  <a:pt x="12652" y="18981"/>
                  <a:pt x="12936" y="18396"/>
                </a:cubicBezTo>
                <a:lnTo>
                  <a:pt x="13031" y="18198"/>
                </a:ln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prism dir="l" isContent="0" isInverted="1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178" fill="hold"/>
                                        <p:tgtEl>
                                          <p:spTgt spid="18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8" presetID="15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8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15" fill="hold" display="0">
                  <p:stCondLst>
                    <p:cond delay="indefinite"/>
                  </p:stCondLst>
                </p:cTn>
                <p:tgtEl>
                  <p:spTgt spid="1849"/>
                </p:tgtEl>
              </p:cMediaNode>
            </p:video>
            <p:seq concurrent="1" prevAc="none" nextAc="seek">
              <p:cTn id="16" evtFilter="cancelBubble" nodeType="interactiveSeq" restart="whenNotActive" fill="hold">
                <p:stCondLst>
                  <p:cond delay="0" evt="onClick">
                    <p:tgtEl>
                      <p:spTgt spid="1849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18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1849"/>
                  </p:tgtEl>
                </p:cond>
              </p:nextCondLst>
            </p:seq>
          </p:childTnLst>
        </p:cTn>
      </p:par>
    </p:tnLst>
    <p:bldLst>
      <p:bldP build="whole" bldLvl="1" animBg="1" rev="0" advAuto="0" spid="1838" grpId="2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3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593" name="تجميع"/>
          <p:cNvGrpSpPr/>
          <p:nvPr/>
        </p:nvGrpSpPr>
        <p:grpSpPr>
          <a:xfrm>
            <a:off x="947299" y="4530197"/>
            <a:ext cx="6772043" cy="143249"/>
            <a:chOff x="0" y="0"/>
            <a:chExt cx="6772041" cy="143247"/>
          </a:xfrm>
        </p:grpSpPr>
        <p:sp>
          <p:nvSpPr>
            <p:cNvPr id="2584" name="Google Shape;4671;p50"/>
            <p:cNvSpPr/>
            <p:nvPr/>
          </p:nvSpPr>
          <p:spPr>
            <a:xfrm>
              <a:off x="0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85" name="Google Shape;4672;p50"/>
            <p:cNvSpPr/>
            <p:nvPr/>
          </p:nvSpPr>
          <p:spPr>
            <a:xfrm>
              <a:off x="67985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86" name="Google Shape;4673;p50"/>
            <p:cNvSpPr/>
            <p:nvPr/>
          </p:nvSpPr>
          <p:spPr>
            <a:xfrm>
              <a:off x="1359705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87" name="Google Shape;4674;p50"/>
            <p:cNvSpPr/>
            <p:nvPr/>
          </p:nvSpPr>
          <p:spPr>
            <a:xfrm>
              <a:off x="2039558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88" name="Google Shape;4675;p50"/>
            <p:cNvSpPr/>
            <p:nvPr/>
          </p:nvSpPr>
          <p:spPr>
            <a:xfrm>
              <a:off x="2719409" y="15906"/>
              <a:ext cx="1390932" cy="119136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89" name="Google Shape;4676;p50"/>
            <p:cNvSpPr/>
            <p:nvPr/>
          </p:nvSpPr>
          <p:spPr>
            <a:xfrm>
              <a:off x="339926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90" name="Google Shape;4677;p50"/>
            <p:cNvSpPr/>
            <p:nvPr/>
          </p:nvSpPr>
          <p:spPr>
            <a:xfrm>
              <a:off x="4079113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91" name="Google Shape;4678;p50"/>
            <p:cNvSpPr/>
            <p:nvPr/>
          </p:nvSpPr>
          <p:spPr>
            <a:xfrm>
              <a:off x="4758967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92" name="Google Shape;4679;p50"/>
            <p:cNvSpPr/>
            <p:nvPr/>
          </p:nvSpPr>
          <p:spPr>
            <a:xfrm>
              <a:off x="5438819" y="-1"/>
              <a:ext cx="1333223" cy="143249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602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2594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2595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596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2597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598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2599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600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2601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2603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2604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2605" name="Google Shape;8442;p63" descr="Google Shape;8442;p63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2607" name="Google Shape;8443;p63" descr="Google Shape;8443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5401" y="694979"/>
            <a:ext cx="1451108" cy="3080659"/>
          </a:xfrm>
          <a:prstGeom prst="rect">
            <a:avLst/>
          </a:prstGeom>
        </p:spPr>
      </p:pic>
      <p:pic>
        <p:nvPicPr>
          <p:cNvPr id="2609" name="Google Shape;10290;p67" descr="Google Shape;10290;p67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2612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2610" name="Google Shape;181;p29" descr="Google Shape;181;p29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611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sp>
        <p:nvSpPr>
          <p:cNvPr id="2613" name="Google Shape;4622;p49"/>
          <p:cNvSpPr/>
          <p:nvPr/>
        </p:nvSpPr>
        <p:spPr>
          <a:xfrm rot="21451959">
            <a:off x="2136917" y="1186120"/>
            <a:ext cx="3812986" cy="773417"/>
          </a:xfrm>
          <a:prstGeom prst="rect">
            <a:avLst/>
          </a:prstGeom>
          <a:solidFill>
            <a:srgbClr val="F7FADB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2614" name="Google Shape;4623;p49"/>
          <p:cNvSpPr/>
          <p:nvPr/>
        </p:nvSpPr>
        <p:spPr>
          <a:xfrm rot="21189298">
            <a:off x="1803257" y="1085383"/>
            <a:ext cx="784770" cy="5706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2615" name="Google Shape;4624;p49"/>
          <p:cNvSpPr/>
          <p:nvPr/>
        </p:nvSpPr>
        <p:spPr>
          <a:xfrm rot="4554862">
            <a:off x="5297709" y="1025382"/>
            <a:ext cx="955923" cy="6104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pic>
        <p:nvPicPr>
          <p:cNvPr id="2616" name="Google Shape;366;p40" descr="Google Shape;366;p40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 rot="20904534">
            <a:off x="2178315" y="1669191"/>
            <a:ext cx="2809126" cy="296025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01600" dist="47625" dir="1800000">
              <a:srgbClr val="000000">
                <a:alpha val="44000"/>
              </a:srgbClr>
            </a:outerShdw>
          </a:effectLst>
        </p:spPr>
      </p:pic>
      <p:sp>
        <p:nvSpPr>
          <p:cNvPr id="2617" name="Google Shape;1742;p25"/>
          <p:cNvSpPr txBox="1"/>
          <p:nvPr>
            <p:ph type="title"/>
          </p:nvPr>
        </p:nvSpPr>
        <p:spPr>
          <a:xfrm>
            <a:off x="2499659" y="1253470"/>
            <a:ext cx="3035351" cy="638717"/>
          </a:xfrm>
          <a:prstGeom prst="rect">
            <a:avLst/>
          </a:prstGeom>
          <a:ln w="9525">
            <a:round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  <p:txBody>
          <a:bodyPr anchor="ctr"/>
          <a:lstStyle>
            <a:lvl1pPr defTabSz="429768" rtl="0">
              <a:defRPr sz="2632"/>
            </a:lvl1pPr>
          </a:lstStyle>
          <a:p>
            <a:pPr/>
            <a:r>
              <a:t>تعلمنا اليوم</a:t>
            </a:r>
          </a:p>
        </p:txBody>
      </p:sp>
      <p:grpSp>
        <p:nvGrpSpPr>
          <p:cNvPr id="2620" name="Google Shape;211;p3"/>
          <p:cNvGrpSpPr/>
          <p:nvPr/>
        </p:nvGrpSpPr>
        <p:grpSpPr>
          <a:xfrm>
            <a:off x="1085596" y="1629198"/>
            <a:ext cx="297886" cy="313811"/>
            <a:chOff x="0" y="0"/>
            <a:chExt cx="297884" cy="313810"/>
          </a:xfrm>
        </p:grpSpPr>
        <p:sp>
          <p:nvSpPr>
            <p:cNvPr id="2618" name="Google Shape;212;p3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19" name="Google Shape;213;p3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631" name="Google Shape;214;p3"/>
          <p:cNvGrpSpPr/>
          <p:nvPr/>
        </p:nvGrpSpPr>
        <p:grpSpPr>
          <a:xfrm>
            <a:off x="5291452" y="3915580"/>
            <a:ext cx="373621" cy="360765"/>
            <a:chOff x="32" y="32"/>
            <a:chExt cx="373620" cy="360764"/>
          </a:xfrm>
        </p:grpSpPr>
        <p:sp>
          <p:nvSpPr>
            <p:cNvPr id="2621" name="Google Shape;215;p3"/>
            <p:cNvSpPr/>
            <p:nvPr/>
          </p:nvSpPr>
          <p:spPr>
            <a:xfrm>
              <a:off x="55462" y="39401"/>
              <a:ext cx="263562" cy="2571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22" name="Google Shape;216;p3"/>
            <p:cNvSpPr/>
            <p:nvPr/>
          </p:nvSpPr>
          <p:spPr>
            <a:xfrm>
              <a:off x="77167" y="39401"/>
              <a:ext cx="245063" cy="269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23" name="Google Shape;217;p3"/>
            <p:cNvSpPr/>
            <p:nvPr/>
          </p:nvSpPr>
          <p:spPr>
            <a:xfrm>
              <a:off x="192061" y="32"/>
              <a:ext cx="16287" cy="3607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24" name="Google Shape;218;p3"/>
            <p:cNvSpPr/>
            <p:nvPr/>
          </p:nvSpPr>
          <p:spPr>
            <a:xfrm>
              <a:off x="32" y="156994"/>
              <a:ext cx="365574" cy="162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25" name="Google Shape;219;p3"/>
            <p:cNvSpPr/>
            <p:nvPr/>
          </p:nvSpPr>
          <p:spPr>
            <a:xfrm>
              <a:off x="123749" y="8078"/>
              <a:ext cx="134202" cy="3430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26" name="Google Shape;220;p3"/>
            <p:cNvSpPr/>
            <p:nvPr/>
          </p:nvSpPr>
          <p:spPr>
            <a:xfrm>
              <a:off x="29751" y="110124"/>
              <a:ext cx="343902" cy="120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27" name="Google Shape;221;p3"/>
            <p:cNvSpPr/>
            <p:nvPr/>
          </p:nvSpPr>
          <p:spPr>
            <a:xfrm>
              <a:off x="41805" y="101275"/>
              <a:ext cx="330245" cy="1446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28" name="Google Shape;222;p3"/>
            <p:cNvSpPr/>
            <p:nvPr/>
          </p:nvSpPr>
          <p:spPr>
            <a:xfrm>
              <a:off x="109290" y="16093"/>
              <a:ext cx="154271" cy="3318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29" name="Google Shape;223;p3"/>
            <p:cNvSpPr/>
            <p:nvPr/>
          </p:nvSpPr>
          <p:spPr>
            <a:xfrm>
              <a:off x="117458" y="94078"/>
              <a:ext cx="151609" cy="1509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30" name="Google Shape;224;p3"/>
            <p:cNvSpPr/>
            <p:nvPr/>
          </p:nvSpPr>
          <p:spPr>
            <a:xfrm>
              <a:off x="152398" y="128716"/>
              <a:ext cx="81638" cy="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634" name="Google Shape;225;p3"/>
          <p:cNvGrpSpPr/>
          <p:nvPr/>
        </p:nvGrpSpPr>
        <p:grpSpPr>
          <a:xfrm>
            <a:off x="7535400" y="1276204"/>
            <a:ext cx="122294" cy="132661"/>
            <a:chOff x="0" y="0"/>
            <a:chExt cx="122292" cy="132660"/>
          </a:xfrm>
        </p:grpSpPr>
        <p:sp>
          <p:nvSpPr>
            <p:cNvPr id="2632" name="Google Shape;226;p3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33" name="Google Shape;227;p3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637" name="Google Shape;230;p3"/>
          <p:cNvGrpSpPr/>
          <p:nvPr/>
        </p:nvGrpSpPr>
        <p:grpSpPr>
          <a:xfrm>
            <a:off x="1193975" y="4086766"/>
            <a:ext cx="122294" cy="132661"/>
            <a:chOff x="0" y="0"/>
            <a:chExt cx="122292" cy="132660"/>
          </a:xfrm>
        </p:grpSpPr>
        <p:sp>
          <p:nvSpPr>
            <p:cNvPr id="2635" name="Google Shape;231;p3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36" name="Google Shape;232;p3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640" name="تجميع"/>
          <p:cNvGrpSpPr/>
          <p:nvPr/>
        </p:nvGrpSpPr>
        <p:grpSpPr>
          <a:xfrm>
            <a:off x="28864" y="1124"/>
            <a:ext cx="1251201" cy="812509"/>
            <a:chOff x="0" y="0"/>
            <a:chExt cx="1251200" cy="812508"/>
          </a:xfrm>
        </p:grpSpPr>
        <p:sp>
          <p:nvSpPr>
            <p:cNvPr id="2638" name="Google Shape;951;p13"/>
            <p:cNvSpPr/>
            <p:nvPr/>
          </p:nvSpPr>
          <p:spPr>
            <a:xfrm>
              <a:off x="0" y="0"/>
              <a:ext cx="1251201" cy="812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39" name="الفصل الثاني…"/>
            <p:cNvSpPr txBox="1"/>
            <p:nvPr/>
          </p:nvSpPr>
          <p:spPr>
            <a:xfrm rot="20159341">
              <a:off x="69889" y="221799"/>
              <a:ext cx="1111422" cy="3689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900"/>
              </a:pPr>
              <a:r>
                <a:t>الفصل الثاني </a:t>
              </a:r>
            </a:p>
            <a:p>
              <a:pPr algn="ctr" rtl="0">
                <a:defRPr b="1" sz="900"/>
              </a:pPr>
              <a:r>
                <a:t>الاعداد الحقيقة ونظرية فيثاغورس  </a:t>
              </a:r>
            </a:p>
          </p:txBody>
        </p:sp>
      </p:grpSp>
      <p:sp>
        <p:nvSpPr>
          <p:cNvPr id="2641" name="المفردات…"/>
          <p:cNvSpPr txBox="1"/>
          <p:nvPr/>
        </p:nvSpPr>
        <p:spPr>
          <a:xfrm>
            <a:off x="6178366" y="2447834"/>
            <a:ext cx="1825453" cy="1158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algn="ctr" rtl="0">
              <a:defRPr b="1" sz="1300"/>
            </a:pPr>
            <a:r>
              <a:rPr>
                <a:solidFill>
                  <a:srgbClr val="B51A00"/>
                </a:solidFill>
              </a:rPr>
              <a:t>المفردات </a:t>
            </a:r>
          </a:p>
          <a:p>
            <a:pPr algn="ctr" rtl="0">
              <a:defRPr b="1" sz="1300"/>
            </a:pPr>
            <a:r>
              <a:t>ساقا المثلث القائم - الوتر </a:t>
            </a:r>
          </a:p>
          <a:p>
            <a:pPr algn="ctr" rtl="0">
              <a:defRPr b="1" sz="1300"/>
            </a:pPr>
            <a:r>
              <a:t>نظرية فيثاغورس- </a:t>
            </a:r>
          </a:p>
          <a:p>
            <a:pPr algn="ctr" rtl="0">
              <a:defRPr b="1" sz="1300"/>
            </a:pPr>
            <a:r>
              <a:t>عكس نظرية فيثاغورس </a:t>
            </a:r>
          </a:p>
        </p:txBody>
      </p:sp>
      <p:pic>
        <p:nvPicPr>
          <p:cNvPr id="2642" name="IMG_1584.png" descr="IMG_1584.png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1212120" y="1787678"/>
            <a:ext cx="5122927" cy="5143501"/>
          </a:xfrm>
          <a:prstGeom prst="rect">
            <a:avLst/>
          </a:prstGeom>
          <a:ln w="12700">
            <a:miter lim="400000"/>
          </a:ln>
        </p:spPr>
      </p:pic>
      <p:sp>
        <p:nvSpPr>
          <p:cNvPr id="2643" name="نظرية فيثاغورس"/>
          <p:cNvSpPr txBox="1"/>
          <p:nvPr/>
        </p:nvSpPr>
        <p:spPr>
          <a:xfrm>
            <a:off x="6428378" y="974414"/>
            <a:ext cx="1281325" cy="2469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 sz="17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نظرية فيثاغورس </a:t>
            </a:r>
          </a:p>
        </p:txBody>
      </p:sp>
      <p:sp>
        <p:nvSpPr>
          <p:cNvPr id="2644" name="استعمل نظرية فيثاغورس"/>
          <p:cNvSpPr txBox="1"/>
          <p:nvPr/>
        </p:nvSpPr>
        <p:spPr>
          <a:xfrm>
            <a:off x="6442483" y="1744719"/>
            <a:ext cx="1196945" cy="1478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 sz="11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استعمل نظرية فيثاغورس </a:t>
            </a:r>
          </a:p>
        </p:txBody>
      </p:sp>
      <p:pic>
        <p:nvPicPr>
          <p:cNvPr id="2645" name="IMG_1809.jpeg" descr="IMG_1809.jpeg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1984518" y="-38908"/>
            <a:ext cx="653380" cy="8925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prism dir="l" isContent="0" isInverted="1"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7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pic>
        <p:nvPicPr>
          <p:cNvPr id="2648" name="IMG_1584.png" descr="IMG_158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34147" y="975135"/>
            <a:ext cx="5122927" cy="51435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657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2649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2650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651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2652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653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2654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655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2656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7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2658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2659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2660" name="Google Shape;8442;p63" descr="Google Shape;8442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2662" name="Google Shape;8443;p63" descr="Google Shape;8443;p63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6305400" y="654411"/>
            <a:ext cx="1451108" cy="3080659"/>
          </a:xfrm>
          <a:prstGeom prst="rect">
            <a:avLst/>
          </a:prstGeom>
        </p:spPr>
      </p:pic>
      <p:pic>
        <p:nvPicPr>
          <p:cNvPr id="2664" name="Google Shape;10290;p67" descr="Google Shape;10290;p67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2667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2665" name="Google Shape;181;p29" descr="Google Shape;181;p29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666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2670" name="تجميع"/>
          <p:cNvGrpSpPr/>
          <p:nvPr/>
        </p:nvGrpSpPr>
        <p:grpSpPr>
          <a:xfrm>
            <a:off x="28864" y="1124"/>
            <a:ext cx="1251201" cy="812509"/>
            <a:chOff x="0" y="0"/>
            <a:chExt cx="1251200" cy="812508"/>
          </a:xfrm>
        </p:grpSpPr>
        <p:sp>
          <p:nvSpPr>
            <p:cNvPr id="2668" name="Google Shape;951;p13"/>
            <p:cNvSpPr/>
            <p:nvPr/>
          </p:nvSpPr>
          <p:spPr>
            <a:xfrm>
              <a:off x="0" y="0"/>
              <a:ext cx="1251201" cy="812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69" name="الفصل الثاني…"/>
            <p:cNvSpPr txBox="1"/>
            <p:nvPr/>
          </p:nvSpPr>
          <p:spPr>
            <a:xfrm rot="20159341">
              <a:off x="69889" y="221799"/>
              <a:ext cx="1111422" cy="3689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900"/>
              </a:pPr>
              <a:r>
                <a:t>الفصل الثاني </a:t>
              </a:r>
            </a:p>
            <a:p>
              <a:pPr algn="ctr" rtl="0">
                <a:defRPr b="1" sz="900"/>
              </a:pPr>
              <a:r>
                <a:t>الاعداد الحقيقة ونظرية فيثاغورس  </a:t>
              </a:r>
            </a:p>
          </p:txBody>
        </p:sp>
      </p:grpSp>
      <p:grpSp>
        <p:nvGrpSpPr>
          <p:cNvPr id="2673" name="تجميع"/>
          <p:cNvGrpSpPr/>
          <p:nvPr/>
        </p:nvGrpSpPr>
        <p:grpSpPr>
          <a:xfrm>
            <a:off x="275444" y="939348"/>
            <a:ext cx="335689" cy="1548385"/>
            <a:chOff x="0" y="0"/>
            <a:chExt cx="335688" cy="1548383"/>
          </a:xfrm>
        </p:grpSpPr>
        <p:sp>
          <p:nvSpPr>
            <p:cNvPr id="2671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672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٧٢</a:t>
              </a:r>
            </a:p>
          </p:txBody>
        </p:sp>
      </p:grpSp>
      <p:graphicFrame>
        <p:nvGraphicFramePr>
          <p:cNvPr id="2674" name="الجدول"/>
          <p:cNvGraphicFramePr/>
          <p:nvPr/>
        </p:nvGraphicFramePr>
        <p:xfrm>
          <a:off x="6012319" y="1476576"/>
          <a:ext cx="5258165" cy="193056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1">
                <a:tableStyleId>{C7B018BB-80A7-4F77-B60F-C8B233D01FF8}</a:tableStyleId>
              </a:tblPr>
              <a:tblGrid>
                <a:gridCol w="1880306"/>
                <a:gridCol w="1656873"/>
                <a:gridCol w="1708285"/>
              </a:tblGrid>
              <a:tr h="958931"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sz="1500">
                          <a:solidFill>
                            <a:srgbClr val="551029"/>
                          </a:solidFill>
                          <a:latin typeface="Geeza Pro Bold"/>
                          <a:ea typeface="Geeza Pro Bold"/>
                          <a:cs typeface="Geeza Pro Bold"/>
                          <a:sym typeface="Geeza Pro Bold"/>
                        </a:rPr>
                        <a:t>ماذا نعرف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A9A9A9"/>
                      </a:solidFill>
                      <a:miter lim="400000"/>
                    </a:lnL>
                    <a:lnR w="12700">
                      <a:solidFill>
                        <a:srgbClr val="C8C8C8"/>
                      </a:solidFill>
                      <a:miter lim="400000"/>
                    </a:lnR>
                    <a:lnT w="12700">
                      <a:solidFill>
                        <a:srgbClr val="A9A9A9"/>
                      </a:solidFill>
                      <a:miter lim="400000"/>
                    </a:lnT>
                    <a:lnB w="12700">
                      <a:solidFill>
                        <a:srgbClr val="C8C8C8"/>
                      </a:solidFill>
                      <a:miter lim="400000"/>
                    </a:lnB>
                    <a:solidFill>
                      <a:srgbClr val="FFDBD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sz="1500">
                          <a:solidFill>
                            <a:srgbClr val="551029"/>
                          </a:solidFill>
                          <a:latin typeface="Geeza Pro Bold"/>
                          <a:ea typeface="Geeza Pro Bold"/>
                          <a:cs typeface="Geeza Pro Bold"/>
                          <a:sym typeface="Geeza Pro Bold"/>
                        </a:rPr>
                        <a:t>ماذا سنتعلم 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C8C8C8"/>
                      </a:solidFill>
                      <a:miter lim="400000"/>
                    </a:lnL>
                    <a:lnR w="12700">
                      <a:solidFill>
                        <a:srgbClr val="C8C8C8"/>
                      </a:solidFill>
                      <a:miter lim="400000"/>
                    </a:lnR>
                    <a:lnT w="12700">
                      <a:solidFill>
                        <a:srgbClr val="A9A9A9"/>
                      </a:solidFill>
                      <a:miter lim="400000"/>
                    </a:lnT>
                    <a:lnB w="12700">
                      <a:solidFill>
                        <a:srgbClr val="C8C8C8"/>
                      </a:solidFill>
                      <a:miter lim="400000"/>
                    </a:lnB>
                    <a:solidFill>
                      <a:srgbClr val="FEFC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sz="1500">
                          <a:solidFill>
                            <a:srgbClr val="551029"/>
                          </a:solidFill>
                          <a:latin typeface="Geeza Pro Bold"/>
                          <a:ea typeface="Geeza Pro Bold"/>
                          <a:cs typeface="Geeza Pro Bold"/>
                          <a:sym typeface="Geeza Pro Bold"/>
                        </a:rPr>
                        <a:t>ماذا تعلمنا اليوم 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C8C8C8"/>
                      </a:solidFill>
                      <a:miter lim="400000"/>
                    </a:lnL>
                    <a:lnR w="12700">
                      <a:solidFill>
                        <a:srgbClr val="A9A9A9"/>
                      </a:solidFill>
                      <a:miter lim="400000"/>
                    </a:lnR>
                    <a:lnT w="12700">
                      <a:solidFill>
                        <a:srgbClr val="A9A9A9"/>
                      </a:solidFill>
                      <a:miter lim="400000"/>
                    </a:lnT>
                    <a:lnB w="12700">
                      <a:solidFill>
                        <a:srgbClr val="C8C8C8"/>
                      </a:solidFill>
                      <a:miter lim="400000"/>
                    </a:lnB>
                    <a:solidFill>
                      <a:srgbClr val="CBF0FF"/>
                    </a:solidFill>
                  </a:tcPr>
                </a:tc>
              </a:tr>
              <a:tr h="958931">
                <a:tc>
                  <a:txBody>
                    <a:bodyPr/>
                    <a:lstStyle/>
                    <a:p>
                      <a:pPr rtl="0">
                        <a:defRPr b="1" sz="1500">
                          <a:solidFill>
                            <a:srgbClr val="B51A00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A9A9A9"/>
                      </a:solidFill>
                      <a:miter lim="400000"/>
                    </a:lnL>
                    <a:lnR w="12700">
                      <a:solidFill>
                        <a:srgbClr val="C8C8C8"/>
                      </a:solidFill>
                      <a:miter lim="400000"/>
                    </a:lnR>
                    <a:lnT w="12700">
                      <a:solidFill>
                        <a:srgbClr val="C8C8C8"/>
                      </a:solidFill>
                      <a:miter lim="400000"/>
                    </a:lnT>
                    <a:lnB w="12700">
                      <a:solidFill>
                        <a:srgbClr val="A9A9A9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500">
                          <a:latin typeface="Geeza Pro Regular"/>
                          <a:ea typeface="Geeza Pro Regular"/>
                          <a:cs typeface="Geeza Pro Regular"/>
                          <a:sym typeface="Geeza Pro Regular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C8C8C8"/>
                      </a:solidFill>
                      <a:miter lim="400000"/>
                    </a:lnL>
                    <a:lnR w="12700">
                      <a:solidFill>
                        <a:srgbClr val="C8C8C8"/>
                      </a:solidFill>
                      <a:miter lim="400000"/>
                    </a:lnR>
                    <a:lnT w="12700">
                      <a:solidFill>
                        <a:srgbClr val="C8C8C8"/>
                      </a:solidFill>
                      <a:miter lim="400000"/>
                    </a:lnT>
                    <a:lnB w="12700">
                      <a:solidFill>
                        <a:srgbClr val="A9A9A9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500">
                          <a:latin typeface="Geeza Pro Regular"/>
                          <a:ea typeface="Geeza Pro Regular"/>
                          <a:cs typeface="Geeza Pro Regular"/>
                          <a:sym typeface="Geeza Pro Regular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C8C8C8"/>
                      </a:solidFill>
                      <a:miter lim="400000"/>
                    </a:lnL>
                    <a:lnR w="12700">
                      <a:solidFill>
                        <a:srgbClr val="A9A9A9"/>
                      </a:solidFill>
                      <a:miter lim="400000"/>
                    </a:lnR>
                    <a:lnT w="12700">
                      <a:solidFill>
                        <a:srgbClr val="C8C8C8"/>
                      </a:solidFill>
                      <a:miter lim="400000"/>
                    </a:lnT>
                    <a:lnB w="12700">
                      <a:solidFill>
                        <a:srgbClr val="A9A9A9"/>
                      </a:solidFill>
                      <a:miter lim="400000"/>
                    </a:lnB>
                    <a:noFill/>
                  </a:tcPr>
                </a:tc>
              </a:tr>
            </a:tbl>
          </a:graphicData>
        </a:graphic>
      </p:graphicFrame>
      <p:grpSp>
        <p:nvGrpSpPr>
          <p:cNvPr id="2685" name="تجميع"/>
          <p:cNvGrpSpPr/>
          <p:nvPr/>
        </p:nvGrpSpPr>
        <p:grpSpPr>
          <a:xfrm>
            <a:off x="947299" y="4647201"/>
            <a:ext cx="6772043" cy="143249"/>
            <a:chOff x="0" y="0"/>
            <a:chExt cx="6772041" cy="143247"/>
          </a:xfrm>
        </p:grpSpPr>
        <p:grpSp>
          <p:nvGrpSpPr>
            <p:cNvPr id="2683" name="تجميع"/>
            <p:cNvGrpSpPr/>
            <p:nvPr/>
          </p:nvGrpSpPr>
          <p:grpSpPr>
            <a:xfrm>
              <a:off x="0" y="0"/>
              <a:ext cx="6772042" cy="143248"/>
              <a:chOff x="0" y="0"/>
              <a:chExt cx="6772041" cy="143247"/>
            </a:xfrm>
          </p:grpSpPr>
          <p:sp>
            <p:nvSpPr>
              <p:cNvPr id="2675" name="Google Shape;4671;p50"/>
              <p:cNvSpPr/>
              <p:nvPr/>
            </p:nvSpPr>
            <p:spPr>
              <a:xfrm>
                <a:off x="0" y="0"/>
                <a:ext cx="533559" cy="135042"/>
              </a:xfrm>
              <a:prstGeom prst="rect">
                <a:avLst/>
              </a:prstGeom>
              <a:solidFill>
                <a:srgbClr val="DD60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76" name="Google Shape;4672;p50"/>
              <p:cNvSpPr/>
              <p:nvPr/>
            </p:nvSpPr>
            <p:spPr>
              <a:xfrm>
                <a:off x="679853" y="0"/>
                <a:ext cx="533559" cy="135042"/>
              </a:xfrm>
              <a:prstGeom prst="rect">
                <a:avLst/>
              </a:prstGeom>
              <a:solidFill>
                <a:srgbClr val="438C7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77" name="Google Shape;4673;p50"/>
              <p:cNvSpPr/>
              <p:nvPr/>
            </p:nvSpPr>
            <p:spPr>
              <a:xfrm>
                <a:off x="1359705" y="0"/>
                <a:ext cx="533559" cy="135042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78" name="Google Shape;4674;p50"/>
              <p:cNvSpPr/>
              <p:nvPr/>
            </p:nvSpPr>
            <p:spPr>
              <a:xfrm>
                <a:off x="2039558" y="0"/>
                <a:ext cx="533559" cy="135042"/>
              </a:xfrm>
              <a:prstGeom prst="rect">
                <a:avLst/>
              </a:prstGeom>
              <a:solidFill>
                <a:schemeClr val="accent4">
                  <a:satOff val="-25817"/>
                  <a:lumOff val="-14941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79" name="Google Shape;4675;p50"/>
              <p:cNvSpPr/>
              <p:nvPr/>
            </p:nvSpPr>
            <p:spPr>
              <a:xfrm>
                <a:off x="2630650" y="12056"/>
                <a:ext cx="1390931" cy="12436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80" name="Google Shape;4677;p50"/>
              <p:cNvSpPr/>
              <p:nvPr/>
            </p:nvSpPr>
            <p:spPr>
              <a:xfrm>
                <a:off x="4113340" y="6719"/>
                <a:ext cx="533559" cy="135042"/>
              </a:xfrm>
              <a:prstGeom prst="rect">
                <a:avLst/>
              </a:prstGeom>
              <a:solidFill>
                <a:srgbClr val="42559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81" name="Google Shape;4678;p50"/>
              <p:cNvSpPr/>
              <p:nvPr/>
            </p:nvSpPr>
            <p:spPr>
              <a:xfrm>
                <a:off x="4758967" y="0"/>
                <a:ext cx="533560" cy="135042"/>
              </a:xfrm>
              <a:prstGeom prst="rect">
                <a:avLst/>
              </a:prstGeom>
              <a:solidFill>
                <a:srgbClr val="AAC3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82" name="Google Shape;4679;p50"/>
              <p:cNvSpPr/>
              <p:nvPr/>
            </p:nvSpPr>
            <p:spPr>
              <a:xfrm>
                <a:off x="5438819" y="0"/>
                <a:ext cx="1333223" cy="14324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684" name="Google Shape;4676;p50"/>
            <p:cNvSpPr/>
            <p:nvPr/>
          </p:nvSpPr>
          <p:spPr>
            <a:xfrm>
              <a:off x="5437813" y="696"/>
              <a:ext cx="610561" cy="141855"/>
            </a:xfrm>
            <a:prstGeom prst="rect">
              <a:avLst/>
            </a:prstGeom>
            <a:solidFill>
              <a:srgbClr val="DD604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688" name="تجميع"/>
          <p:cNvGrpSpPr/>
          <p:nvPr/>
        </p:nvGrpSpPr>
        <p:grpSpPr>
          <a:xfrm>
            <a:off x="2351098" y="1024055"/>
            <a:ext cx="2351846" cy="557251"/>
            <a:chOff x="-25400" y="-25400"/>
            <a:chExt cx="2351845" cy="557249"/>
          </a:xfrm>
        </p:grpSpPr>
        <p:pic>
          <p:nvPicPr>
            <p:cNvPr id="2686" name="Google Shape;714;p59" descr="Google Shape;714;p59"/>
            <p:cNvPicPr>
              <a:picLocks noChangeAspect="0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 rot="10800000">
              <a:off x="-25400" y="-25400"/>
              <a:ext cx="2351846" cy="557250"/>
            </a:xfrm>
            <a:prstGeom prst="rect">
              <a:avLst/>
            </a:prstGeom>
            <a:effectLst>
              <a:outerShdw sx="100000" sy="100000" kx="0" ky="0" algn="b" rotWithShape="0" blurRad="190500" dist="12700" dir="5400000">
                <a:srgbClr val="000000"/>
              </a:outerShdw>
            </a:effectLst>
          </p:spPr>
        </p:pic>
        <p:sp>
          <p:nvSpPr>
            <p:cNvPr id="2687" name="جدول التعلم"/>
            <p:cNvSpPr txBox="1"/>
            <p:nvPr/>
          </p:nvSpPr>
          <p:spPr>
            <a:xfrm>
              <a:off x="594446" y="103152"/>
              <a:ext cx="1112153" cy="30014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defRPr b="1" sz="2100">
                  <a:blipFill rotWithShape="1">
                    <a:blip r:embed="rId13"/>
                    <a:srcRect l="0" t="0" r="0" b="0"/>
                    <a:tile tx="0" ty="0" sx="100000" sy="100000" flip="none" algn="tl"/>
                  </a:blipFill>
                </a:defRPr>
              </a:lvl1pPr>
            </a:lstStyle>
            <a:p>
              <a:pPr rtl="0">
                <a:defRPr/>
              </a:pPr>
              <a:r>
                <a:t>جدول التعلم </a:t>
              </a:r>
            </a:p>
          </p:txBody>
        </p:sp>
      </p:grpSp>
      <p:grpSp>
        <p:nvGrpSpPr>
          <p:cNvPr id="2691" name="مستطيل"/>
          <p:cNvGrpSpPr/>
          <p:nvPr/>
        </p:nvGrpSpPr>
        <p:grpSpPr>
          <a:xfrm>
            <a:off x="4092534" y="2411186"/>
            <a:ext cx="1967988" cy="1054345"/>
            <a:chOff x="0" y="0"/>
            <a:chExt cx="1967986" cy="1054344"/>
          </a:xfrm>
        </p:grpSpPr>
        <p:sp>
          <p:nvSpPr>
            <p:cNvPr id="2690" name="مستطيل"/>
            <p:cNvSpPr/>
            <p:nvPr/>
          </p:nvSpPr>
          <p:spPr>
            <a:xfrm>
              <a:off x="38100" y="38100"/>
              <a:ext cx="1891787" cy="978145"/>
            </a:xfrm>
            <a:prstGeom prst="rect">
              <a:avLst/>
            </a:prstGeom>
            <a:solidFill>
              <a:srgbClr val="FFDBD8"/>
            </a:solidFill>
            <a:ln>
              <a:noFill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1" sz="1100">
                  <a:solidFill>
                    <a:srgbClr val="B51A00"/>
                  </a:solidFill>
                </a:defRPr>
              </a:pPr>
            </a:p>
          </p:txBody>
        </p:sp>
        <p:pic>
          <p:nvPicPr>
            <p:cNvPr id="2689" name="مستطيل مستطيل" descr="مستطيل مستطيل"/>
            <p:cNvPicPr>
              <a:picLocks noChangeAspect="0"/>
            </p:cNvPicPr>
            <p:nvPr/>
          </p:nvPicPr>
          <p:blipFill>
            <a:blip r:embed="rId14">
              <a:extLst/>
            </a:blip>
            <a:stretch>
              <a:fillRect/>
            </a:stretch>
          </p:blipFill>
          <p:spPr>
            <a:xfrm>
              <a:off x="0" y="0"/>
              <a:ext cx="1967987" cy="1054345"/>
            </a:xfrm>
            <a:prstGeom prst="rect">
              <a:avLst/>
            </a:prstGeom>
            <a:effectLst/>
          </p:spPr>
        </p:pic>
      </p:grpSp>
      <p:grpSp>
        <p:nvGrpSpPr>
          <p:cNvPr id="2694" name="مستطيل"/>
          <p:cNvGrpSpPr/>
          <p:nvPr/>
        </p:nvGrpSpPr>
        <p:grpSpPr>
          <a:xfrm>
            <a:off x="2468401" y="2413158"/>
            <a:ext cx="1644001" cy="1062221"/>
            <a:chOff x="0" y="0"/>
            <a:chExt cx="1644000" cy="1062219"/>
          </a:xfrm>
        </p:grpSpPr>
        <p:sp>
          <p:nvSpPr>
            <p:cNvPr id="2693" name="مستطيل"/>
            <p:cNvSpPr/>
            <p:nvPr/>
          </p:nvSpPr>
          <p:spPr>
            <a:xfrm>
              <a:off x="38100" y="38100"/>
              <a:ext cx="1567801" cy="986020"/>
            </a:xfrm>
            <a:prstGeom prst="rect">
              <a:avLst/>
            </a:prstGeom>
            <a:solidFill>
              <a:srgbClr val="FEFCDD"/>
            </a:solidFill>
            <a:ln>
              <a:noFill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1500">
                  <a:solidFill>
                    <a:srgbClr val="B51A00"/>
                  </a:solidFill>
                </a:defRPr>
              </a:pPr>
            </a:p>
          </p:txBody>
        </p:sp>
        <p:pic>
          <p:nvPicPr>
            <p:cNvPr id="2692" name="مستطيل مستطيل" descr="مستطيل مستطيل"/>
            <p:cNvPicPr>
              <a:picLocks noChangeAspect="0"/>
            </p:cNvPicPr>
            <p:nvPr/>
          </p:nvPicPr>
          <p:blipFill>
            <a:blip r:embed="rId15">
              <a:extLst/>
            </a:blip>
            <a:stretch>
              <a:fillRect/>
            </a:stretch>
          </p:blipFill>
          <p:spPr>
            <a:xfrm>
              <a:off x="0" y="0"/>
              <a:ext cx="1644001" cy="1062220"/>
            </a:xfrm>
            <a:prstGeom prst="rect">
              <a:avLst/>
            </a:prstGeom>
            <a:effectLst/>
          </p:spPr>
        </p:pic>
      </p:grpSp>
      <p:grpSp>
        <p:nvGrpSpPr>
          <p:cNvPr id="2697" name="الوتر…"/>
          <p:cNvGrpSpPr/>
          <p:nvPr/>
        </p:nvGrpSpPr>
        <p:grpSpPr>
          <a:xfrm>
            <a:off x="744507" y="2388637"/>
            <a:ext cx="1723895" cy="1076398"/>
            <a:chOff x="0" y="0"/>
            <a:chExt cx="1723894" cy="1076396"/>
          </a:xfrm>
        </p:grpSpPr>
        <p:sp>
          <p:nvSpPr>
            <p:cNvPr id="2696" name="الوتر…"/>
            <p:cNvSpPr/>
            <p:nvPr/>
          </p:nvSpPr>
          <p:spPr>
            <a:xfrm>
              <a:off x="38100" y="38100"/>
              <a:ext cx="1647695" cy="1000197"/>
            </a:xfrm>
            <a:prstGeom prst="rect">
              <a:avLst/>
            </a:prstGeom>
            <a:solidFill>
              <a:srgbClr val="CBF0FF"/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1500">
                  <a:solidFill>
                    <a:srgbClr val="B51A00"/>
                  </a:solidFill>
                </a:defRPr>
              </a:pPr>
              <a:r>
                <a:t>الوتر </a:t>
              </a:r>
            </a:p>
            <a:p>
              <a:pPr algn="ctr" rtl="0">
                <a:defRPr b="1" sz="1500">
                  <a:solidFill>
                    <a:srgbClr val="B51A00"/>
                  </a:solidFill>
                </a:defRPr>
              </a:pPr>
              <a:r>
                <a:t>نظرية فيثاغورس </a:t>
              </a:r>
            </a:p>
          </p:txBody>
        </p:sp>
        <p:pic>
          <p:nvPicPr>
            <p:cNvPr id="2695" name="الوتر… الوتر نظرية فيثاغورس " descr="الوتر… الوتر نظرية فيثاغورس "/>
            <p:cNvPicPr>
              <a:picLocks noChangeAspect="0"/>
            </p:cNvPicPr>
            <p:nvPr/>
          </p:nvPicPr>
          <p:blipFill>
            <a:blip r:embed="rId16">
              <a:extLst/>
            </a:blip>
            <a:stretch>
              <a:fillRect/>
            </a:stretch>
          </p:blipFill>
          <p:spPr>
            <a:xfrm>
              <a:off x="0" y="0"/>
              <a:ext cx="1723895" cy="1076397"/>
            </a:xfrm>
            <a:prstGeom prst="rect">
              <a:avLst/>
            </a:prstGeom>
            <a:effectLst/>
          </p:spPr>
        </p:pic>
      </p:grpSp>
      <p:sp>
        <p:nvSpPr>
          <p:cNvPr id="2698" name="المفردات…"/>
          <p:cNvSpPr txBox="1"/>
          <p:nvPr/>
        </p:nvSpPr>
        <p:spPr>
          <a:xfrm>
            <a:off x="6178366" y="2447834"/>
            <a:ext cx="1825453" cy="1158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algn="ctr" rtl="0">
              <a:defRPr b="1" sz="1300"/>
            </a:pPr>
            <a:r>
              <a:rPr>
                <a:solidFill>
                  <a:srgbClr val="B51A00"/>
                </a:solidFill>
              </a:rPr>
              <a:t>المفردات </a:t>
            </a:r>
          </a:p>
          <a:p>
            <a:pPr algn="ctr" rtl="0">
              <a:defRPr b="1" sz="1300"/>
            </a:pPr>
            <a:r>
              <a:t>ساقا المثلث القائم - الوتر </a:t>
            </a:r>
          </a:p>
          <a:p>
            <a:pPr algn="ctr" rtl="0">
              <a:defRPr b="1" sz="1300"/>
            </a:pPr>
            <a:r>
              <a:t>نظرية فيثاغورس- </a:t>
            </a:r>
          </a:p>
          <a:p>
            <a:pPr algn="ctr" rtl="0">
              <a:defRPr b="1" sz="1300"/>
            </a:pPr>
            <a:r>
              <a:t>عكس نظرية فيثاغورس </a:t>
            </a:r>
          </a:p>
        </p:txBody>
      </p:sp>
      <p:sp>
        <p:nvSpPr>
          <p:cNvPr id="2699" name="نظرية فيثاغورس"/>
          <p:cNvSpPr txBox="1"/>
          <p:nvPr/>
        </p:nvSpPr>
        <p:spPr>
          <a:xfrm>
            <a:off x="6428378" y="974414"/>
            <a:ext cx="1281325" cy="2469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 sz="17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نظرية فيثاغورس </a:t>
            </a:r>
          </a:p>
        </p:txBody>
      </p:sp>
      <p:sp>
        <p:nvSpPr>
          <p:cNvPr id="2700" name="استعمل نظرية فيثاغورس"/>
          <p:cNvSpPr txBox="1"/>
          <p:nvPr/>
        </p:nvSpPr>
        <p:spPr>
          <a:xfrm>
            <a:off x="6442483" y="1744719"/>
            <a:ext cx="1196945" cy="1478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 sz="11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استعمل نظرية فيثاغورس </a:t>
            </a:r>
          </a:p>
        </p:txBody>
      </p:sp>
      <p:pic>
        <p:nvPicPr>
          <p:cNvPr id="2701" name="IMG_1809.jpeg" descr="IMG_1809.jpeg"/>
          <p:cNvPicPr>
            <a:picLocks noChangeAspect="1"/>
          </p:cNvPicPr>
          <p:nvPr/>
        </p:nvPicPr>
        <p:blipFill>
          <a:blip r:embed="rId17">
            <a:extLst/>
          </a:blip>
          <a:stretch>
            <a:fillRect/>
          </a:stretch>
        </p:blipFill>
        <p:spPr>
          <a:xfrm>
            <a:off x="1984518" y="-38908"/>
            <a:ext cx="653380" cy="892563"/>
          </a:xfrm>
          <a:prstGeom prst="rect">
            <a:avLst/>
          </a:prstGeom>
          <a:ln w="12700">
            <a:miter lim="400000"/>
          </a:ln>
        </p:spPr>
      </p:pic>
      <p:sp>
        <p:nvSpPr>
          <p:cNvPr id="2702" name="🔹الجذور التربيعية…"/>
          <p:cNvSpPr txBox="1"/>
          <p:nvPr/>
        </p:nvSpPr>
        <p:spPr>
          <a:xfrm>
            <a:off x="4561724" y="2560068"/>
            <a:ext cx="1278919" cy="694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r" rtl="0">
              <a:defRPr b="1" sz="1100">
                <a:solidFill>
                  <a:srgbClr val="B51A00"/>
                </a:solidFill>
              </a:defRPr>
            </a:pPr>
            <a:r>
              <a:t>🔹الجذور التربيعية </a:t>
            </a:r>
          </a:p>
          <a:p>
            <a:pPr algn="r" rtl="0">
              <a:defRPr b="1" sz="1100">
                <a:solidFill>
                  <a:srgbClr val="B51A00"/>
                </a:solidFill>
              </a:defRPr>
            </a:pPr>
            <a:r>
              <a:t>🔹تقدير الجذور التربيعية </a:t>
            </a:r>
          </a:p>
          <a:p>
            <a:pPr algn="r" rtl="0">
              <a:defRPr b="1" sz="1100">
                <a:solidFill>
                  <a:srgbClr val="B51A00"/>
                </a:solidFill>
              </a:defRPr>
            </a:pPr>
            <a:r>
              <a:t>🔹انواع المثلثات</a:t>
            </a:r>
          </a:p>
        </p:txBody>
      </p:sp>
      <p:sp>
        <p:nvSpPr>
          <p:cNvPr id="2703" name="🔹استعمل نظرية فيثاغورس"/>
          <p:cNvSpPr txBox="1"/>
          <p:nvPr/>
        </p:nvSpPr>
        <p:spPr>
          <a:xfrm>
            <a:off x="2587245" y="2718807"/>
            <a:ext cx="1387445" cy="22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 sz="11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🔹استعمل نظرية فيثاغورس </a:t>
            </a:r>
          </a:p>
        </p:txBody>
      </p:sp>
      <p:pic>
        <p:nvPicPr>
          <p:cNvPr id="2704" name="IMG_1811.png" descr="IMG_1811.png"/>
          <p:cNvPicPr>
            <a:picLocks noChangeAspect="1"/>
          </p:cNvPicPr>
          <p:nvPr/>
        </p:nvPicPr>
        <p:blipFill>
          <a:blip r:embed="rId18">
            <a:extLst/>
          </a:blip>
          <a:srcRect l="38490" t="42197" r="40900" b="42197"/>
          <a:stretch>
            <a:fillRect/>
          </a:stretch>
        </p:blipFill>
        <p:spPr>
          <a:xfrm>
            <a:off x="1157259" y="2888572"/>
            <a:ext cx="918438" cy="52158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prism dir="l" isContent="0" isInverted="1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7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7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704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6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716" name="تجميع"/>
          <p:cNvGrpSpPr/>
          <p:nvPr/>
        </p:nvGrpSpPr>
        <p:grpSpPr>
          <a:xfrm>
            <a:off x="947299" y="4530197"/>
            <a:ext cx="6772043" cy="143249"/>
            <a:chOff x="0" y="0"/>
            <a:chExt cx="6772041" cy="143247"/>
          </a:xfrm>
        </p:grpSpPr>
        <p:sp>
          <p:nvSpPr>
            <p:cNvPr id="2707" name="Google Shape;4671;p50"/>
            <p:cNvSpPr/>
            <p:nvPr/>
          </p:nvSpPr>
          <p:spPr>
            <a:xfrm>
              <a:off x="0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08" name="Google Shape;4672;p50"/>
            <p:cNvSpPr/>
            <p:nvPr/>
          </p:nvSpPr>
          <p:spPr>
            <a:xfrm>
              <a:off x="67985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09" name="Google Shape;4673;p50"/>
            <p:cNvSpPr/>
            <p:nvPr/>
          </p:nvSpPr>
          <p:spPr>
            <a:xfrm>
              <a:off x="1359705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10" name="Google Shape;4674;p50"/>
            <p:cNvSpPr/>
            <p:nvPr/>
          </p:nvSpPr>
          <p:spPr>
            <a:xfrm>
              <a:off x="2039558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11" name="Google Shape;4675;p50"/>
            <p:cNvSpPr/>
            <p:nvPr/>
          </p:nvSpPr>
          <p:spPr>
            <a:xfrm>
              <a:off x="2719409" y="15906"/>
              <a:ext cx="1390932" cy="119136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12" name="Google Shape;4676;p50"/>
            <p:cNvSpPr/>
            <p:nvPr/>
          </p:nvSpPr>
          <p:spPr>
            <a:xfrm>
              <a:off x="339926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13" name="Google Shape;4677;p50"/>
            <p:cNvSpPr/>
            <p:nvPr/>
          </p:nvSpPr>
          <p:spPr>
            <a:xfrm>
              <a:off x="4079113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14" name="Google Shape;4678;p50"/>
            <p:cNvSpPr/>
            <p:nvPr/>
          </p:nvSpPr>
          <p:spPr>
            <a:xfrm>
              <a:off x="4758967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15" name="Google Shape;4679;p50"/>
            <p:cNvSpPr/>
            <p:nvPr/>
          </p:nvSpPr>
          <p:spPr>
            <a:xfrm>
              <a:off x="5438819" y="-1"/>
              <a:ext cx="1333223" cy="143249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2717" name="IMG_1584.png" descr="IMG_158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34147" y="975135"/>
            <a:ext cx="5122927" cy="51435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726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2718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2719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720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2721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722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2723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724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2725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7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2727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2728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2729" name="Google Shape;8442;p63" descr="Google Shape;8442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2731" name="Google Shape;8443;p63" descr="Google Shape;8443;p63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6315401" y="694979"/>
            <a:ext cx="1451108" cy="3080659"/>
          </a:xfrm>
          <a:prstGeom prst="rect">
            <a:avLst/>
          </a:prstGeom>
        </p:spPr>
      </p:pic>
      <p:pic>
        <p:nvPicPr>
          <p:cNvPr id="2733" name="Google Shape;10290;p67" descr="Google Shape;10290;p67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2736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2734" name="Google Shape;181;p29" descr="Google Shape;181;p29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735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2739" name="تجميع"/>
          <p:cNvGrpSpPr/>
          <p:nvPr/>
        </p:nvGrpSpPr>
        <p:grpSpPr>
          <a:xfrm>
            <a:off x="275444" y="939348"/>
            <a:ext cx="335689" cy="1548385"/>
            <a:chOff x="0" y="0"/>
            <a:chExt cx="335688" cy="1548383"/>
          </a:xfrm>
        </p:grpSpPr>
        <p:sp>
          <p:nvSpPr>
            <p:cNvPr id="2737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738" name="صفحة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>
                <a:defRPr b="1" sz="11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صفحة</a:t>
              </a:r>
            </a:p>
          </p:txBody>
        </p:sp>
      </p:grpSp>
      <p:pic>
        <p:nvPicPr>
          <p:cNvPr id="2740" name="IMG_0329.png" descr="IMG_0329.png"/>
          <p:cNvPicPr>
            <a:picLocks noChangeAspect="1"/>
          </p:cNvPicPr>
          <p:nvPr/>
        </p:nvPicPr>
        <p:blipFill>
          <a:blip r:embed="rId12">
            <a:extLst/>
          </a:blip>
          <a:srcRect l="8915" t="17941" r="8915" b="17941"/>
          <a:stretch>
            <a:fillRect/>
          </a:stretch>
        </p:blipFill>
        <p:spPr>
          <a:xfrm>
            <a:off x="534880" y="2729538"/>
            <a:ext cx="2290011" cy="1794104"/>
          </a:xfrm>
          <a:prstGeom prst="rect">
            <a:avLst/>
          </a:prstGeom>
          <a:ln w="12700">
            <a:miter lim="400000"/>
          </a:ln>
        </p:spPr>
      </p:pic>
      <p:pic>
        <p:nvPicPr>
          <p:cNvPr id="2741" name="IMG_0491.jpeg" descr="IMG_0491.jpeg"/>
          <p:cNvPicPr>
            <a:picLocks noChangeAspect="1"/>
          </p:cNvPicPr>
          <p:nvPr/>
        </p:nvPicPr>
        <p:blipFill>
          <a:blip r:embed="rId13">
            <a:extLst/>
          </a:blip>
          <a:srcRect l="2013" t="2223" r="1708" b="1619"/>
          <a:stretch>
            <a:fillRect/>
          </a:stretch>
        </p:blipFill>
        <p:spPr>
          <a:xfrm>
            <a:off x="814038" y="3436917"/>
            <a:ext cx="602519" cy="6017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1" h="21439" fill="norm" stroke="1" extrusionOk="0">
                <a:moveTo>
                  <a:pt x="11543" y="27"/>
                </a:moveTo>
                <a:cubicBezTo>
                  <a:pt x="9944" y="-104"/>
                  <a:pt x="7890" y="245"/>
                  <a:pt x="6499" y="876"/>
                </a:cubicBezTo>
                <a:cubicBezTo>
                  <a:pt x="6377" y="931"/>
                  <a:pt x="6253" y="972"/>
                  <a:pt x="6229" y="975"/>
                </a:cubicBezTo>
                <a:cubicBezTo>
                  <a:pt x="6204" y="977"/>
                  <a:pt x="6133" y="1005"/>
                  <a:pt x="6072" y="1045"/>
                </a:cubicBezTo>
                <a:cubicBezTo>
                  <a:pt x="6012" y="1085"/>
                  <a:pt x="5901" y="1149"/>
                  <a:pt x="5816" y="1187"/>
                </a:cubicBezTo>
                <a:cubicBezTo>
                  <a:pt x="5732" y="1224"/>
                  <a:pt x="5573" y="1310"/>
                  <a:pt x="5475" y="1370"/>
                </a:cubicBezTo>
                <a:cubicBezTo>
                  <a:pt x="5378" y="1431"/>
                  <a:pt x="5270" y="1495"/>
                  <a:pt x="5234" y="1512"/>
                </a:cubicBezTo>
                <a:cubicBezTo>
                  <a:pt x="5083" y="1581"/>
                  <a:pt x="4485" y="1996"/>
                  <a:pt x="4069" y="2318"/>
                </a:cubicBezTo>
                <a:cubicBezTo>
                  <a:pt x="3549" y="2720"/>
                  <a:pt x="2679" y="3583"/>
                  <a:pt x="2293" y="4085"/>
                </a:cubicBezTo>
                <a:cubicBezTo>
                  <a:pt x="2144" y="4278"/>
                  <a:pt x="1989" y="4481"/>
                  <a:pt x="1952" y="4524"/>
                </a:cubicBezTo>
                <a:cubicBezTo>
                  <a:pt x="1915" y="4566"/>
                  <a:pt x="1893" y="4609"/>
                  <a:pt x="1895" y="4623"/>
                </a:cubicBezTo>
                <a:cubicBezTo>
                  <a:pt x="1896" y="4636"/>
                  <a:pt x="1825" y="4743"/>
                  <a:pt x="1739" y="4863"/>
                </a:cubicBezTo>
                <a:cubicBezTo>
                  <a:pt x="1652" y="4983"/>
                  <a:pt x="1582" y="5091"/>
                  <a:pt x="1582" y="5103"/>
                </a:cubicBezTo>
                <a:cubicBezTo>
                  <a:pt x="1582" y="5116"/>
                  <a:pt x="1520" y="5213"/>
                  <a:pt x="1454" y="5315"/>
                </a:cubicBezTo>
                <a:cubicBezTo>
                  <a:pt x="1340" y="5494"/>
                  <a:pt x="957" y="6232"/>
                  <a:pt x="957" y="6277"/>
                </a:cubicBezTo>
                <a:cubicBezTo>
                  <a:pt x="957" y="6289"/>
                  <a:pt x="903" y="6423"/>
                  <a:pt x="829" y="6574"/>
                </a:cubicBezTo>
                <a:cubicBezTo>
                  <a:pt x="543" y="7158"/>
                  <a:pt x="256" y="8184"/>
                  <a:pt x="90" y="9246"/>
                </a:cubicBezTo>
                <a:cubicBezTo>
                  <a:pt x="16" y="9722"/>
                  <a:pt x="-13" y="10356"/>
                  <a:pt x="5" y="11000"/>
                </a:cubicBezTo>
                <a:cubicBezTo>
                  <a:pt x="23" y="11643"/>
                  <a:pt x="88" y="12302"/>
                  <a:pt x="190" y="12795"/>
                </a:cubicBezTo>
                <a:cubicBezTo>
                  <a:pt x="243" y="13055"/>
                  <a:pt x="250" y="13116"/>
                  <a:pt x="204" y="13191"/>
                </a:cubicBezTo>
                <a:cubicBezTo>
                  <a:pt x="155" y="13271"/>
                  <a:pt x="159" y="13295"/>
                  <a:pt x="247" y="13361"/>
                </a:cubicBezTo>
                <a:cubicBezTo>
                  <a:pt x="352" y="13441"/>
                  <a:pt x="451" y="13735"/>
                  <a:pt x="403" y="13813"/>
                </a:cubicBezTo>
                <a:cubicBezTo>
                  <a:pt x="387" y="13839"/>
                  <a:pt x="411" y="13900"/>
                  <a:pt x="446" y="13941"/>
                </a:cubicBezTo>
                <a:cubicBezTo>
                  <a:pt x="556" y="14070"/>
                  <a:pt x="668" y="14426"/>
                  <a:pt x="616" y="14478"/>
                </a:cubicBezTo>
                <a:cubicBezTo>
                  <a:pt x="583" y="14511"/>
                  <a:pt x="590" y="14551"/>
                  <a:pt x="659" y="14605"/>
                </a:cubicBezTo>
                <a:cubicBezTo>
                  <a:pt x="742" y="14671"/>
                  <a:pt x="968" y="15157"/>
                  <a:pt x="914" y="15157"/>
                </a:cubicBezTo>
                <a:cubicBezTo>
                  <a:pt x="904" y="15157"/>
                  <a:pt x="943" y="15218"/>
                  <a:pt x="1000" y="15298"/>
                </a:cubicBezTo>
                <a:cubicBezTo>
                  <a:pt x="1099" y="15437"/>
                  <a:pt x="1103" y="15442"/>
                  <a:pt x="1028" y="15524"/>
                </a:cubicBezTo>
                <a:cubicBezTo>
                  <a:pt x="985" y="15571"/>
                  <a:pt x="955" y="15621"/>
                  <a:pt x="971" y="15637"/>
                </a:cubicBezTo>
                <a:cubicBezTo>
                  <a:pt x="988" y="15654"/>
                  <a:pt x="1036" y="15627"/>
                  <a:pt x="1071" y="15581"/>
                </a:cubicBezTo>
                <a:cubicBezTo>
                  <a:pt x="1130" y="15501"/>
                  <a:pt x="1139" y="15513"/>
                  <a:pt x="1213" y="15680"/>
                </a:cubicBezTo>
                <a:cubicBezTo>
                  <a:pt x="1255" y="15776"/>
                  <a:pt x="1281" y="15866"/>
                  <a:pt x="1284" y="15878"/>
                </a:cubicBezTo>
                <a:cubicBezTo>
                  <a:pt x="1286" y="15890"/>
                  <a:pt x="1381" y="16021"/>
                  <a:pt x="1483" y="16175"/>
                </a:cubicBezTo>
                <a:cubicBezTo>
                  <a:pt x="1584" y="16329"/>
                  <a:pt x="1651" y="16467"/>
                  <a:pt x="1639" y="16486"/>
                </a:cubicBezTo>
                <a:cubicBezTo>
                  <a:pt x="1628" y="16504"/>
                  <a:pt x="1656" y="16541"/>
                  <a:pt x="1696" y="16557"/>
                </a:cubicBezTo>
                <a:cubicBezTo>
                  <a:pt x="1736" y="16572"/>
                  <a:pt x="1754" y="16598"/>
                  <a:pt x="1739" y="16613"/>
                </a:cubicBezTo>
                <a:cubicBezTo>
                  <a:pt x="1723" y="16628"/>
                  <a:pt x="1746" y="16657"/>
                  <a:pt x="1781" y="16684"/>
                </a:cubicBezTo>
                <a:cubicBezTo>
                  <a:pt x="1816" y="16710"/>
                  <a:pt x="1845" y="16761"/>
                  <a:pt x="1852" y="16797"/>
                </a:cubicBezTo>
                <a:cubicBezTo>
                  <a:pt x="1860" y="16833"/>
                  <a:pt x="1895" y="16893"/>
                  <a:pt x="1937" y="16924"/>
                </a:cubicBezTo>
                <a:cubicBezTo>
                  <a:pt x="2053" y="17010"/>
                  <a:pt x="2286" y="17355"/>
                  <a:pt x="2250" y="17391"/>
                </a:cubicBezTo>
                <a:cubicBezTo>
                  <a:pt x="2233" y="17408"/>
                  <a:pt x="2239" y="17413"/>
                  <a:pt x="2264" y="17405"/>
                </a:cubicBezTo>
                <a:cubicBezTo>
                  <a:pt x="2328" y="17385"/>
                  <a:pt x="2586" y="17677"/>
                  <a:pt x="2563" y="17744"/>
                </a:cubicBezTo>
                <a:cubicBezTo>
                  <a:pt x="2552" y="17774"/>
                  <a:pt x="2559" y="17801"/>
                  <a:pt x="2591" y="17801"/>
                </a:cubicBezTo>
                <a:cubicBezTo>
                  <a:pt x="2691" y="17801"/>
                  <a:pt x="3202" y="18334"/>
                  <a:pt x="3174" y="18409"/>
                </a:cubicBezTo>
                <a:cubicBezTo>
                  <a:pt x="3155" y="18457"/>
                  <a:pt x="3168" y="18470"/>
                  <a:pt x="3216" y="18451"/>
                </a:cubicBezTo>
                <a:cubicBezTo>
                  <a:pt x="3302" y="18418"/>
                  <a:pt x="3604" y="18718"/>
                  <a:pt x="3571" y="18805"/>
                </a:cubicBezTo>
                <a:cubicBezTo>
                  <a:pt x="3555" y="18849"/>
                  <a:pt x="3577" y="18864"/>
                  <a:pt x="3643" y="18847"/>
                </a:cubicBezTo>
                <a:cubicBezTo>
                  <a:pt x="3751" y="18819"/>
                  <a:pt x="3953" y="19008"/>
                  <a:pt x="3870" y="19059"/>
                </a:cubicBezTo>
                <a:cubicBezTo>
                  <a:pt x="3783" y="19113"/>
                  <a:pt x="3967" y="19258"/>
                  <a:pt x="4083" y="19229"/>
                </a:cubicBezTo>
                <a:cubicBezTo>
                  <a:pt x="4157" y="19210"/>
                  <a:pt x="4268" y="19272"/>
                  <a:pt x="4523" y="19455"/>
                </a:cubicBezTo>
                <a:cubicBezTo>
                  <a:pt x="4712" y="19591"/>
                  <a:pt x="4856" y="19717"/>
                  <a:pt x="4850" y="19738"/>
                </a:cubicBezTo>
                <a:cubicBezTo>
                  <a:pt x="4845" y="19759"/>
                  <a:pt x="4863" y="19776"/>
                  <a:pt x="4893" y="19766"/>
                </a:cubicBezTo>
                <a:cubicBezTo>
                  <a:pt x="4923" y="19756"/>
                  <a:pt x="5093" y="19829"/>
                  <a:pt x="5262" y="19936"/>
                </a:cubicBezTo>
                <a:cubicBezTo>
                  <a:pt x="5595" y="20145"/>
                  <a:pt x="5837" y="20272"/>
                  <a:pt x="6456" y="20544"/>
                </a:cubicBezTo>
                <a:cubicBezTo>
                  <a:pt x="6836" y="20711"/>
                  <a:pt x="7906" y="21076"/>
                  <a:pt x="8090" y="21110"/>
                </a:cubicBezTo>
                <a:cubicBezTo>
                  <a:pt x="8138" y="21118"/>
                  <a:pt x="8447" y="21187"/>
                  <a:pt x="8786" y="21251"/>
                </a:cubicBezTo>
                <a:cubicBezTo>
                  <a:pt x="9126" y="21314"/>
                  <a:pt x="9593" y="21384"/>
                  <a:pt x="9823" y="21406"/>
                </a:cubicBezTo>
                <a:cubicBezTo>
                  <a:pt x="10759" y="21496"/>
                  <a:pt x="12121" y="21397"/>
                  <a:pt x="13163" y="21166"/>
                </a:cubicBezTo>
                <a:cubicBezTo>
                  <a:pt x="13594" y="21071"/>
                  <a:pt x="14484" y="20797"/>
                  <a:pt x="14697" y="20699"/>
                </a:cubicBezTo>
                <a:cubicBezTo>
                  <a:pt x="15216" y="20461"/>
                  <a:pt x="15517" y="20351"/>
                  <a:pt x="15578" y="20374"/>
                </a:cubicBezTo>
                <a:cubicBezTo>
                  <a:pt x="15624" y="20392"/>
                  <a:pt x="15643" y="20380"/>
                  <a:pt x="15635" y="20346"/>
                </a:cubicBezTo>
                <a:cubicBezTo>
                  <a:pt x="15628" y="20316"/>
                  <a:pt x="15710" y="20250"/>
                  <a:pt x="15820" y="20190"/>
                </a:cubicBezTo>
                <a:cubicBezTo>
                  <a:pt x="15929" y="20131"/>
                  <a:pt x="16135" y="20005"/>
                  <a:pt x="16274" y="19922"/>
                </a:cubicBezTo>
                <a:cubicBezTo>
                  <a:pt x="16414" y="19838"/>
                  <a:pt x="16559" y="19791"/>
                  <a:pt x="16587" y="19809"/>
                </a:cubicBezTo>
                <a:cubicBezTo>
                  <a:pt x="16617" y="19827"/>
                  <a:pt x="16618" y="19821"/>
                  <a:pt x="16601" y="19795"/>
                </a:cubicBezTo>
                <a:cubicBezTo>
                  <a:pt x="16571" y="19746"/>
                  <a:pt x="16788" y="19585"/>
                  <a:pt x="16828" y="19625"/>
                </a:cubicBezTo>
                <a:cubicBezTo>
                  <a:pt x="16841" y="19638"/>
                  <a:pt x="16897" y="19582"/>
                  <a:pt x="16956" y="19512"/>
                </a:cubicBezTo>
                <a:cubicBezTo>
                  <a:pt x="17026" y="19429"/>
                  <a:pt x="17080" y="19395"/>
                  <a:pt x="17127" y="19413"/>
                </a:cubicBezTo>
                <a:cubicBezTo>
                  <a:pt x="17171" y="19430"/>
                  <a:pt x="17188" y="19428"/>
                  <a:pt x="17169" y="19399"/>
                </a:cubicBezTo>
                <a:cubicBezTo>
                  <a:pt x="17143" y="19356"/>
                  <a:pt x="17545" y="19031"/>
                  <a:pt x="17624" y="19031"/>
                </a:cubicBezTo>
                <a:cubicBezTo>
                  <a:pt x="17642" y="19031"/>
                  <a:pt x="17712" y="18960"/>
                  <a:pt x="17780" y="18875"/>
                </a:cubicBezTo>
                <a:cubicBezTo>
                  <a:pt x="17849" y="18790"/>
                  <a:pt x="17917" y="18736"/>
                  <a:pt x="17937" y="18748"/>
                </a:cubicBezTo>
                <a:cubicBezTo>
                  <a:pt x="17957" y="18761"/>
                  <a:pt x="18046" y="18687"/>
                  <a:pt x="18136" y="18579"/>
                </a:cubicBezTo>
                <a:cubicBezTo>
                  <a:pt x="18225" y="18470"/>
                  <a:pt x="18312" y="18381"/>
                  <a:pt x="18335" y="18395"/>
                </a:cubicBezTo>
                <a:cubicBezTo>
                  <a:pt x="18357" y="18408"/>
                  <a:pt x="18396" y="18373"/>
                  <a:pt x="18420" y="18310"/>
                </a:cubicBezTo>
                <a:cubicBezTo>
                  <a:pt x="18447" y="18240"/>
                  <a:pt x="18488" y="18206"/>
                  <a:pt x="18519" y="18225"/>
                </a:cubicBezTo>
                <a:cubicBezTo>
                  <a:pt x="18548" y="18243"/>
                  <a:pt x="18564" y="18236"/>
                  <a:pt x="18548" y="18211"/>
                </a:cubicBezTo>
                <a:cubicBezTo>
                  <a:pt x="18532" y="18186"/>
                  <a:pt x="18642" y="18038"/>
                  <a:pt x="18803" y="17872"/>
                </a:cubicBezTo>
                <a:cubicBezTo>
                  <a:pt x="18965" y="17705"/>
                  <a:pt x="19135" y="17513"/>
                  <a:pt x="19173" y="17447"/>
                </a:cubicBezTo>
                <a:cubicBezTo>
                  <a:pt x="19211" y="17382"/>
                  <a:pt x="19389" y="17130"/>
                  <a:pt x="19571" y="16882"/>
                </a:cubicBezTo>
                <a:cubicBezTo>
                  <a:pt x="19753" y="16634"/>
                  <a:pt x="19922" y="16376"/>
                  <a:pt x="19954" y="16316"/>
                </a:cubicBezTo>
                <a:cubicBezTo>
                  <a:pt x="19986" y="16256"/>
                  <a:pt x="20051" y="16169"/>
                  <a:pt x="20082" y="16132"/>
                </a:cubicBezTo>
                <a:cubicBezTo>
                  <a:pt x="20198" y="16000"/>
                  <a:pt x="20767" y="14709"/>
                  <a:pt x="20935" y="14209"/>
                </a:cubicBezTo>
                <a:cubicBezTo>
                  <a:pt x="21128" y="13635"/>
                  <a:pt x="21342" y="12897"/>
                  <a:pt x="21361" y="12696"/>
                </a:cubicBezTo>
                <a:cubicBezTo>
                  <a:pt x="21400" y="12284"/>
                  <a:pt x="21437" y="12088"/>
                  <a:pt x="21517" y="12032"/>
                </a:cubicBezTo>
                <a:cubicBezTo>
                  <a:pt x="21578" y="11989"/>
                  <a:pt x="21587" y="11975"/>
                  <a:pt x="21546" y="11961"/>
                </a:cubicBezTo>
                <a:cubicBezTo>
                  <a:pt x="21500" y="11946"/>
                  <a:pt x="21492" y="11737"/>
                  <a:pt x="21503" y="10957"/>
                </a:cubicBezTo>
                <a:cubicBezTo>
                  <a:pt x="21520" y="9759"/>
                  <a:pt x="21448" y="9050"/>
                  <a:pt x="21205" y="8101"/>
                </a:cubicBezTo>
                <a:cubicBezTo>
                  <a:pt x="21155" y="7905"/>
                  <a:pt x="21121" y="7740"/>
                  <a:pt x="21134" y="7719"/>
                </a:cubicBezTo>
                <a:cubicBezTo>
                  <a:pt x="21146" y="7699"/>
                  <a:pt x="21139" y="7662"/>
                  <a:pt x="21105" y="7634"/>
                </a:cubicBezTo>
                <a:cubicBezTo>
                  <a:pt x="21072" y="7607"/>
                  <a:pt x="21021" y="7514"/>
                  <a:pt x="21006" y="7436"/>
                </a:cubicBezTo>
                <a:cubicBezTo>
                  <a:pt x="20990" y="7358"/>
                  <a:pt x="20927" y="7162"/>
                  <a:pt x="20864" y="6998"/>
                </a:cubicBezTo>
                <a:cubicBezTo>
                  <a:pt x="20801" y="6834"/>
                  <a:pt x="20766" y="6663"/>
                  <a:pt x="20779" y="6616"/>
                </a:cubicBezTo>
                <a:cubicBezTo>
                  <a:pt x="20793" y="6562"/>
                  <a:pt x="20774" y="6531"/>
                  <a:pt x="20736" y="6531"/>
                </a:cubicBezTo>
                <a:cubicBezTo>
                  <a:pt x="20683" y="6531"/>
                  <a:pt x="20505" y="6205"/>
                  <a:pt x="20480" y="6065"/>
                </a:cubicBezTo>
                <a:cubicBezTo>
                  <a:pt x="20475" y="6037"/>
                  <a:pt x="20448" y="5984"/>
                  <a:pt x="20423" y="5952"/>
                </a:cubicBezTo>
                <a:cubicBezTo>
                  <a:pt x="20398" y="5919"/>
                  <a:pt x="20319" y="5755"/>
                  <a:pt x="20239" y="5598"/>
                </a:cubicBezTo>
                <a:cubicBezTo>
                  <a:pt x="19951" y="5038"/>
                  <a:pt x="19384" y="4219"/>
                  <a:pt x="18974" y="3760"/>
                </a:cubicBezTo>
                <a:cubicBezTo>
                  <a:pt x="18528" y="3261"/>
                  <a:pt x="17423" y="2220"/>
                  <a:pt x="17312" y="2191"/>
                </a:cubicBezTo>
                <a:cubicBezTo>
                  <a:pt x="17237" y="2171"/>
                  <a:pt x="17013" y="1989"/>
                  <a:pt x="17013" y="1950"/>
                </a:cubicBezTo>
                <a:cubicBezTo>
                  <a:pt x="17013" y="1931"/>
                  <a:pt x="16979" y="1922"/>
                  <a:pt x="16942" y="1922"/>
                </a:cubicBezTo>
                <a:cubicBezTo>
                  <a:pt x="16905" y="1922"/>
                  <a:pt x="16871" y="1887"/>
                  <a:pt x="16857" y="1851"/>
                </a:cubicBezTo>
                <a:cubicBezTo>
                  <a:pt x="16843" y="1815"/>
                  <a:pt x="16806" y="1796"/>
                  <a:pt x="16786" y="1809"/>
                </a:cubicBezTo>
                <a:cubicBezTo>
                  <a:pt x="16766" y="1821"/>
                  <a:pt x="16742" y="1816"/>
                  <a:pt x="16729" y="1795"/>
                </a:cubicBezTo>
                <a:cubicBezTo>
                  <a:pt x="16716" y="1773"/>
                  <a:pt x="16536" y="1653"/>
                  <a:pt x="16317" y="1526"/>
                </a:cubicBezTo>
                <a:cubicBezTo>
                  <a:pt x="16098" y="1399"/>
                  <a:pt x="15923" y="1274"/>
                  <a:pt x="15933" y="1257"/>
                </a:cubicBezTo>
                <a:cubicBezTo>
                  <a:pt x="15943" y="1241"/>
                  <a:pt x="15919" y="1232"/>
                  <a:pt x="15876" y="1229"/>
                </a:cubicBezTo>
                <a:cubicBezTo>
                  <a:pt x="15834" y="1226"/>
                  <a:pt x="15661" y="1165"/>
                  <a:pt x="15493" y="1088"/>
                </a:cubicBezTo>
                <a:cubicBezTo>
                  <a:pt x="15324" y="1011"/>
                  <a:pt x="15072" y="894"/>
                  <a:pt x="14939" y="833"/>
                </a:cubicBezTo>
                <a:cubicBezTo>
                  <a:pt x="14638" y="696"/>
                  <a:pt x="13536" y="321"/>
                  <a:pt x="13432" y="324"/>
                </a:cubicBezTo>
                <a:cubicBezTo>
                  <a:pt x="13391" y="326"/>
                  <a:pt x="13347" y="319"/>
                  <a:pt x="13333" y="296"/>
                </a:cubicBezTo>
                <a:cubicBezTo>
                  <a:pt x="13319" y="273"/>
                  <a:pt x="13286" y="267"/>
                  <a:pt x="13262" y="282"/>
                </a:cubicBezTo>
                <a:cubicBezTo>
                  <a:pt x="13238" y="296"/>
                  <a:pt x="13167" y="265"/>
                  <a:pt x="13106" y="225"/>
                </a:cubicBezTo>
                <a:cubicBezTo>
                  <a:pt x="13044" y="185"/>
                  <a:pt x="12969" y="170"/>
                  <a:pt x="12935" y="183"/>
                </a:cubicBezTo>
                <a:cubicBezTo>
                  <a:pt x="12901" y="196"/>
                  <a:pt x="12764" y="191"/>
                  <a:pt x="12637" y="169"/>
                </a:cubicBezTo>
                <a:cubicBezTo>
                  <a:pt x="12509" y="146"/>
                  <a:pt x="12340" y="110"/>
                  <a:pt x="12267" y="98"/>
                </a:cubicBezTo>
                <a:cubicBezTo>
                  <a:pt x="12195" y="85"/>
                  <a:pt x="11870" y="54"/>
                  <a:pt x="11543" y="27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742" name="عزيزتي الطالبة…"/>
          <p:cNvSpPr txBox="1"/>
          <p:nvPr/>
        </p:nvSpPr>
        <p:spPr>
          <a:xfrm>
            <a:off x="1304800" y="3508647"/>
            <a:ext cx="1114223" cy="6037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FFC5AB"/>
                </a:solidFill>
              </a:defRPr>
            </a:pPr>
            <a:r>
              <a:t>عزيزتي الطالبة  </a:t>
            </a:r>
          </a:p>
          <a:p>
            <a:pPr algn="ctr" rtl="0">
              <a:defRPr b="1">
                <a:solidFill>
                  <a:srgbClr val="FFC5AB"/>
                </a:solidFill>
              </a:defRPr>
            </a:pPr>
            <a:r>
              <a:t>يمكنك زيارة قناة عين التعليمية </a:t>
            </a:r>
          </a:p>
        </p:txBody>
      </p:sp>
      <p:sp>
        <p:nvSpPr>
          <p:cNvPr id="2743" name="Google Shape;1742;p25"/>
          <p:cNvSpPr txBox="1"/>
          <p:nvPr>
            <p:ph type="title"/>
          </p:nvPr>
        </p:nvSpPr>
        <p:spPr>
          <a:xfrm>
            <a:off x="2863015" y="2033969"/>
            <a:ext cx="2869884" cy="1302992"/>
          </a:xfrm>
          <a:prstGeom prst="rect">
            <a:avLst/>
          </a:prstGeom>
          <a:ln w="9525">
            <a:round/>
          </a:ln>
        </p:spPr>
        <p:txBody>
          <a:bodyPr/>
          <a:lstStyle/>
          <a:p>
            <a:pPr defTabSz="374904" rtl="0">
              <a:lnSpc>
                <a:spcPct val="100000"/>
              </a:lnSpc>
              <a:defRPr b="0" sz="2050">
                <a:solidFill>
                  <a:schemeClr val="accent6">
                    <a:lumOff val="-9411"/>
                  </a:schemeClr>
                </a:solidFill>
                <a:latin typeface="Spicy Rice"/>
                <a:ea typeface="Spicy Rice"/>
                <a:cs typeface="Spicy Rice"/>
                <a:sym typeface="Spicy Rice"/>
              </a:defRPr>
            </a:pPr>
            <a:r>
              <a:t>سُبْحَانَكَ اللَّهُمَّ وَبِحَمْدِكَ، </a:t>
            </a:r>
          </a:p>
          <a:p>
            <a:pPr defTabSz="374904" rtl="0">
              <a:lnSpc>
                <a:spcPct val="100000"/>
              </a:lnSpc>
              <a:defRPr b="0" sz="2050">
                <a:solidFill>
                  <a:schemeClr val="accent6">
                    <a:lumOff val="-9411"/>
                  </a:schemeClr>
                </a:solidFill>
                <a:latin typeface="Spicy Rice"/>
                <a:ea typeface="Spicy Rice"/>
                <a:cs typeface="Spicy Rice"/>
                <a:sym typeface="Spicy Rice"/>
              </a:defRPr>
            </a:pPr>
            <a:r>
              <a:t>أَشْهَدُ أَنْ لَا إِلَهَ إِلَّا أَنْتَ </a:t>
            </a:r>
          </a:p>
          <a:p>
            <a:pPr defTabSz="374904" rtl="0">
              <a:lnSpc>
                <a:spcPct val="100000"/>
              </a:lnSpc>
              <a:defRPr b="0" sz="2050">
                <a:solidFill>
                  <a:schemeClr val="accent6">
                    <a:lumOff val="-9411"/>
                  </a:schemeClr>
                </a:solidFill>
                <a:latin typeface="Spicy Rice"/>
                <a:ea typeface="Spicy Rice"/>
                <a:cs typeface="Spicy Rice"/>
                <a:sym typeface="Spicy Rice"/>
              </a:defRPr>
            </a:pPr>
            <a:r>
              <a:t>أَسْتَغْفِرُكَ وَأَتُوبُ إِلَيْكَ</a:t>
            </a:r>
          </a:p>
        </p:txBody>
      </p:sp>
      <p:grpSp>
        <p:nvGrpSpPr>
          <p:cNvPr id="2747" name="تجميع"/>
          <p:cNvGrpSpPr/>
          <p:nvPr/>
        </p:nvGrpSpPr>
        <p:grpSpPr>
          <a:xfrm>
            <a:off x="2341481" y="691567"/>
            <a:ext cx="3402264" cy="1288002"/>
            <a:chOff x="0" y="0"/>
            <a:chExt cx="3402263" cy="1288000"/>
          </a:xfrm>
        </p:grpSpPr>
        <p:pic>
          <p:nvPicPr>
            <p:cNvPr id="2744" name="IMG_0923.jpeg" descr="IMG_0923.jpeg"/>
            <p:cNvPicPr>
              <a:picLocks noChangeAspect="1"/>
            </p:cNvPicPr>
            <p:nvPr/>
          </p:nvPicPr>
          <p:blipFill>
            <a:blip r:embed="rId14">
              <a:extLst/>
            </a:blip>
            <a:srcRect l="19126" t="49806" r="19157" b="29532"/>
            <a:stretch>
              <a:fillRect/>
            </a:stretch>
          </p:blipFill>
          <p:spPr>
            <a:xfrm>
              <a:off x="295190" y="247790"/>
              <a:ext cx="3107074" cy="10402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597" fill="norm" stroke="1" extrusionOk="0">
                  <a:moveTo>
                    <a:pt x="2335" y="0"/>
                  </a:moveTo>
                  <a:cubicBezTo>
                    <a:pt x="2318" y="0"/>
                    <a:pt x="2104" y="528"/>
                    <a:pt x="1859" y="1178"/>
                  </a:cubicBezTo>
                  <a:cubicBezTo>
                    <a:pt x="1549" y="2001"/>
                    <a:pt x="1366" y="2341"/>
                    <a:pt x="1259" y="2299"/>
                  </a:cubicBezTo>
                  <a:cubicBezTo>
                    <a:pt x="1048" y="2216"/>
                    <a:pt x="818" y="2855"/>
                    <a:pt x="788" y="3601"/>
                  </a:cubicBezTo>
                  <a:cubicBezTo>
                    <a:pt x="769" y="4068"/>
                    <a:pt x="671" y="4428"/>
                    <a:pt x="377" y="5101"/>
                  </a:cubicBezTo>
                  <a:cubicBezTo>
                    <a:pt x="-36" y="6048"/>
                    <a:pt x="-94" y="6437"/>
                    <a:pt x="125" y="6790"/>
                  </a:cubicBezTo>
                  <a:cubicBezTo>
                    <a:pt x="201" y="6911"/>
                    <a:pt x="262" y="7139"/>
                    <a:pt x="262" y="7301"/>
                  </a:cubicBezTo>
                  <a:cubicBezTo>
                    <a:pt x="262" y="7624"/>
                    <a:pt x="511" y="8123"/>
                    <a:pt x="673" y="8125"/>
                  </a:cubicBezTo>
                  <a:cubicBezTo>
                    <a:pt x="762" y="8126"/>
                    <a:pt x="778" y="8971"/>
                    <a:pt x="794" y="14296"/>
                  </a:cubicBezTo>
                  <a:lnTo>
                    <a:pt x="810" y="20468"/>
                  </a:lnTo>
                  <a:lnTo>
                    <a:pt x="9607" y="20427"/>
                  </a:lnTo>
                  <a:lnTo>
                    <a:pt x="18404" y="20386"/>
                  </a:lnTo>
                  <a:lnTo>
                    <a:pt x="18604" y="20995"/>
                  </a:lnTo>
                  <a:cubicBezTo>
                    <a:pt x="18715" y="21329"/>
                    <a:pt x="18827" y="21600"/>
                    <a:pt x="18853" y="21597"/>
                  </a:cubicBezTo>
                  <a:cubicBezTo>
                    <a:pt x="18878" y="21594"/>
                    <a:pt x="19015" y="21327"/>
                    <a:pt x="19157" y="21004"/>
                  </a:cubicBezTo>
                  <a:cubicBezTo>
                    <a:pt x="19381" y="20493"/>
                    <a:pt x="19460" y="20425"/>
                    <a:pt x="19757" y="20509"/>
                  </a:cubicBezTo>
                  <a:cubicBezTo>
                    <a:pt x="20096" y="20605"/>
                    <a:pt x="20099" y="20601"/>
                    <a:pt x="20203" y="19850"/>
                  </a:cubicBezTo>
                  <a:cubicBezTo>
                    <a:pt x="20261" y="19434"/>
                    <a:pt x="20299" y="18813"/>
                    <a:pt x="20288" y="18466"/>
                  </a:cubicBezTo>
                  <a:cubicBezTo>
                    <a:pt x="20270" y="17917"/>
                    <a:pt x="20320" y="17697"/>
                    <a:pt x="20677" y="16785"/>
                  </a:cubicBezTo>
                  <a:cubicBezTo>
                    <a:pt x="20902" y="16208"/>
                    <a:pt x="21176" y="15524"/>
                    <a:pt x="21285" y="15269"/>
                  </a:cubicBezTo>
                  <a:cubicBezTo>
                    <a:pt x="21506" y="14750"/>
                    <a:pt x="21496" y="14613"/>
                    <a:pt x="21227" y="14527"/>
                  </a:cubicBezTo>
                  <a:cubicBezTo>
                    <a:pt x="21126" y="14495"/>
                    <a:pt x="20949" y="14217"/>
                    <a:pt x="20836" y="13917"/>
                  </a:cubicBezTo>
                  <a:cubicBezTo>
                    <a:pt x="20674" y="13492"/>
                    <a:pt x="20603" y="13420"/>
                    <a:pt x="20504" y="13579"/>
                  </a:cubicBezTo>
                  <a:cubicBezTo>
                    <a:pt x="20420" y="13715"/>
                    <a:pt x="20363" y="13717"/>
                    <a:pt x="20334" y="13579"/>
                  </a:cubicBezTo>
                  <a:cubicBezTo>
                    <a:pt x="20311" y="13465"/>
                    <a:pt x="20295" y="10867"/>
                    <a:pt x="20299" y="7811"/>
                  </a:cubicBezTo>
                  <a:lnTo>
                    <a:pt x="20304" y="2258"/>
                  </a:lnTo>
                  <a:lnTo>
                    <a:pt x="11696" y="2258"/>
                  </a:lnTo>
                  <a:cubicBezTo>
                    <a:pt x="6962" y="2258"/>
                    <a:pt x="3067" y="2202"/>
                    <a:pt x="3042" y="2126"/>
                  </a:cubicBezTo>
                  <a:cubicBezTo>
                    <a:pt x="3017" y="2050"/>
                    <a:pt x="3048" y="1814"/>
                    <a:pt x="3111" y="1607"/>
                  </a:cubicBezTo>
                  <a:cubicBezTo>
                    <a:pt x="3217" y="1254"/>
                    <a:pt x="3216" y="1232"/>
                    <a:pt x="3094" y="1203"/>
                  </a:cubicBezTo>
                  <a:cubicBezTo>
                    <a:pt x="3022" y="1186"/>
                    <a:pt x="2927" y="1158"/>
                    <a:pt x="2880" y="1145"/>
                  </a:cubicBezTo>
                  <a:cubicBezTo>
                    <a:pt x="2834" y="1133"/>
                    <a:pt x="2699" y="870"/>
                    <a:pt x="2582" y="560"/>
                  </a:cubicBezTo>
                  <a:cubicBezTo>
                    <a:pt x="2465" y="250"/>
                    <a:pt x="2353" y="0"/>
                    <a:pt x="2335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2745" name="Google Shape;4625;p49" descr="Google Shape;4625;p49"/>
            <p:cNvPicPr>
              <a:picLocks noChangeAspect="0"/>
            </p:cNvPicPr>
            <p:nvPr/>
          </p:nvPicPr>
          <p:blipFill>
            <a:blip r:embed="rId15">
              <a:extLst/>
            </a:blip>
            <a:stretch>
              <a:fillRect/>
            </a:stretch>
          </p:blipFill>
          <p:spPr>
            <a:xfrm>
              <a:off x="1488649" y="418140"/>
              <a:ext cx="1286834" cy="736455"/>
            </a:xfrm>
            <a:prstGeom prst="rect">
              <a:avLst/>
            </a:prstGeom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</p:spPr>
        </p:pic>
        <p:pic>
          <p:nvPicPr>
            <p:cNvPr id="2746" name="Google Shape;366;p40" descr="Google Shape;366;p40"/>
            <p:cNvPicPr>
              <a:picLocks noChangeAspect="1"/>
            </p:cNvPicPr>
            <p:nvPr/>
          </p:nvPicPr>
          <p:blipFill>
            <a:blip r:embed="rId16">
              <a:extLst/>
            </a:blip>
            <a:srcRect l="0" t="0" r="0" b="0"/>
            <a:stretch>
              <a:fillRect/>
            </a:stretch>
          </p:blipFill>
          <p:spPr>
            <a:xfrm rot="20904534">
              <a:off x="99217" y="93043"/>
              <a:ext cx="1037077" cy="1092871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101600" dist="47625" dir="1800000">
                <a:srgbClr val="000000">
                  <a:alpha val="44000"/>
                </a:srgbClr>
              </a:outerShdw>
            </a:effectLst>
          </p:spPr>
        </p:pic>
      </p:grpSp>
      <p:grpSp>
        <p:nvGrpSpPr>
          <p:cNvPr id="2750" name="Google Shape;211;p3"/>
          <p:cNvGrpSpPr/>
          <p:nvPr/>
        </p:nvGrpSpPr>
        <p:grpSpPr>
          <a:xfrm>
            <a:off x="1085596" y="1629198"/>
            <a:ext cx="297886" cy="313811"/>
            <a:chOff x="0" y="0"/>
            <a:chExt cx="297884" cy="313810"/>
          </a:xfrm>
        </p:grpSpPr>
        <p:sp>
          <p:nvSpPr>
            <p:cNvPr id="2748" name="Google Shape;212;p3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49" name="Google Shape;213;p3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761" name="Google Shape;214;p3"/>
          <p:cNvGrpSpPr/>
          <p:nvPr/>
        </p:nvGrpSpPr>
        <p:grpSpPr>
          <a:xfrm>
            <a:off x="7353475" y="3955299"/>
            <a:ext cx="291351" cy="281326"/>
            <a:chOff x="24" y="24"/>
            <a:chExt cx="291350" cy="281325"/>
          </a:xfrm>
        </p:grpSpPr>
        <p:sp>
          <p:nvSpPr>
            <p:cNvPr id="2751" name="Google Shape;215;p3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52" name="Google Shape;216;p3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53" name="Google Shape;217;p3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54" name="Google Shape;218;p3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55" name="Google Shape;219;p3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56" name="Google Shape;220;p3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57" name="Google Shape;221;p3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58" name="Google Shape;222;p3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59" name="Google Shape;223;p3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60" name="Google Shape;224;p3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764" name="Google Shape;230;p3"/>
          <p:cNvGrpSpPr/>
          <p:nvPr/>
        </p:nvGrpSpPr>
        <p:grpSpPr>
          <a:xfrm>
            <a:off x="1193975" y="4086766"/>
            <a:ext cx="122294" cy="132661"/>
            <a:chOff x="0" y="0"/>
            <a:chExt cx="122292" cy="132660"/>
          </a:xfrm>
        </p:grpSpPr>
        <p:sp>
          <p:nvSpPr>
            <p:cNvPr id="2762" name="Google Shape;231;p3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63" name="Google Shape;232;p3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767" name="تجميع"/>
          <p:cNvGrpSpPr/>
          <p:nvPr/>
        </p:nvGrpSpPr>
        <p:grpSpPr>
          <a:xfrm>
            <a:off x="28864" y="1124"/>
            <a:ext cx="1251201" cy="812509"/>
            <a:chOff x="0" y="0"/>
            <a:chExt cx="1251200" cy="812508"/>
          </a:xfrm>
        </p:grpSpPr>
        <p:sp>
          <p:nvSpPr>
            <p:cNvPr id="2765" name="Google Shape;951;p13"/>
            <p:cNvSpPr/>
            <p:nvPr/>
          </p:nvSpPr>
          <p:spPr>
            <a:xfrm>
              <a:off x="0" y="0"/>
              <a:ext cx="1251201" cy="812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66" name="الفصل الثاني…"/>
            <p:cNvSpPr txBox="1"/>
            <p:nvPr/>
          </p:nvSpPr>
          <p:spPr>
            <a:xfrm rot="20159341">
              <a:off x="69889" y="221799"/>
              <a:ext cx="1111422" cy="3689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900"/>
              </a:pPr>
              <a:r>
                <a:t>الفصل الثاني </a:t>
              </a:r>
            </a:p>
            <a:p>
              <a:pPr algn="ctr" rtl="0">
                <a:defRPr b="1" sz="900"/>
              </a:pPr>
              <a:r>
                <a:t>الاعداد الحقيقة ونظرية فيثاغورس  </a:t>
              </a:r>
            </a:p>
          </p:txBody>
        </p:sp>
      </p:grpSp>
      <p:sp>
        <p:nvSpPr>
          <p:cNvPr id="2768" name="المفردات…"/>
          <p:cNvSpPr txBox="1"/>
          <p:nvPr/>
        </p:nvSpPr>
        <p:spPr>
          <a:xfrm>
            <a:off x="6178366" y="2447834"/>
            <a:ext cx="1825453" cy="1158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algn="ctr" rtl="0">
              <a:defRPr b="1" sz="1300"/>
            </a:pPr>
            <a:r>
              <a:rPr>
                <a:solidFill>
                  <a:srgbClr val="B51A00"/>
                </a:solidFill>
              </a:rPr>
              <a:t>المفردات </a:t>
            </a:r>
          </a:p>
          <a:p>
            <a:pPr algn="ctr" rtl="0">
              <a:defRPr b="1" sz="1300"/>
            </a:pPr>
            <a:r>
              <a:t>ساقا المثلث القائم - الوتر </a:t>
            </a:r>
          </a:p>
          <a:p>
            <a:pPr algn="ctr" rtl="0">
              <a:defRPr b="1" sz="1300"/>
            </a:pPr>
            <a:r>
              <a:t>نظرية فيثاغورس- </a:t>
            </a:r>
          </a:p>
          <a:p>
            <a:pPr algn="ctr" rtl="0">
              <a:defRPr b="1" sz="1300"/>
            </a:pPr>
            <a:r>
              <a:t>عكس نظرية فيثاغورس </a:t>
            </a:r>
          </a:p>
        </p:txBody>
      </p:sp>
      <p:sp>
        <p:nvSpPr>
          <p:cNvPr id="2769" name="نظرية فيثاغورس"/>
          <p:cNvSpPr txBox="1"/>
          <p:nvPr/>
        </p:nvSpPr>
        <p:spPr>
          <a:xfrm>
            <a:off x="6428378" y="974414"/>
            <a:ext cx="1281325" cy="2469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 sz="17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نظرية فيثاغورس </a:t>
            </a:r>
          </a:p>
        </p:txBody>
      </p:sp>
      <p:sp>
        <p:nvSpPr>
          <p:cNvPr id="2770" name="استعمل نظرية فيثاغورس"/>
          <p:cNvSpPr txBox="1"/>
          <p:nvPr/>
        </p:nvSpPr>
        <p:spPr>
          <a:xfrm>
            <a:off x="6442483" y="1744719"/>
            <a:ext cx="1196945" cy="1478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 sz="11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استعمل نظرية فيثاغورس </a:t>
            </a:r>
          </a:p>
        </p:txBody>
      </p:sp>
      <p:pic>
        <p:nvPicPr>
          <p:cNvPr id="2771" name="IMG_1809.jpeg" descr="IMG_1809.jpeg"/>
          <p:cNvPicPr>
            <a:picLocks noChangeAspect="1"/>
          </p:cNvPicPr>
          <p:nvPr/>
        </p:nvPicPr>
        <p:blipFill>
          <a:blip r:embed="rId17">
            <a:extLst/>
          </a:blip>
          <a:stretch>
            <a:fillRect/>
          </a:stretch>
        </p:blipFill>
        <p:spPr>
          <a:xfrm>
            <a:off x="1984518" y="-38908"/>
            <a:ext cx="653380" cy="8925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prism dir="l" isContent="0" isInverted="1"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3" name="Google Shape;1731;p23"/>
          <p:cNvSpPr txBox="1"/>
          <p:nvPr>
            <p:ph type="subTitle" sz="quarter" idx="1"/>
          </p:nvPr>
        </p:nvSpPr>
        <p:spPr>
          <a:xfrm>
            <a:off x="938639" y="3963246"/>
            <a:ext cx="6866702" cy="594901"/>
          </a:xfrm>
          <a:prstGeom prst="rect">
            <a:avLst/>
          </a:prstGeom>
        </p:spPr>
        <p:txBody>
          <a:bodyPr/>
          <a:lstStyle>
            <a:lvl1pPr marL="0" indent="0" rtl="0">
              <a:defRPr b="1"/>
            </a:lvl1pPr>
          </a:lstStyle>
          <a:p>
            <a:pPr/>
            <a:r>
              <a:t>الفصل الدراسي الأول </a:t>
            </a:r>
          </a:p>
        </p:txBody>
      </p:sp>
      <p:sp>
        <p:nvSpPr>
          <p:cNvPr id="2774" name="Google Shape;1730;p23"/>
          <p:cNvSpPr txBox="1"/>
          <p:nvPr/>
        </p:nvSpPr>
        <p:spPr>
          <a:xfrm>
            <a:off x="1938974" y="1519885"/>
            <a:ext cx="4866032" cy="19048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b">
            <a:normAutofit fontScale="100000" lnSpcReduction="0"/>
          </a:bodyPr>
          <a:lstStyle/>
          <a:p>
            <a:pPr algn="ctr" defTabSz="402336" rtl="0">
              <a:lnSpc>
                <a:spcPct val="80000"/>
              </a:lnSpc>
              <a:defRPr b="1" sz="3740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pPr>
            <a:r>
              <a:t>تابع</a:t>
            </a:r>
          </a:p>
          <a:p>
            <a:pPr algn="ctr" defTabSz="402336" rtl="0">
              <a:lnSpc>
                <a:spcPct val="80000"/>
              </a:lnSpc>
              <a:defRPr b="1" sz="3740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pPr>
            <a:r>
              <a:t>٢-٥ </a:t>
            </a:r>
          </a:p>
          <a:p>
            <a:pPr algn="ctr" defTabSz="402336" rtl="0">
              <a:lnSpc>
                <a:spcPct val="80000"/>
              </a:lnSpc>
              <a:defRPr b="1" sz="3740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pPr>
            <a:r>
              <a:t>نظرية فيثاغورس </a:t>
            </a:r>
          </a:p>
        </p:txBody>
      </p:sp>
      <p:sp>
        <p:nvSpPr>
          <p:cNvPr id="2775" name="وسيلة شرح"/>
          <p:cNvSpPr/>
          <p:nvPr/>
        </p:nvSpPr>
        <p:spPr>
          <a:xfrm>
            <a:off x="1018901" y="1674626"/>
            <a:ext cx="6132117" cy="16795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741" y="0"/>
                </a:moveTo>
                <a:cubicBezTo>
                  <a:pt x="2492" y="0"/>
                  <a:pt x="2290" y="739"/>
                  <a:pt x="2290" y="1649"/>
                </a:cubicBezTo>
                <a:lnTo>
                  <a:pt x="2290" y="8600"/>
                </a:lnTo>
                <a:lnTo>
                  <a:pt x="0" y="10820"/>
                </a:lnTo>
                <a:lnTo>
                  <a:pt x="2290" y="13036"/>
                </a:lnTo>
                <a:lnTo>
                  <a:pt x="2290" y="19951"/>
                </a:lnTo>
                <a:cubicBezTo>
                  <a:pt x="2290" y="20861"/>
                  <a:pt x="2492" y="21600"/>
                  <a:pt x="2741" y="21600"/>
                </a:cubicBezTo>
                <a:lnTo>
                  <a:pt x="21148" y="21600"/>
                </a:lnTo>
                <a:cubicBezTo>
                  <a:pt x="21398" y="21600"/>
                  <a:pt x="21600" y="20861"/>
                  <a:pt x="21600" y="19951"/>
                </a:cubicBezTo>
                <a:lnTo>
                  <a:pt x="21600" y="1649"/>
                </a:lnTo>
                <a:cubicBezTo>
                  <a:pt x="21600" y="739"/>
                  <a:pt x="21398" y="0"/>
                  <a:pt x="21148" y="0"/>
                </a:cubicBezTo>
                <a:lnTo>
                  <a:pt x="2741" y="0"/>
                </a:lnTo>
                <a:close/>
              </a:path>
            </a:pathLst>
          </a:custGeom>
          <a:ln w="25400">
            <a:solidFill>
              <a:schemeClr val="accent1"/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prism dir="l" isContent="0" isInverted="1"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7" name="Google Shape;1736;p24"/>
          <p:cNvSpPr txBox="1"/>
          <p:nvPr>
            <p:ph type="title"/>
          </p:nvPr>
        </p:nvSpPr>
        <p:spPr>
          <a:xfrm>
            <a:off x="2596712" y="1721093"/>
            <a:ext cx="3304800" cy="1946731"/>
          </a:xfrm>
          <a:prstGeom prst="rect">
            <a:avLst/>
          </a:prstGeom>
        </p:spPr>
        <p:txBody>
          <a:bodyPr lIns="121899" tIns="121899" rIns="121899" bIns="121899"/>
          <a:lstStyle/>
          <a:p>
            <a:pPr algn="r" rtl="0">
              <a:lnSpc>
                <a:spcPct val="100000"/>
              </a:lnSpc>
              <a:defRPr b="0" sz="4500">
                <a:solidFill>
                  <a:srgbClr val="AEBA9B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t>صباح الخير ياوطني </a:t>
            </a:r>
          </a:p>
          <a:p>
            <a:pPr algn="r" rtl="0">
              <a:lnSpc>
                <a:spcPct val="100000"/>
              </a:lnSpc>
              <a:defRPr b="0" sz="4500">
                <a:solidFill>
                  <a:srgbClr val="89AB9D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t>صباح المجد والعلياء</a:t>
            </a:r>
          </a:p>
        </p:txBody>
      </p:sp>
      <p:grpSp>
        <p:nvGrpSpPr>
          <p:cNvPr id="2787" name="Google Shape;1046;p38"/>
          <p:cNvGrpSpPr/>
          <p:nvPr/>
        </p:nvGrpSpPr>
        <p:grpSpPr>
          <a:xfrm>
            <a:off x="5901511" y="1813808"/>
            <a:ext cx="2339233" cy="1955972"/>
            <a:chOff x="0" y="0"/>
            <a:chExt cx="2339231" cy="1955971"/>
          </a:xfrm>
        </p:grpSpPr>
        <p:grpSp>
          <p:nvGrpSpPr>
            <p:cNvPr id="2785" name="Google Shape;1047;p38"/>
            <p:cNvGrpSpPr/>
            <p:nvPr/>
          </p:nvGrpSpPr>
          <p:grpSpPr>
            <a:xfrm>
              <a:off x="0" y="-1"/>
              <a:ext cx="2339232" cy="1955972"/>
              <a:chOff x="0" y="0"/>
              <a:chExt cx="2339231" cy="1955971"/>
            </a:xfrm>
          </p:grpSpPr>
          <p:grpSp>
            <p:nvGrpSpPr>
              <p:cNvPr id="2781" name="Google Shape;1048;p38"/>
              <p:cNvGrpSpPr/>
              <p:nvPr/>
            </p:nvGrpSpPr>
            <p:grpSpPr>
              <a:xfrm>
                <a:off x="778783" y="1633916"/>
                <a:ext cx="785726" cy="322055"/>
                <a:chOff x="0" y="0"/>
                <a:chExt cx="785724" cy="322054"/>
              </a:xfrm>
            </p:grpSpPr>
            <p:sp>
              <p:nvSpPr>
                <p:cNvPr id="2778" name="Google Shape;1049;p38"/>
                <p:cNvSpPr/>
                <p:nvPr/>
              </p:nvSpPr>
              <p:spPr>
                <a:xfrm rot="10800000">
                  <a:off x="0" y="304408"/>
                  <a:ext cx="781693" cy="1764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lnTo>
                        <a:pt x="694" y="0"/>
                      </a:lnTo>
                      <a:lnTo>
                        <a:pt x="20906" y="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707887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0" dir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2779" name="Google Shape;1050;p38"/>
                <p:cNvSpPr/>
                <p:nvPr/>
              </p:nvSpPr>
              <p:spPr>
                <a:xfrm>
                  <a:off x="75405" y="-1"/>
                  <a:ext cx="630925" cy="25198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lnTo>
                        <a:pt x="1301" y="0"/>
                      </a:lnTo>
                      <a:lnTo>
                        <a:pt x="20299" y="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D8D8D8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0" dir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2780" name="Google Shape;1051;p38"/>
                <p:cNvSpPr/>
                <p:nvPr/>
              </p:nvSpPr>
              <p:spPr>
                <a:xfrm>
                  <a:off x="4032" y="251356"/>
                  <a:ext cx="781693" cy="5505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lnTo>
                        <a:pt x="2165" y="0"/>
                      </a:lnTo>
                      <a:lnTo>
                        <a:pt x="19435" y="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0" dir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  <p:grpSp>
            <p:nvGrpSpPr>
              <p:cNvPr id="2784" name="Google Shape;1052;p38"/>
              <p:cNvGrpSpPr/>
              <p:nvPr/>
            </p:nvGrpSpPr>
            <p:grpSpPr>
              <a:xfrm>
                <a:off x="0" y="-1"/>
                <a:ext cx="2339232" cy="1633916"/>
                <a:chOff x="0" y="0"/>
                <a:chExt cx="2339231" cy="1633915"/>
              </a:xfrm>
            </p:grpSpPr>
            <p:sp>
              <p:nvSpPr>
                <p:cNvPr id="2782" name="Google Shape;1053;p38"/>
                <p:cNvSpPr/>
                <p:nvPr/>
              </p:nvSpPr>
              <p:spPr>
                <a:xfrm>
                  <a:off x="5" y="-1"/>
                  <a:ext cx="2339227" cy="1633865"/>
                </a:xfrm>
                <a:prstGeom prst="roundRect">
                  <a:avLst>
                    <a:gd name="adj" fmla="val 3377"/>
                  </a:avLst>
                </a:prstGeom>
                <a:solidFill>
                  <a:srgbClr val="262626"/>
                </a:solidFill>
                <a:ln w="12700" cap="flat">
                  <a:solidFill>
                    <a:srgbClr val="393536"/>
                  </a:solidFill>
                  <a:prstDash val="solid"/>
                  <a:miter lim="800000"/>
                </a:ln>
                <a:effectLst>
                  <a:outerShdw sx="100000" sy="100000" kx="0" ky="0" algn="b" rotWithShape="0" blurRad="63500" dist="0" dir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2783" name="Google Shape;1054;p38"/>
                <p:cNvSpPr/>
                <p:nvPr/>
              </p:nvSpPr>
              <p:spPr>
                <a:xfrm rot="10800000">
                  <a:off x="0" y="1452512"/>
                  <a:ext cx="2339226" cy="1814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328" y="0"/>
                      </a:moveTo>
                      <a:lnTo>
                        <a:pt x="21272" y="0"/>
                      </a:lnTo>
                      <a:cubicBezTo>
                        <a:pt x="21453" y="0"/>
                        <a:pt x="21600" y="1893"/>
                        <a:pt x="21600" y="4227"/>
                      </a:cubicBezTo>
                      <a:lnTo>
                        <a:pt x="21600" y="21600"/>
                      </a:lnTo>
                      <a:lnTo>
                        <a:pt x="0" y="21600"/>
                      </a:lnTo>
                      <a:lnTo>
                        <a:pt x="0" y="4227"/>
                      </a:lnTo>
                      <a:cubicBezTo>
                        <a:pt x="0" y="1893"/>
                        <a:pt x="147" y="0"/>
                        <a:pt x="32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solidFill>
                    <a:srgbClr val="C6CFD6"/>
                  </a:solidFill>
                  <a:prstDash val="solid"/>
                  <a:miter lim="8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</p:grpSp>
        <p:sp>
          <p:nvSpPr>
            <p:cNvPr id="2786" name="Google Shape;1055;p38"/>
            <p:cNvSpPr/>
            <p:nvPr/>
          </p:nvSpPr>
          <p:spPr>
            <a:xfrm>
              <a:off x="1111710" y="32896"/>
              <a:ext cx="57873" cy="57916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pic>
        <p:nvPicPr>
          <p:cNvPr id="2788" name="النشيد الوطني بدون موسيقى.mp4" descr="النشيد الوطني بدون موسيقى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5928557" y="1920978"/>
            <a:ext cx="2285141" cy="1285393"/>
          </a:xfrm>
          <a:prstGeom prst="rect">
            <a:avLst/>
          </a:prstGeom>
          <a:ln w="12700">
            <a:miter lim="400000"/>
          </a:ln>
        </p:spPr>
      </p:pic>
      <p:pic>
        <p:nvPicPr>
          <p:cNvPr id="2790" name="IMG_0575.png" descr="IMG_0575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362105" y="-580498"/>
            <a:ext cx="2403734" cy="2413388"/>
          </a:xfrm>
          <a:prstGeom prst="rect">
            <a:avLst/>
          </a:prstGeom>
          <a:ln w="12700">
            <a:miter lim="400000"/>
          </a:ln>
        </p:spPr>
      </p:pic>
      <p:pic>
        <p:nvPicPr>
          <p:cNvPr id="2791" name="IMG_0473.jpeg" descr="IMG_0473.jpe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90774" y="398852"/>
            <a:ext cx="1637041" cy="109136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796" name="Google Shape;1146;p44"/>
          <p:cNvGrpSpPr/>
          <p:nvPr/>
        </p:nvGrpSpPr>
        <p:grpSpPr>
          <a:xfrm>
            <a:off x="11177360" y="1129803"/>
            <a:ext cx="582726" cy="599694"/>
            <a:chOff x="64" y="0"/>
            <a:chExt cx="582724" cy="599693"/>
          </a:xfrm>
        </p:grpSpPr>
        <p:sp>
          <p:nvSpPr>
            <p:cNvPr id="2792" name="Google Shape;1147;p44"/>
            <p:cNvSpPr/>
            <p:nvPr/>
          </p:nvSpPr>
          <p:spPr>
            <a:xfrm>
              <a:off x="103314" y="-1"/>
              <a:ext cx="51626" cy="1064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44" y="0"/>
                  </a:moveTo>
                  <a:cubicBezTo>
                    <a:pt x="4788" y="0"/>
                    <a:pt x="0" y="2394"/>
                    <a:pt x="0" y="5514"/>
                  </a:cubicBezTo>
                  <a:lnTo>
                    <a:pt x="0" y="16072"/>
                  </a:lnTo>
                  <a:cubicBezTo>
                    <a:pt x="0" y="19193"/>
                    <a:pt x="4788" y="21600"/>
                    <a:pt x="10544" y="21600"/>
                  </a:cubicBezTo>
                  <a:cubicBezTo>
                    <a:pt x="16785" y="21600"/>
                    <a:pt x="21600" y="19193"/>
                    <a:pt x="21600" y="16072"/>
                  </a:cubicBezTo>
                  <a:lnTo>
                    <a:pt x="21600" y="5514"/>
                  </a:lnTo>
                  <a:cubicBezTo>
                    <a:pt x="21600" y="2394"/>
                    <a:pt x="16785" y="0"/>
                    <a:pt x="1054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4343"/>
                  </a:solidFill>
                </a:defRPr>
              </a:pPr>
            </a:p>
          </p:txBody>
        </p:sp>
        <p:sp>
          <p:nvSpPr>
            <p:cNvPr id="2793" name="Google Shape;1148;p44"/>
            <p:cNvSpPr/>
            <p:nvPr/>
          </p:nvSpPr>
          <p:spPr>
            <a:xfrm>
              <a:off x="64" y="211742"/>
              <a:ext cx="582726" cy="387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973" y="2964"/>
                  </a:moveTo>
                  <a:lnTo>
                    <a:pt x="6973" y="6847"/>
                  </a:lnTo>
                  <a:lnTo>
                    <a:pt x="1914" y="6847"/>
                  </a:lnTo>
                  <a:lnTo>
                    <a:pt x="1914" y="2964"/>
                  </a:lnTo>
                  <a:close/>
                  <a:moveTo>
                    <a:pt x="13352" y="2964"/>
                  </a:moveTo>
                  <a:lnTo>
                    <a:pt x="13352" y="6847"/>
                  </a:lnTo>
                  <a:lnTo>
                    <a:pt x="8248" y="6847"/>
                  </a:lnTo>
                  <a:lnTo>
                    <a:pt x="8248" y="2964"/>
                  </a:lnTo>
                  <a:close/>
                  <a:moveTo>
                    <a:pt x="19686" y="2964"/>
                  </a:moveTo>
                  <a:lnTo>
                    <a:pt x="19686" y="6847"/>
                  </a:lnTo>
                  <a:lnTo>
                    <a:pt x="14584" y="6847"/>
                  </a:lnTo>
                  <a:lnTo>
                    <a:pt x="14584" y="2964"/>
                  </a:lnTo>
                  <a:close/>
                  <a:moveTo>
                    <a:pt x="6973" y="8825"/>
                  </a:moveTo>
                  <a:lnTo>
                    <a:pt x="6973" y="12775"/>
                  </a:lnTo>
                  <a:lnTo>
                    <a:pt x="1914" y="12775"/>
                  </a:lnTo>
                  <a:lnTo>
                    <a:pt x="1914" y="8825"/>
                  </a:lnTo>
                  <a:close/>
                  <a:moveTo>
                    <a:pt x="13352" y="8825"/>
                  </a:moveTo>
                  <a:lnTo>
                    <a:pt x="13352" y="12775"/>
                  </a:lnTo>
                  <a:lnTo>
                    <a:pt x="8248" y="12775"/>
                  </a:lnTo>
                  <a:lnTo>
                    <a:pt x="8248" y="8825"/>
                  </a:lnTo>
                  <a:close/>
                  <a:moveTo>
                    <a:pt x="19686" y="8825"/>
                  </a:moveTo>
                  <a:lnTo>
                    <a:pt x="19686" y="12775"/>
                  </a:lnTo>
                  <a:lnTo>
                    <a:pt x="14584" y="12775"/>
                  </a:lnTo>
                  <a:lnTo>
                    <a:pt x="14584" y="8825"/>
                  </a:lnTo>
                  <a:close/>
                  <a:moveTo>
                    <a:pt x="6973" y="14687"/>
                  </a:moveTo>
                  <a:lnTo>
                    <a:pt x="6973" y="18636"/>
                  </a:lnTo>
                  <a:lnTo>
                    <a:pt x="1914" y="18636"/>
                  </a:lnTo>
                  <a:lnTo>
                    <a:pt x="1914" y="14687"/>
                  </a:lnTo>
                  <a:close/>
                  <a:moveTo>
                    <a:pt x="13352" y="14687"/>
                  </a:moveTo>
                  <a:lnTo>
                    <a:pt x="13352" y="18636"/>
                  </a:lnTo>
                  <a:lnTo>
                    <a:pt x="8248" y="18636"/>
                  </a:lnTo>
                  <a:lnTo>
                    <a:pt x="8248" y="14687"/>
                  </a:lnTo>
                  <a:close/>
                  <a:moveTo>
                    <a:pt x="19686" y="14687"/>
                  </a:moveTo>
                  <a:lnTo>
                    <a:pt x="19686" y="18636"/>
                  </a:lnTo>
                  <a:lnTo>
                    <a:pt x="14584" y="18636"/>
                  </a:lnTo>
                  <a:lnTo>
                    <a:pt x="14584" y="14687"/>
                  </a:ln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4343"/>
                  </a:solidFill>
                </a:defRPr>
              </a:pPr>
            </a:p>
          </p:txBody>
        </p:sp>
        <p:sp>
          <p:nvSpPr>
            <p:cNvPr id="2794" name="Google Shape;1149;p44"/>
            <p:cNvSpPr/>
            <p:nvPr/>
          </p:nvSpPr>
          <p:spPr>
            <a:xfrm>
              <a:off x="427914" y="-1"/>
              <a:ext cx="51626" cy="1064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056" y="0"/>
                  </a:moveTo>
                  <a:cubicBezTo>
                    <a:pt x="4815" y="0"/>
                    <a:pt x="0" y="2394"/>
                    <a:pt x="0" y="5514"/>
                  </a:cubicBezTo>
                  <a:lnTo>
                    <a:pt x="0" y="16072"/>
                  </a:lnTo>
                  <a:cubicBezTo>
                    <a:pt x="0" y="19193"/>
                    <a:pt x="4815" y="21600"/>
                    <a:pt x="11056" y="21600"/>
                  </a:cubicBezTo>
                  <a:cubicBezTo>
                    <a:pt x="17296" y="21600"/>
                    <a:pt x="21600" y="19193"/>
                    <a:pt x="21600" y="16072"/>
                  </a:cubicBezTo>
                  <a:lnTo>
                    <a:pt x="21600" y="5514"/>
                  </a:lnTo>
                  <a:cubicBezTo>
                    <a:pt x="21600" y="2394"/>
                    <a:pt x="17296" y="0"/>
                    <a:pt x="1105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4343"/>
                  </a:solidFill>
                </a:defRPr>
              </a:pPr>
            </a:p>
          </p:txBody>
        </p:sp>
        <p:sp>
          <p:nvSpPr>
            <p:cNvPr id="2795" name="Google Shape;1150;p44"/>
            <p:cNvSpPr/>
            <p:nvPr/>
          </p:nvSpPr>
          <p:spPr>
            <a:xfrm>
              <a:off x="64" y="53233"/>
              <a:ext cx="582726" cy="1230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19048" y="0"/>
                  </a:lnTo>
                  <a:lnTo>
                    <a:pt x="19048" y="4562"/>
                  </a:lnTo>
                  <a:cubicBezTo>
                    <a:pt x="19048" y="10800"/>
                    <a:pt x="18071" y="15362"/>
                    <a:pt x="16839" y="15362"/>
                  </a:cubicBezTo>
                  <a:cubicBezTo>
                    <a:pt x="15604" y="15362"/>
                    <a:pt x="14584" y="10800"/>
                    <a:pt x="14584" y="4562"/>
                  </a:cubicBezTo>
                  <a:lnTo>
                    <a:pt x="14584" y="0"/>
                  </a:lnTo>
                  <a:lnTo>
                    <a:pt x="6973" y="0"/>
                  </a:lnTo>
                  <a:lnTo>
                    <a:pt x="6973" y="4562"/>
                  </a:lnTo>
                  <a:cubicBezTo>
                    <a:pt x="6973" y="10800"/>
                    <a:pt x="6039" y="15362"/>
                    <a:pt x="4761" y="15362"/>
                  </a:cubicBezTo>
                  <a:cubicBezTo>
                    <a:pt x="3529" y="15362"/>
                    <a:pt x="2552" y="10800"/>
                    <a:pt x="2552" y="4562"/>
                  </a:cubicBezTo>
                  <a:lnTo>
                    <a:pt x="255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4343"/>
                  </a:solidFill>
                </a:defRPr>
              </a:pPr>
            </a:p>
          </p:txBody>
        </p:sp>
      </p:grpSp>
      <p:sp>
        <p:nvSpPr>
          <p:cNvPr id="2797" name="Google Shape;306;p4"/>
          <p:cNvSpPr/>
          <p:nvPr/>
        </p:nvSpPr>
        <p:spPr>
          <a:xfrm>
            <a:off x="533190" y="238684"/>
            <a:ext cx="794685" cy="6866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2800" name="تجميع"/>
          <p:cNvGrpSpPr/>
          <p:nvPr/>
        </p:nvGrpSpPr>
        <p:grpSpPr>
          <a:xfrm>
            <a:off x="6823705" y="167289"/>
            <a:ext cx="1460896" cy="581157"/>
            <a:chOff x="0" y="0"/>
            <a:chExt cx="1460895" cy="581156"/>
          </a:xfrm>
        </p:grpSpPr>
        <p:pic>
          <p:nvPicPr>
            <p:cNvPr id="2798" name="Google Shape;181;p29" descr="Google Shape;181;p29"/>
            <p:cNvPicPr>
              <a:picLocks noChangeAspect="1"/>
            </p:cNvPicPr>
            <p:nvPr/>
          </p:nvPicPr>
          <p:blipFill>
            <a:blip r:embed="rId7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799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pic>
        <p:nvPicPr>
          <p:cNvPr id="2801" name="IMG_0588.jpeg" descr="IMG_0588.jpe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930532" y="2071650"/>
            <a:ext cx="1911887" cy="144028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  <p:pic>
        <p:nvPicPr>
          <p:cNvPr id="2802" name="IMG_1753.jpeg" descr="IMG_1753.jpeg"/>
          <p:cNvPicPr>
            <a:picLocks noChangeAspect="1"/>
          </p:cNvPicPr>
          <p:nvPr/>
        </p:nvPicPr>
        <p:blipFill>
          <a:blip r:embed="rId9">
            <a:extLst/>
          </a:blip>
          <a:srcRect l="25189" t="6250" r="25734" b="34483"/>
          <a:stretch>
            <a:fillRect/>
          </a:stretch>
        </p:blipFill>
        <p:spPr>
          <a:xfrm>
            <a:off x="3605170" y="3594180"/>
            <a:ext cx="1933660" cy="14478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6" h="21600" fill="norm" stroke="1" extrusionOk="0">
                <a:moveTo>
                  <a:pt x="4370" y="0"/>
                </a:moveTo>
                <a:cubicBezTo>
                  <a:pt x="4109" y="0"/>
                  <a:pt x="4096" y="7"/>
                  <a:pt x="4096" y="195"/>
                </a:cubicBezTo>
                <a:cubicBezTo>
                  <a:pt x="4096" y="304"/>
                  <a:pt x="4122" y="581"/>
                  <a:pt x="4153" y="805"/>
                </a:cubicBezTo>
                <a:cubicBezTo>
                  <a:pt x="4185" y="1030"/>
                  <a:pt x="4272" y="1843"/>
                  <a:pt x="4348" y="2611"/>
                </a:cubicBezTo>
                <a:cubicBezTo>
                  <a:pt x="4573" y="4887"/>
                  <a:pt x="4753" y="6768"/>
                  <a:pt x="4791" y="7224"/>
                </a:cubicBezTo>
                <a:cubicBezTo>
                  <a:pt x="4821" y="7573"/>
                  <a:pt x="4843" y="7639"/>
                  <a:pt x="4916" y="7603"/>
                </a:cubicBezTo>
                <a:cubicBezTo>
                  <a:pt x="5083" y="7519"/>
                  <a:pt x="6362" y="6427"/>
                  <a:pt x="6573" y="6188"/>
                </a:cubicBezTo>
                <a:cubicBezTo>
                  <a:pt x="6784" y="5949"/>
                  <a:pt x="6875" y="5965"/>
                  <a:pt x="6813" y="6223"/>
                </a:cubicBezTo>
                <a:cubicBezTo>
                  <a:pt x="6741" y="6519"/>
                  <a:pt x="6441" y="7277"/>
                  <a:pt x="6396" y="7277"/>
                </a:cubicBezTo>
                <a:cubicBezTo>
                  <a:pt x="6370" y="7277"/>
                  <a:pt x="6110" y="7487"/>
                  <a:pt x="5815" y="7745"/>
                </a:cubicBezTo>
                <a:cubicBezTo>
                  <a:pt x="5521" y="8002"/>
                  <a:pt x="5200" y="8264"/>
                  <a:pt x="5102" y="8331"/>
                </a:cubicBezTo>
                <a:cubicBezTo>
                  <a:pt x="4938" y="8442"/>
                  <a:pt x="4926" y="8478"/>
                  <a:pt x="4951" y="8728"/>
                </a:cubicBezTo>
                <a:cubicBezTo>
                  <a:pt x="5035" y="9559"/>
                  <a:pt x="5142" y="10666"/>
                  <a:pt x="5173" y="11019"/>
                </a:cubicBezTo>
                <a:cubicBezTo>
                  <a:pt x="5224" y="11608"/>
                  <a:pt x="5411" y="12745"/>
                  <a:pt x="5509" y="13062"/>
                </a:cubicBezTo>
                <a:cubicBezTo>
                  <a:pt x="5723" y="13752"/>
                  <a:pt x="6261" y="14348"/>
                  <a:pt x="6866" y="14560"/>
                </a:cubicBezTo>
                <a:cubicBezTo>
                  <a:pt x="7950" y="14940"/>
                  <a:pt x="10070" y="14546"/>
                  <a:pt x="11125" y="13766"/>
                </a:cubicBezTo>
                <a:cubicBezTo>
                  <a:pt x="11315" y="13627"/>
                  <a:pt x="11489" y="13532"/>
                  <a:pt x="11515" y="13553"/>
                </a:cubicBezTo>
                <a:cubicBezTo>
                  <a:pt x="11542" y="13575"/>
                  <a:pt x="11577" y="13775"/>
                  <a:pt x="11591" y="13997"/>
                </a:cubicBezTo>
                <a:cubicBezTo>
                  <a:pt x="11619" y="14453"/>
                  <a:pt x="11725" y="14660"/>
                  <a:pt x="11985" y="14767"/>
                </a:cubicBezTo>
                <a:cubicBezTo>
                  <a:pt x="12385" y="14931"/>
                  <a:pt x="13052" y="14641"/>
                  <a:pt x="13173" y="14252"/>
                </a:cubicBezTo>
                <a:cubicBezTo>
                  <a:pt x="13269" y="13941"/>
                  <a:pt x="13211" y="13235"/>
                  <a:pt x="12841" y="10143"/>
                </a:cubicBezTo>
                <a:cubicBezTo>
                  <a:pt x="12527" y="7525"/>
                  <a:pt x="12331" y="5788"/>
                  <a:pt x="12140" y="4003"/>
                </a:cubicBezTo>
                <a:lnTo>
                  <a:pt x="12047" y="3120"/>
                </a:lnTo>
                <a:lnTo>
                  <a:pt x="11879" y="3126"/>
                </a:lnTo>
                <a:cubicBezTo>
                  <a:pt x="11787" y="3128"/>
                  <a:pt x="11370" y="3191"/>
                  <a:pt x="10952" y="3268"/>
                </a:cubicBezTo>
                <a:cubicBezTo>
                  <a:pt x="10231" y="3402"/>
                  <a:pt x="10168" y="3402"/>
                  <a:pt x="9747" y="3286"/>
                </a:cubicBezTo>
                <a:cubicBezTo>
                  <a:pt x="9503" y="3219"/>
                  <a:pt x="9170" y="3079"/>
                  <a:pt x="9007" y="2972"/>
                </a:cubicBezTo>
                <a:cubicBezTo>
                  <a:pt x="8843" y="2865"/>
                  <a:pt x="8698" y="2792"/>
                  <a:pt x="8683" y="2813"/>
                </a:cubicBezTo>
                <a:cubicBezTo>
                  <a:pt x="8668" y="2833"/>
                  <a:pt x="8787" y="3029"/>
                  <a:pt x="8949" y="3245"/>
                </a:cubicBezTo>
                <a:cubicBezTo>
                  <a:pt x="9229" y="3618"/>
                  <a:pt x="9624" y="3989"/>
                  <a:pt x="10221" y="4441"/>
                </a:cubicBezTo>
                <a:cubicBezTo>
                  <a:pt x="10584" y="4715"/>
                  <a:pt x="10920" y="5131"/>
                  <a:pt x="11010" y="5418"/>
                </a:cubicBezTo>
                <a:cubicBezTo>
                  <a:pt x="11110" y="5735"/>
                  <a:pt x="11103" y="6363"/>
                  <a:pt x="10997" y="6780"/>
                </a:cubicBezTo>
                <a:cubicBezTo>
                  <a:pt x="10849" y="7360"/>
                  <a:pt x="10477" y="7727"/>
                  <a:pt x="8736" y="9006"/>
                </a:cubicBezTo>
                <a:cubicBezTo>
                  <a:pt x="7745" y="9734"/>
                  <a:pt x="7618" y="9800"/>
                  <a:pt x="7291" y="9758"/>
                </a:cubicBezTo>
                <a:cubicBezTo>
                  <a:pt x="6747" y="9688"/>
                  <a:pt x="6400" y="9072"/>
                  <a:pt x="6387" y="8153"/>
                </a:cubicBezTo>
                <a:cubicBezTo>
                  <a:pt x="6379" y="7561"/>
                  <a:pt x="6475" y="7436"/>
                  <a:pt x="6524" y="7976"/>
                </a:cubicBezTo>
                <a:cubicBezTo>
                  <a:pt x="6543" y="8179"/>
                  <a:pt x="6574" y="8419"/>
                  <a:pt x="6595" y="8509"/>
                </a:cubicBezTo>
                <a:cubicBezTo>
                  <a:pt x="6671" y="8828"/>
                  <a:pt x="7066" y="8964"/>
                  <a:pt x="7535" y="8828"/>
                </a:cubicBezTo>
                <a:cubicBezTo>
                  <a:pt x="7700" y="8781"/>
                  <a:pt x="7702" y="8777"/>
                  <a:pt x="7686" y="8301"/>
                </a:cubicBezTo>
                <a:cubicBezTo>
                  <a:pt x="7663" y="7637"/>
                  <a:pt x="7573" y="6546"/>
                  <a:pt x="7477" y="5791"/>
                </a:cubicBezTo>
                <a:cubicBezTo>
                  <a:pt x="7433" y="5440"/>
                  <a:pt x="7372" y="4930"/>
                  <a:pt x="7344" y="4654"/>
                </a:cubicBezTo>
                <a:cubicBezTo>
                  <a:pt x="7137" y="2613"/>
                  <a:pt x="6969" y="1335"/>
                  <a:pt x="6888" y="1196"/>
                </a:cubicBezTo>
                <a:cubicBezTo>
                  <a:pt x="6858" y="1145"/>
                  <a:pt x="6606" y="959"/>
                  <a:pt x="6329" y="782"/>
                </a:cubicBezTo>
                <a:cubicBezTo>
                  <a:pt x="5532" y="270"/>
                  <a:pt x="4858" y="0"/>
                  <a:pt x="4370" y="0"/>
                </a:cubicBezTo>
                <a:close/>
                <a:moveTo>
                  <a:pt x="3550" y="201"/>
                </a:moveTo>
                <a:cubicBezTo>
                  <a:pt x="3495" y="125"/>
                  <a:pt x="3054" y="360"/>
                  <a:pt x="2628" y="693"/>
                </a:cubicBezTo>
                <a:cubicBezTo>
                  <a:pt x="2442" y="839"/>
                  <a:pt x="2256" y="953"/>
                  <a:pt x="2216" y="953"/>
                </a:cubicBezTo>
                <a:cubicBezTo>
                  <a:pt x="2176" y="953"/>
                  <a:pt x="2072" y="1039"/>
                  <a:pt x="1981" y="1137"/>
                </a:cubicBezTo>
                <a:lnTo>
                  <a:pt x="1813" y="1314"/>
                </a:lnTo>
                <a:lnTo>
                  <a:pt x="2269" y="1913"/>
                </a:lnTo>
                <a:lnTo>
                  <a:pt x="2726" y="2511"/>
                </a:lnTo>
                <a:lnTo>
                  <a:pt x="2664" y="2771"/>
                </a:lnTo>
                <a:cubicBezTo>
                  <a:pt x="2585" y="3090"/>
                  <a:pt x="2220" y="3593"/>
                  <a:pt x="1937" y="3772"/>
                </a:cubicBezTo>
                <a:cubicBezTo>
                  <a:pt x="1793" y="3863"/>
                  <a:pt x="1666" y="4042"/>
                  <a:pt x="1516" y="4358"/>
                </a:cubicBezTo>
                <a:cubicBezTo>
                  <a:pt x="1233" y="4956"/>
                  <a:pt x="1060" y="5085"/>
                  <a:pt x="470" y="5139"/>
                </a:cubicBezTo>
                <a:lnTo>
                  <a:pt x="0" y="5181"/>
                </a:lnTo>
                <a:lnTo>
                  <a:pt x="0" y="5909"/>
                </a:lnTo>
                <a:cubicBezTo>
                  <a:pt x="0" y="6483"/>
                  <a:pt x="15" y="6644"/>
                  <a:pt x="80" y="6685"/>
                </a:cubicBezTo>
                <a:cubicBezTo>
                  <a:pt x="563" y="6987"/>
                  <a:pt x="702" y="7104"/>
                  <a:pt x="767" y="7271"/>
                </a:cubicBezTo>
                <a:cubicBezTo>
                  <a:pt x="808" y="7378"/>
                  <a:pt x="887" y="7515"/>
                  <a:pt x="940" y="7573"/>
                </a:cubicBezTo>
                <a:cubicBezTo>
                  <a:pt x="992" y="7631"/>
                  <a:pt x="1158" y="7875"/>
                  <a:pt x="1308" y="8118"/>
                </a:cubicBezTo>
                <a:cubicBezTo>
                  <a:pt x="1457" y="8360"/>
                  <a:pt x="1706" y="8738"/>
                  <a:pt x="1857" y="8953"/>
                </a:cubicBezTo>
                <a:cubicBezTo>
                  <a:pt x="2049" y="9224"/>
                  <a:pt x="2159" y="9323"/>
                  <a:pt x="2221" y="9290"/>
                </a:cubicBezTo>
                <a:cubicBezTo>
                  <a:pt x="2270" y="9264"/>
                  <a:pt x="2444" y="9177"/>
                  <a:pt x="2611" y="9095"/>
                </a:cubicBezTo>
                <a:cubicBezTo>
                  <a:pt x="2777" y="9012"/>
                  <a:pt x="2937" y="8917"/>
                  <a:pt x="2965" y="8882"/>
                </a:cubicBezTo>
                <a:cubicBezTo>
                  <a:pt x="2994" y="8846"/>
                  <a:pt x="3052" y="8816"/>
                  <a:pt x="3089" y="8816"/>
                </a:cubicBezTo>
                <a:cubicBezTo>
                  <a:pt x="3127" y="8816"/>
                  <a:pt x="3418" y="8642"/>
                  <a:pt x="3741" y="8432"/>
                </a:cubicBezTo>
                <a:lnTo>
                  <a:pt x="4330" y="8053"/>
                </a:lnTo>
                <a:lnTo>
                  <a:pt x="4299" y="7715"/>
                </a:lnTo>
                <a:cubicBezTo>
                  <a:pt x="4241" y="7052"/>
                  <a:pt x="4101" y="5608"/>
                  <a:pt x="4042" y="5068"/>
                </a:cubicBezTo>
                <a:cubicBezTo>
                  <a:pt x="4009" y="4765"/>
                  <a:pt x="3936" y="3971"/>
                  <a:pt x="3878" y="3304"/>
                </a:cubicBezTo>
                <a:cubicBezTo>
                  <a:pt x="3697" y="1223"/>
                  <a:pt x="3595" y="262"/>
                  <a:pt x="3550" y="201"/>
                </a:cubicBezTo>
                <a:close/>
                <a:moveTo>
                  <a:pt x="7531" y="1705"/>
                </a:moveTo>
                <a:cubicBezTo>
                  <a:pt x="7523" y="1716"/>
                  <a:pt x="7593" y="2291"/>
                  <a:pt x="7681" y="2978"/>
                </a:cubicBezTo>
                <a:cubicBezTo>
                  <a:pt x="8041" y="5769"/>
                  <a:pt x="8125" y="7229"/>
                  <a:pt x="7983" y="8136"/>
                </a:cubicBezTo>
                <a:cubicBezTo>
                  <a:pt x="7943" y="8388"/>
                  <a:pt x="7930" y="8597"/>
                  <a:pt x="7956" y="8597"/>
                </a:cubicBezTo>
                <a:cubicBezTo>
                  <a:pt x="8042" y="8597"/>
                  <a:pt x="9012" y="7920"/>
                  <a:pt x="9627" y="7431"/>
                </a:cubicBezTo>
                <a:cubicBezTo>
                  <a:pt x="10395" y="6821"/>
                  <a:pt x="10806" y="6410"/>
                  <a:pt x="10806" y="6253"/>
                </a:cubicBezTo>
                <a:cubicBezTo>
                  <a:pt x="10806" y="6053"/>
                  <a:pt x="10439" y="5634"/>
                  <a:pt x="9791" y="5104"/>
                </a:cubicBezTo>
                <a:cubicBezTo>
                  <a:pt x="9038" y="4487"/>
                  <a:pt x="9048" y="4504"/>
                  <a:pt x="8528" y="3748"/>
                </a:cubicBezTo>
                <a:lnTo>
                  <a:pt x="8098" y="3120"/>
                </a:lnTo>
                <a:lnTo>
                  <a:pt x="8129" y="2706"/>
                </a:lnTo>
                <a:lnTo>
                  <a:pt x="8156" y="2291"/>
                </a:lnTo>
                <a:lnTo>
                  <a:pt x="7850" y="1989"/>
                </a:lnTo>
                <a:cubicBezTo>
                  <a:pt x="7682" y="1823"/>
                  <a:pt x="7538" y="1694"/>
                  <a:pt x="7531" y="1705"/>
                </a:cubicBezTo>
                <a:close/>
                <a:moveTo>
                  <a:pt x="13417" y="3671"/>
                </a:moveTo>
                <a:lnTo>
                  <a:pt x="13018" y="3683"/>
                </a:lnTo>
                <a:lnTo>
                  <a:pt x="12615" y="3689"/>
                </a:lnTo>
                <a:lnTo>
                  <a:pt x="12646" y="3884"/>
                </a:lnTo>
                <a:cubicBezTo>
                  <a:pt x="12691" y="4185"/>
                  <a:pt x="12938" y="6239"/>
                  <a:pt x="12978" y="6649"/>
                </a:cubicBezTo>
                <a:cubicBezTo>
                  <a:pt x="12998" y="6851"/>
                  <a:pt x="13153" y="8126"/>
                  <a:pt x="13319" y="9480"/>
                </a:cubicBezTo>
                <a:cubicBezTo>
                  <a:pt x="13568" y="11499"/>
                  <a:pt x="13622" y="12118"/>
                  <a:pt x="13630" y="12932"/>
                </a:cubicBezTo>
                <a:cubicBezTo>
                  <a:pt x="13637" y="13721"/>
                  <a:pt x="13619" y="13999"/>
                  <a:pt x="13541" y="14299"/>
                </a:cubicBezTo>
                <a:cubicBezTo>
                  <a:pt x="13412" y="14792"/>
                  <a:pt x="13136" y="15304"/>
                  <a:pt x="12845" y="15590"/>
                </a:cubicBezTo>
                <a:cubicBezTo>
                  <a:pt x="12647" y="15784"/>
                  <a:pt x="12553" y="15828"/>
                  <a:pt x="12216" y="15857"/>
                </a:cubicBezTo>
                <a:cubicBezTo>
                  <a:pt x="11821" y="15890"/>
                  <a:pt x="11814" y="15888"/>
                  <a:pt x="11626" y="15637"/>
                </a:cubicBezTo>
                <a:cubicBezTo>
                  <a:pt x="11452" y="15405"/>
                  <a:pt x="11303" y="14961"/>
                  <a:pt x="11303" y="14672"/>
                </a:cubicBezTo>
                <a:cubicBezTo>
                  <a:pt x="11303" y="14566"/>
                  <a:pt x="11285" y="14565"/>
                  <a:pt x="11125" y="14684"/>
                </a:cubicBezTo>
                <a:cubicBezTo>
                  <a:pt x="10459" y="15183"/>
                  <a:pt x="9271" y="15630"/>
                  <a:pt x="8377" y="15720"/>
                </a:cubicBezTo>
                <a:cubicBezTo>
                  <a:pt x="7344" y="15825"/>
                  <a:pt x="6670" y="15726"/>
                  <a:pt x="6148" y="15383"/>
                </a:cubicBezTo>
                <a:cubicBezTo>
                  <a:pt x="5928" y="15239"/>
                  <a:pt x="5648" y="14988"/>
                  <a:pt x="5527" y="14826"/>
                </a:cubicBezTo>
                <a:cubicBezTo>
                  <a:pt x="5288" y="14506"/>
                  <a:pt x="5277" y="14530"/>
                  <a:pt x="5385" y="15134"/>
                </a:cubicBezTo>
                <a:cubicBezTo>
                  <a:pt x="5571" y="16167"/>
                  <a:pt x="5871" y="16753"/>
                  <a:pt x="6369" y="17047"/>
                </a:cubicBezTo>
                <a:cubicBezTo>
                  <a:pt x="7282" y="17585"/>
                  <a:pt x="7190" y="17553"/>
                  <a:pt x="8063" y="17633"/>
                </a:cubicBezTo>
                <a:cubicBezTo>
                  <a:pt x="9251" y="17742"/>
                  <a:pt x="11239" y="17672"/>
                  <a:pt x="11936" y="17497"/>
                </a:cubicBezTo>
                <a:cubicBezTo>
                  <a:pt x="12869" y="17262"/>
                  <a:pt x="14311" y="16722"/>
                  <a:pt x="14933" y="16378"/>
                </a:cubicBezTo>
                <a:cubicBezTo>
                  <a:pt x="15720" y="15941"/>
                  <a:pt x="16507" y="15227"/>
                  <a:pt x="16382" y="15063"/>
                </a:cubicBezTo>
                <a:cubicBezTo>
                  <a:pt x="16326" y="14989"/>
                  <a:pt x="15725" y="14717"/>
                  <a:pt x="14986" y="14436"/>
                </a:cubicBezTo>
                <a:cubicBezTo>
                  <a:pt x="14698" y="14326"/>
                  <a:pt x="14433" y="14203"/>
                  <a:pt x="14396" y="14157"/>
                </a:cubicBezTo>
                <a:cubicBezTo>
                  <a:pt x="14317" y="14058"/>
                  <a:pt x="14429" y="13307"/>
                  <a:pt x="14552" y="13109"/>
                </a:cubicBezTo>
                <a:cubicBezTo>
                  <a:pt x="14592" y="13044"/>
                  <a:pt x="14888" y="12817"/>
                  <a:pt x="15212" y="12600"/>
                </a:cubicBezTo>
                <a:lnTo>
                  <a:pt x="15801" y="12203"/>
                </a:lnTo>
                <a:lnTo>
                  <a:pt x="15775" y="11481"/>
                </a:lnTo>
                <a:lnTo>
                  <a:pt x="15748" y="10764"/>
                </a:lnTo>
                <a:lnTo>
                  <a:pt x="15970" y="10166"/>
                </a:lnTo>
                <a:cubicBezTo>
                  <a:pt x="16091" y="9838"/>
                  <a:pt x="16216" y="9548"/>
                  <a:pt x="16249" y="9521"/>
                </a:cubicBezTo>
                <a:cubicBezTo>
                  <a:pt x="16282" y="9494"/>
                  <a:pt x="16307" y="9268"/>
                  <a:pt x="16307" y="9024"/>
                </a:cubicBezTo>
                <a:cubicBezTo>
                  <a:pt x="16307" y="8590"/>
                  <a:pt x="16299" y="8559"/>
                  <a:pt x="15872" y="7715"/>
                </a:cubicBezTo>
                <a:cubicBezTo>
                  <a:pt x="15479" y="6938"/>
                  <a:pt x="15431" y="6815"/>
                  <a:pt x="15416" y="6460"/>
                </a:cubicBezTo>
                <a:lnTo>
                  <a:pt x="15403" y="6063"/>
                </a:lnTo>
                <a:lnTo>
                  <a:pt x="14773" y="5388"/>
                </a:lnTo>
                <a:cubicBezTo>
                  <a:pt x="14429" y="5018"/>
                  <a:pt x="13985" y="4485"/>
                  <a:pt x="13785" y="4198"/>
                </a:cubicBezTo>
                <a:lnTo>
                  <a:pt x="13417" y="3671"/>
                </a:lnTo>
                <a:close/>
                <a:moveTo>
                  <a:pt x="4299" y="8941"/>
                </a:moveTo>
                <a:cubicBezTo>
                  <a:pt x="4247" y="8950"/>
                  <a:pt x="4168" y="8986"/>
                  <a:pt x="4033" y="9059"/>
                </a:cubicBezTo>
                <a:cubicBezTo>
                  <a:pt x="3862" y="9153"/>
                  <a:pt x="3688" y="9263"/>
                  <a:pt x="3648" y="9302"/>
                </a:cubicBezTo>
                <a:cubicBezTo>
                  <a:pt x="3513" y="9434"/>
                  <a:pt x="3302" y="9540"/>
                  <a:pt x="3081" y="9586"/>
                </a:cubicBezTo>
                <a:cubicBezTo>
                  <a:pt x="2462" y="9715"/>
                  <a:pt x="2386" y="9853"/>
                  <a:pt x="2673" y="10332"/>
                </a:cubicBezTo>
                <a:cubicBezTo>
                  <a:pt x="2767" y="10489"/>
                  <a:pt x="2867" y="10684"/>
                  <a:pt x="2894" y="10764"/>
                </a:cubicBezTo>
                <a:cubicBezTo>
                  <a:pt x="3027" y="11164"/>
                  <a:pt x="3371" y="11759"/>
                  <a:pt x="3471" y="11759"/>
                </a:cubicBezTo>
                <a:cubicBezTo>
                  <a:pt x="3514" y="11759"/>
                  <a:pt x="3564" y="11807"/>
                  <a:pt x="3581" y="11866"/>
                </a:cubicBezTo>
                <a:cubicBezTo>
                  <a:pt x="3598" y="11925"/>
                  <a:pt x="3663" y="11992"/>
                  <a:pt x="3728" y="12020"/>
                </a:cubicBezTo>
                <a:cubicBezTo>
                  <a:pt x="3904" y="12094"/>
                  <a:pt x="4357" y="12529"/>
                  <a:pt x="4605" y="12861"/>
                </a:cubicBezTo>
                <a:cubicBezTo>
                  <a:pt x="4726" y="13022"/>
                  <a:pt x="4831" y="13151"/>
                  <a:pt x="4840" y="13151"/>
                </a:cubicBezTo>
                <a:cubicBezTo>
                  <a:pt x="4857" y="13151"/>
                  <a:pt x="4830" y="12733"/>
                  <a:pt x="4796" y="12476"/>
                </a:cubicBezTo>
                <a:cubicBezTo>
                  <a:pt x="4787" y="12406"/>
                  <a:pt x="4759" y="12326"/>
                  <a:pt x="4738" y="12298"/>
                </a:cubicBezTo>
                <a:cubicBezTo>
                  <a:pt x="4717" y="12270"/>
                  <a:pt x="4703" y="12048"/>
                  <a:pt x="4703" y="11807"/>
                </a:cubicBezTo>
                <a:cubicBezTo>
                  <a:pt x="4703" y="11565"/>
                  <a:pt x="4678" y="11248"/>
                  <a:pt x="4650" y="11102"/>
                </a:cubicBezTo>
                <a:cubicBezTo>
                  <a:pt x="4621" y="10956"/>
                  <a:pt x="4567" y="10447"/>
                  <a:pt x="4530" y="9971"/>
                </a:cubicBezTo>
                <a:cubicBezTo>
                  <a:pt x="4493" y="9495"/>
                  <a:pt x="4439" y="9059"/>
                  <a:pt x="4406" y="9000"/>
                </a:cubicBezTo>
                <a:cubicBezTo>
                  <a:pt x="4380" y="8954"/>
                  <a:pt x="4352" y="8932"/>
                  <a:pt x="4299" y="8941"/>
                </a:cubicBezTo>
                <a:close/>
                <a:moveTo>
                  <a:pt x="16710" y="10078"/>
                </a:moveTo>
                <a:cubicBezTo>
                  <a:pt x="16617" y="10053"/>
                  <a:pt x="16516" y="10074"/>
                  <a:pt x="16404" y="10143"/>
                </a:cubicBezTo>
                <a:cubicBezTo>
                  <a:pt x="16243" y="10241"/>
                  <a:pt x="16032" y="10652"/>
                  <a:pt x="16032" y="10865"/>
                </a:cubicBezTo>
                <a:cubicBezTo>
                  <a:pt x="16032" y="11083"/>
                  <a:pt x="16179" y="11371"/>
                  <a:pt x="16356" y="11499"/>
                </a:cubicBezTo>
                <a:cubicBezTo>
                  <a:pt x="16572" y="11656"/>
                  <a:pt x="16775" y="11633"/>
                  <a:pt x="16963" y="11422"/>
                </a:cubicBezTo>
                <a:cubicBezTo>
                  <a:pt x="17108" y="11258"/>
                  <a:pt x="17131" y="11181"/>
                  <a:pt x="17131" y="10877"/>
                </a:cubicBezTo>
                <a:cubicBezTo>
                  <a:pt x="17131" y="10589"/>
                  <a:pt x="17102" y="10483"/>
                  <a:pt x="16972" y="10297"/>
                </a:cubicBezTo>
                <a:cubicBezTo>
                  <a:pt x="16887" y="10176"/>
                  <a:pt x="16803" y="10102"/>
                  <a:pt x="16710" y="10078"/>
                </a:cubicBezTo>
                <a:close/>
                <a:moveTo>
                  <a:pt x="17570" y="10800"/>
                </a:moveTo>
                <a:cubicBezTo>
                  <a:pt x="17517" y="10800"/>
                  <a:pt x="17300" y="11623"/>
                  <a:pt x="17300" y="11818"/>
                </a:cubicBezTo>
                <a:cubicBezTo>
                  <a:pt x="17300" y="11929"/>
                  <a:pt x="17343" y="11987"/>
                  <a:pt x="17450" y="12020"/>
                </a:cubicBezTo>
                <a:cubicBezTo>
                  <a:pt x="17534" y="12045"/>
                  <a:pt x="17674" y="12094"/>
                  <a:pt x="17765" y="12126"/>
                </a:cubicBezTo>
                <a:cubicBezTo>
                  <a:pt x="17969" y="12199"/>
                  <a:pt x="18274" y="12209"/>
                  <a:pt x="18439" y="12150"/>
                </a:cubicBezTo>
                <a:cubicBezTo>
                  <a:pt x="18706" y="12054"/>
                  <a:pt x="18531" y="11664"/>
                  <a:pt x="17995" y="11161"/>
                </a:cubicBezTo>
                <a:cubicBezTo>
                  <a:pt x="17784" y="10963"/>
                  <a:pt x="17591" y="10800"/>
                  <a:pt x="17570" y="10800"/>
                </a:cubicBezTo>
                <a:close/>
                <a:moveTo>
                  <a:pt x="18753" y="11061"/>
                </a:moveTo>
                <a:lnTo>
                  <a:pt x="18807" y="11410"/>
                </a:lnTo>
                <a:cubicBezTo>
                  <a:pt x="18901" y="12027"/>
                  <a:pt x="18584" y="12899"/>
                  <a:pt x="18186" y="13121"/>
                </a:cubicBezTo>
                <a:cubicBezTo>
                  <a:pt x="17968" y="13243"/>
                  <a:pt x="17657" y="13186"/>
                  <a:pt x="17056" y="12914"/>
                </a:cubicBezTo>
                <a:cubicBezTo>
                  <a:pt x="16848" y="12820"/>
                  <a:pt x="16651" y="12784"/>
                  <a:pt x="16506" y="12807"/>
                </a:cubicBezTo>
                <a:cubicBezTo>
                  <a:pt x="16235" y="12850"/>
                  <a:pt x="15286" y="13436"/>
                  <a:pt x="15354" y="13518"/>
                </a:cubicBezTo>
                <a:cubicBezTo>
                  <a:pt x="15380" y="13549"/>
                  <a:pt x="15572" y="13634"/>
                  <a:pt x="15784" y="13707"/>
                </a:cubicBezTo>
                <a:cubicBezTo>
                  <a:pt x="16219" y="13857"/>
                  <a:pt x="16610" y="14105"/>
                  <a:pt x="16723" y="14305"/>
                </a:cubicBezTo>
                <a:cubicBezTo>
                  <a:pt x="16846" y="14522"/>
                  <a:pt x="16821" y="15042"/>
                  <a:pt x="16666" y="15466"/>
                </a:cubicBezTo>
                <a:cubicBezTo>
                  <a:pt x="16515" y="15877"/>
                  <a:pt x="16113" y="16450"/>
                  <a:pt x="15810" y="16686"/>
                </a:cubicBezTo>
                <a:cubicBezTo>
                  <a:pt x="15515" y="16915"/>
                  <a:pt x="14433" y="17603"/>
                  <a:pt x="14219" y="17698"/>
                </a:cubicBezTo>
                <a:cubicBezTo>
                  <a:pt x="13627" y="17961"/>
                  <a:pt x="13332" y="18077"/>
                  <a:pt x="13257" y="18077"/>
                </a:cubicBezTo>
                <a:cubicBezTo>
                  <a:pt x="13106" y="18077"/>
                  <a:pt x="13170" y="18196"/>
                  <a:pt x="13461" y="18468"/>
                </a:cubicBezTo>
                <a:cubicBezTo>
                  <a:pt x="13619" y="18615"/>
                  <a:pt x="13761" y="18734"/>
                  <a:pt x="13780" y="18734"/>
                </a:cubicBezTo>
                <a:cubicBezTo>
                  <a:pt x="13799" y="18734"/>
                  <a:pt x="13893" y="18609"/>
                  <a:pt x="13989" y="18450"/>
                </a:cubicBezTo>
                <a:cubicBezTo>
                  <a:pt x="14187" y="18121"/>
                  <a:pt x="14268" y="18113"/>
                  <a:pt x="14587" y="18403"/>
                </a:cubicBezTo>
                <a:cubicBezTo>
                  <a:pt x="14701" y="18506"/>
                  <a:pt x="14821" y="18592"/>
                  <a:pt x="14853" y="18592"/>
                </a:cubicBezTo>
                <a:cubicBezTo>
                  <a:pt x="14885" y="18592"/>
                  <a:pt x="14997" y="18475"/>
                  <a:pt x="15101" y="18332"/>
                </a:cubicBezTo>
                <a:cubicBezTo>
                  <a:pt x="15443" y="17861"/>
                  <a:pt x="15830" y="17603"/>
                  <a:pt x="16644" y="17307"/>
                </a:cubicBezTo>
                <a:cubicBezTo>
                  <a:pt x="17866" y="16863"/>
                  <a:pt x="18509" y="16539"/>
                  <a:pt x="19609" y="15815"/>
                </a:cubicBezTo>
                <a:cubicBezTo>
                  <a:pt x="20632" y="15142"/>
                  <a:pt x="21147" y="14751"/>
                  <a:pt x="21298" y="14530"/>
                </a:cubicBezTo>
                <a:cubicBezTo>
                  <a:pt x="21433" y="14332"/>
                  <a:pt x="21585" y="13086"/>
                  <a:pt x="21595" y="12097"/>
                </a:cubicBezTo>
                <a:cubicBezTo>
                  <a:pt x="21600" y="11553"/>
                  <a:pt x="21584" y="11419"/>
                  <a:pt x="21493" y="11256"/>
                </a:cubicBezTo>
                <a:lnTo>
                  <a:pt x="21382" y="11061"/>
                </a:lnTo>
                <a:lnTo>
                  <a:pt x="20070" y="11061"/>
                </a:lnTo>
                <a:lnTo>
                  <a:pt x="18753" y="11061"/>
                </a:lnTo>
                <a:close/>
                <a:moveTo>
                  <a:pt x="13031" y="18201"/>
                </a:moveTo>
                <a:lnTo>
                  <a:pt x="12739" y="18255"/>
                </a:lnTo>
                <a:cubicBezTo>
                  <a:pt x="12576" y="18283"/>
                  <a:pt x="12239" y="18368"/>
                  <a:pt x="11994" y="18444"/>
                </a:cubicBezTo>
                <a:cubicBezTo>
                  <a:pt x="11303" y="18658"/>
                  <a:pt x="10047" y="18763"/>
                  <a:pt x="8869" y="18705"/>
                </a:cubicBezTo>
                <a:lnTo>
                  <a:pt x="7836" y="18651"/>
                </a:lnTo>
                <a:lnTo>
                  <a:pt x="7903" y="18859"/>
                </a:lnTo>
                <a:cubicBezTo>
                  <a:pt x="8023" y="19228"/>
                  <a:pt x="8225" y="19628"/>
                  <a:pt x="8723" y="20475"/>
                </a:cubicBezTo>
                <a:cubicBezTo>
                  <a:pt x="8991" y="20932"/>
                  <a:pt x="9211" y="21336"/>
                  <a:pt x="9211" y="21369"/>
                </a:cubicBezTo>
                <a:cubicBezTo>
                  <a:pt x="9211" y="21402"/>
                  <a:pt x="9241" y="21469"/>
                  <a:pt x="9277" y="21517"/>
                </a:cubicBezTo>
                <a:cubicBezTo>
                  <a:pt x="9315" y="21568"/>
                  <a:pt x="9498" y="21600"/>
                  <a:pt x="9707" y="21600"/>
                </a:cubicBezTo>
                <a:lnTo>
                  <a:pt x="10070" y="21600"/>
                </a:lnTo>
                <a:lnTo>
                  <a:pt x="10549" y="21055"/>
                </a:lnTo>
                <a:cubicBezTo>
                  <a:pt x="10812" y="20754"/>
                  <a:pt x="11077" y="20472"/>
                  <a:pt x="11139" y="20428"/>
                </a:cubicBezTo>
                <a:cubicBezTo>
                  <a:pt x="11200" y="20383"/>
                  <a:pt x="11769" y="20292"/>
                  <a:pt x="12406" y="20226"/>
                </a:cubicBezTo>
                <a:cubicBezTo>
                  <a:pt x="13492" y="20114"/>
                  <a:pt x="13584" y="20115"/>
                  <a:pt x="13829" y="20232"/>
                </a:cubicBezTo>
                <a:cubicBezTo>
                  <a:pt x="14129" y="20376"/>
                  <a:pt x="14233" y="20348"/>
                  <a:pt x="14321" y="20090"/>
                </a:cubicBezTo>
                <a:cubicBezTo>
                  <a:pt x="14433" y="19761"/>
                  <a:pt x="14399" y="19525"/>
                  <a:pt x="14206" y="19320"/>
                </a:cubicBezTo>
                <a:cubicBezTo>
                  <a:pt x="14014" y="19117"/>
                  <a:pt x="13777" y="18931"/>
                  <a:pt x="13758" y="18971"/>
                </a:cubicBezTo>
                <a:cubicBezTo>
                  <a:pt x="13627" y="19254"/>
                  <a:pt x="13425" y="19545"/>
                  <a:pt x="13359" y="19545"/>
                </a:cubicBezTo>
                <a:cubicBezTo>
                  <a:pt x="13270" y="19545"/>
                  <a:pt x="13011" y="19328"/>
                  <a:pt x="12801" y="19078"/>
                </a:cubicBezTo>
                <a:cubicBezTo>
                  <a:pt x="12666" y="18916"/>
                  <a:pt x="12655" y="18982"/>
                  <a:pt x="12938" y="18397"/>
                </a:cubicBezTo>
                <a:lnTo>
                  <a:pt x="13031" y="18201"/>
                </a:ln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prism dir="l" isContent="0" isInverted="1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178" fill="hold"/>
                                        <p:tgtEl>
                                          <p:spTgt spid="27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8" presetID="15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7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7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15" fill="hold" display="0">
                  <p:stCondLst>
                    <p:cond delay="indefinite"/>
                  </p:stCondLst>
                </p:cTn>
                <p:tgtEl>
                  <p:spTgt spid="2788"/>
                </p:tgtEl>
              </p:cMediaNode>
            </p:video>
            <p:seq concurrent="1" prevAc="none" nextAc="seek">
              <p:cTn id="16" evtFilter="cancelBubble" nodeType="interactiveSeq" restart="whenNotActive" fill="hold">
                <p:stCondLst>
                  <p:cond delay="0" evt="onClick">
                    <p:tgtEl>
                      <p:spTgt spid="2788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27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788"/>
                  </p:tgtEl>
                </p:cond>
              </p:nextCondLst>
            </p:seq>
          </p:childTnLst>
        </p:cTn>
      </p:par>
    </p:tnLst>
    <p:bldLst>
      <p:bldP build="whole" bldLvl="1" animBg="1" rev="0" advAuto="0" spid="2777" grpId="2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09" name="Google Shape;1771;p26"/>
          <p:cNvGrpSpPr/>
          <p:nvPr/>
        </p:nvGrpSpPr>
        <p:grpSpPr>
          <a:xfrm>
            <a:off x="8570627" y="4423862"/>
            <a:ext cx="191481" cy="191488"/>
            <a:chOff x="0" y="0"/>
            <a:chExt cx="191480" cy="191486"/>
          </a:xfrm>
        </p:grpSpPr>
        <p:sp>
          <p:nvSpPr>
            <p:cNvPr id="2804" name="Google Shape;1772;p26"/>
            <p:cNvSpPr/>
            <p:nvPr/>
          </p:nvSpPr>
          <p:spPr>
            <a:xfrm>
              <a:off x="136170" y="11266"/>
              <a:ext cx="32996" cy="3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805" name="Google Shape;1773;p26"/>
            <p:cNvSpPr/>
            <p:nvPr/>
          </p:nvSpPr>
          <p:spPr>
            <a:xfrm>
              <a:off x="74057" y="134648"/>
              <a:ext cx="44877" cy="5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806" name="Google Shape;1774;p26"/>
            <p:cNvSpPr/>
            <p:nvPr/>
          </p:nvSpPr>
          <p:spPr>
            <a:xfrm>
              <a:off x="84886" y="78546"/>
              <a:ext cx="22444" cy="22444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807" name="Google Shape;1775;p26"/>
            <p:cNvSpPr/>
            <p:nvPr/>
          </p:nvSpPr>
          <p:spPr>
            <a:xfrm>
              <a:off x="0" y="0"/>
              <a:ext cx="191481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808" name="Google Shape;1776;p26"/>
            <p:cNvSpPr/>
            <p:nvPr/>
          </p:nvSpPr>
          <p:spPr>
            <a:xfrm>
              <a:off x="22156" y="40793"/>
              <a:ext cx="146891" cy="15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2810" name="Google Shape;1777;p26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8416249" y="568677"/>
            <a:ext cx="500101" cy="411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01</a:t>
            </a:r>
          </a:p>
        </p:txBody>
      </p:sp>
      <p:sp>
        <p:nvSpPr>
          <p:cNvPr id="2811" name="Google Shape;1778;p26"/>
          <p:cNvSpPr txBox="1"/>
          <p:nvPr/>
        </p:nvSpPr>
        <p:spPr>
          <a:xfrm>
            <a:off x="8416249" y="1133002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02</a:t>
            </a:r>
          </a:p>
        </p:txBody>
      </p:sp>
      <p:sp>
        <p:nvSpPr>
          <p:cNvPr id="2812" name="Google Shape;1779;p26"/>
          <p:cNvSpPr txBox="1"/>
          <p:nvPr/>
        </p:nvSpPr>
        <p:spPr>
          <a:xfrm>
            <a:off x="8416249" y="1671049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03</a:t>
            </a:r>
          </a:p>
        </p:txBody>
      </p:sp>
      <p:sp>
        <p:nvSpPr>
          <p:cNvPr id="2813" name="Google Shape;1780;p26"/>
          <p:cNvSpPr txBox="1"/>
          <p:nvPr/>
        </p:nvSpPr>
        <p:spPr>
          <a:xfrm>
            <a:off x="8416249" y="2225223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04</a:t>
            </a:r>
          </a:p>
        </p:txBody>
      </p:sp>
      <p:sp>
        <p:nvSpPr>
          <p:cNvPr id="2814" name="Google Shape;1781;p26"/>
          <p:cNvSpPr txBox="1"/>
          <p:nvPr/>
        </p:nvSpPr>
        <p:spPr>
          <a:xfrm>
            <a:off x="8416249" y="2795522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05</a:t>
            </a:r>
          </a:p>
        </p:txBody>
      </p:sp>
      <p:sp>
        <p:nvSpPr>
          <p:cNvPr id="2815" name="Google Shape;1782;p26"/>
          <p:cNvSpPr txBox="1"/>
          <p:nvPr/>
        </p:nvSpPr>
        <p:spPr>
          <a:xfrm>
            <a:off x="8416249" y="3357759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06</a:t>
            </a:r>
          </a:p>
        </p:txBody>
      </p:sp>
      <p:sp>
        <p:nvSpPr>
          <p:cNvPr id="2816" name="Google Shape;1784;p26">
            <a:hlinkClick r:id="rId3" invalidUrl="" action="ppaction://hlinksldjump" tgtFrame="" tooltip="" history="1" highlightClick="0" endSnd="0"/>
          </p:cNvPr>
          <p:cNvSpPr/>
          <p:nvPr/>
        </p:nvSpPr>
        <p:spPr>
          <a:xfrm rot="18900000">
            <a:off x="945785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17" name="Google Shape;1785;p26"/>
          <p:cNvSpPr/>
          <p:nvPr/>
        </p:nvSpPr>
        <p:spPr>
          <a:xfrm rot="8100000">
            <a:off x="8027236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18" name="Google Shape;1786;p26"/>
          <p:cNvSpPr txBox="1"/>
          <p:nvPr/>
        </p:nvSpPr>
        <p:spPr>
          <a:xfrm>
            <a:off x="3330061" y="4490296"/>
            <a:ext cx="2403301" cy="487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algn="ctr" rtl="0">
              <a:defRPr sz="2000">
                <a:solidFill>
                  <a:schemeClr val="accent1"/>
                </a:solidFill>
                <a:latin typeface="Jua"/>
                <a:ea typeface="Jua"/>
                <a:cs typeface="Jua"/>
                <a:sym typeface="Jua"/>
              </a:defRPr>
            </a:lvl1pPr>
          </a:lstStyle>
          <a:p>
            <a:pPr/>
            <a:r>
              <a:t>…</a:t>
            </a:r>
          </a:p>
        </p:txBody>
      </p:sp>
      <p:pic>
        <p:nvPicPr>
          <p:cNvPr id="2819" name="IMG_0575.png" descr="IMG_0575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154329" y="-866435"/>
            <a:ext cx="2835342" cy="284672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822" name="تجميع"/>
          <p:cNvGrpSpPr/>
          <p:nvPr/>
        </p:nvGrpSpPr>
        <p:grpSpPr>
          <a:xfrm>
            <a:off x="6866098" y="151043"/>
            <a:ext cx="1460897" cy="581158"/>
            <a:chOff x="0" y="0"/>
            <a:chExt cx="1460895" cy="581156"/>
          </a:xfrm>
        </p:grpSpPr>
        <p:pic>
          <p:nvPicPr>
            <p:cNvPr id="2820" name="Google Shape;181;p29" descr="Google Shape;181;p29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821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2828" name="تجميع"/>
          <p:cNvGrpSpPr/>
          <p:nvPr/>
        </p:nvGrpSpPr>
        <p:grpSpPr>
          <a:xfrm>
            <a:off x="2076968" y="945615"/>
            <a:ext cx="5156748" cy="3587471"/>
            <a:chOff x="0" y="0"/>
            <a:chExt cx="5156747" cy="3587469"/>
          </a:xfrm>
        </p:grpSpPr>
        <p:grpSp>
          <p:nvGrpSpPr>
            <p:cNvPr id="2825" name="تجميع"/>
            <p:cNvGrpSpPr/>
            <p:nvPr/>
          </p:nvGrpSpPr>
          <p:grpSpPr>
            <a:xfrm>
              <a:off x="79226" y="139055"/>
              <a:ext cx="4806930" cy="3448415"/>
              <a:chOff x="0" y="0"/>
              <a:chExt cx="4806929" cy="3448414"/>
            </a:xfrm>
          </p:grpSpPr>
          <p:sp>
            <p:nvSpPr>
              <p:cNvPr id="2823" name="Google Shape;1765;p26"/>
              <p:cNvSpPr/>
              <p:nvPr/>
            </p:nvSpPr>
            <p:spPr>
              <a:xfrm rot="126755">
                <a:off x="93051" y="86486"/>
                <a:ext cx="4703898" cy="628215"/>
              </a:xfrm>
              <a:prstGeom prst="rect">
                <a:avLst/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sz="500"/>
                </a:pPr>
              </a:p>
            </p:txBody>
          </p:sp>
          <p:sp>
            <p:nvSpPr>
              <p:cNvPr id="2824" name="Google Shape;158;p6"/>
              <p:cNvSpPr/>
              <p:nvPr/>
            </p:nvSpPr>
            <p:spPr>
              <a:xfrm rot="71739">
                <a:off x="27297" y="733958"/>
                <a:ext cx="4713459" cy="2665571"/>
              </a:xfrm>
              <a:prstGeom prst="rect">
                <a:avLst/>
              </a:prstGeom>
              <a:solidFill>
                <a:srgbClr val="FAF2D4">
                  <a:alpha val="34900"/>
                </a:srgbClr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50800" dist="38100" dir="5400000">
                  <a:srgbClr val="000000">
                    <a:alpha val="4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rtl="0">
                  <a:defRPr sz="18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sp>
          <p:nvSpPr>
            <p:cNvPr id="2826" name="Google Shape;1767;p26"/>
            <p:cNvSpPr/>
            <p:nvPr/>
          </p:nvSpPr>
          <p:spPr>
            <a:xfrm rot="4829594">
              <a:off x="4448795" y="251206"/>
              <a:ext cx="773224" cy="5221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500"/>
              </a:pPr>
            </a:p>
          </p:txBody>
        </p:sp>
        <p:sp>
          <p:nvSpPr>
            <p:cNvPr id="2827" name="Google Shape;1766;p26"/>
            <p:cNvSpPr/>
            <p:nvPr/>
          </p:nvSpPr>
          <p:spPr>
            <a:xfrm rot="21464125">
              <a:off x="9734" y="11127"/>
              <a:ext cx="573202" cy="5040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500"/>
              </a:pPr>
            </a:p>
          </p:txBody>
        </p:sp>
      </p:grpSp>
      <p:sp>
        <p:nvSpPr>
          <p:cNvPr id="2829" name="Google Shape;1770;p26"/>
          <p:cNvSpPr txBox="1"/>
          <p:nvPr>
            <p:ph type="body" sz="quarter" idx="1"/>
          </p:nvPr>
        </p:nvSpPr>
        <p:spPr>
          <a:xfrm>
            <a:off x="2884186" y="1128615"/>
            <a:ext cx="3295051" cy="553742"/>
          </a:xfrm>
          <a:prstGeom prst="rect">
            <a:avLst/>
          </a:prstGeom>
        </p:spPr>
        <p:txBody>
          <a:bodyPr/>
          <a:lstStyle>
            <a:lvl1pPr marL="0" indent="0" defTabSz="640079">
              <a:defRPr b="1" sz="2590">
                <a:solidFill>
                  <a:srgbClr val="6E667A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rtl="0">
              <a:defRPr/>
            </a:pPr>
            <a:r>
              <a:t>حل الواجب </a:t>
            </a:r>
          </a:p>
        </p:txBody>
      </p:sp>
      <p:pic>
        <p:nvPicPr>
          <p:cNvPr id="2830" name="IMG_1753.jpeg" descr="IMG_1753.jpeg"/>
          <p:cNvPicPr>
            <a:picLocks noChangeAspect="1"/>
          </p:cNvPicPr>
          <p:nvPr/>
        </p:nvPicPr>
        <p:blipFill>
          <a:blip r:embed="rId6">
            <a:extLst/>
          </a:blip>
          <a:srcRect l="25189" t="6250" r="25737" b="34476"/>
          <a:stretch>
            <a:fillRect/>
          </a:stretch>
        </p:blipFill>
        <p:spPr>
          <a:xfrm>
            <a:off x="6090588" y="3751308"/>
            <a:ext cx="1085897" cy="8131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6" h="21600" fill="norm" stroke="1" extrusionOk="0">
                <a:moveTo>
                  <a:pt x="4373" y="0"/>
                </a:moveTo>
                <a:cubicBezTo>
                  <a:pt x="4112" y="0"/>
                  <a:pt x="4096" y="12"/>
                  <a:pt x="4096" y="200"/>
                </a:cubicBezTo>
                <a:cubicBezTo>
                  <a:pt x="4096" y="309"/>
                  <a:pt x="4120" y="576"/>
                  <a:pt x="4152" y="801"/>
                </a:cubicBezTo>
                <a:cubicBezTo>
                  <a:pt x="4183" y="1026"/>
                  <a:pt x="4273" y="1836"/>
                  <a:pt x="4349" y="2604"/>
                </a:cubicBezTo>
                <a:cubicBezTo>
                  <a:pt x="4573" y="4879"/>
                  <a:pt x="4753" y="6766"/>
                  <a:pt x="4791" y="7221"/>
                </a:cubicBezTo>
                <a:cubicBezTo>
                  <a:pt x="4820" y="7571"/>
                  <a:pt x="4845" y="7637"/>
                  <a:pt x="4917" y="7601"/>
                </a:cubicBezTo>
                <a:cubicBezTo>
                  <a:pt x="5085" y="7517"/>
                  <a:pt x="6364" y="6427"/>
                  <a:pt x="6575" y="6188"/>
                </a:cubicBezTo>
                <a:cubicBezTo>
                  <a:pt x="6785" y="5949"/>
                  <a:pt x="6874" y="5962"/>
                  <a:pt x="6811" y="6220"/>
                </a:cubicBezTo>
                <a:cubicBezTo>
                  <a:pt x="6739" y="6515"/>
                  <a:pt x="6446" y="7274"/>
                  <a:pt x="6401" y="7274"/>
                </a:cubicBezTo>
                <a:cubicBezTo>
                  <a:pt x="6375" y="7274"/>
                  <a:pt x="6111" y="7480"/>
                  <a:pt x="5817" y="7738"/>
                </a:cubicBezTo>
                <a:cubicBezTo>
                  <a:pt x="5523" y="7995"/>
                  <a:pt x="5197" y="8261"/>
                  <a:pt x="5099" y="8328"/>
                </a:cubicBezTo>
                <a:cubicBezTo>
                  <a:pt x="4935" y="8440"/>
                  <a:pt x="4923" y="8479"/>
                  <a:pt x="4949" y="8729"/>
                </a:cubicBezTo>
                <a:cubicBezTo>
                  <a:pt x="5033" y="9560"/>
                  <a:pt x="5139" y="10663"/>
                  <a:pt x="5170" y="11016"/>
                </a:cubicBezTo>
                <a:cubicBezTo>
                  <a:pt x="5221" y="11605"/>
                  <a:pt x="5411" y="12744"/>
                  <a:pt x="5509" y="13061"/>
                </a:cubicBezTo>
                <a:cubicBezTo>
                  <a:pt x="5722" y="13751"/>
                  <a:pt x="6262" y="14346"/>
                  <a:pt x="6867" y="14558"/>
                </a:cubicBezTo>
                <a:cubicBezTo>
                  <a:pt x="7951" y="14938"/>
                  <a:pt x="10073" y="14547"/>
                  <a:pt x="11129" y="13767"/>
                </a:cubicBezTo>
                <a:cubicBezTo>
                  <a:pt x="11318" y="13628"/>
                  <a:pt x="11489" y="13524"/>
                  <a:pt x="11516" y="13546"/>
                </a:cubicBezTo>
                <a:cubicBezTo>
                  <a:pt x="11542" y="13568"/>
                  <a:pt x="11573" y="13767"/>
                  <a:pt x="11587" y="13989"/>
                </a:cubicBezTo>
                <a:cubicBezTo>
                  <a:pt x="11615" y="14444"/>
                  <a:pt x="11729" y="14662"/>
                  <a:pt x="11989" y="14769"/>
                </a:cubicBezTo>
                <a:cubicBezTo>
                  <a:pt x="12389" y="14933"/>
                  <a:pt x="13052" y="14641"/>
                  <a:pt x="13173" y="14252"/>
                </a:cubicBezTo>
                <a:cubicBezTo>
                  <a:pt x="13269" y="13942"/>
                  <a:pt x="13212" y="13233"/>
                  <a:pt x="12842" y="10141"/>
                </a:cubicBezTo>
                <a:cubicBezTo>
                  <a:pt x="12528" y="7524"/>
                  <a:pt x="12330" y="5791"/>
                  <a:pt x="12139" y="4006"/>
                </a:cubicBezTo>
                <a:lnTo>
                  <a:pt x="12044" y="3120"/>
                </a:lnTo>
                <a:lnTo>
                  <a:pt x="11879" y="3120"/>
                </a:lnTo>
                <a:cubicBezTo>
                  <a:pt x="11787" y="3122"/>
                  <a:pt x="11373" y="3191"/>
                  <a:pt x="10955" y="3268"/>
                </a:cubicBezTo>
                <a:cubicBezTo>
                  <a:pt x="10233" y="3401"/>
                  <a:pt x="10168" y="3405"/>
                  <a:pt x="9748" y="3289"/>
                </a:cubicBezTo>
                <a:cubicBezTo>
                  <a:pt x="9504" y="3222"/>
                  <a:pt x="9169" y="3080"/>
                  <a:pt x="9006" y="2973"/>
                </a:cubicBezTo>
                <a:cubicBezTo>
                  <a:pt x="8842" y="2866"/>
                  <a:pt x="8697" y="2794"/>
                  <a:pt x="8682" y="2815"/>
                </a:cubicBezTo>
                <a:cubicBezTo>
                  <a:pt x="8667" y="2835"/>
                  <a:pt x="8788" y="3031"/>
                  <a:pt x="8950" y="3247"/>
                </a:cubicBezTo>
                <a:cubicBezTo>
                  <a:pt x="9230" y="3620"/>
                  <a:pt x="9624" y="3986"/>
                  <a:pt x="10221" y="4438"/>
                </a:cubicBezTo>
                <a:cubicBezTo>
                  <a:pt x="10584" y="4713"/>
                  <a:pt x="10921" y="5132"/>
                  <a:pt x="11010" y="5418"/>
                </a:cubicBezTo>
                <a:cubicBezTo>
                  <a:pt x="11110" y="5736"/>
                  <a:pt x="11101" y="6361"/>
                  <a:pt x="10995" y="6778"/>
                </a:cubicBezTo>
                <a:cubicBezTo>
                  <a:pt x="10847" y="7358"/>
                  <a:pt x="10478" y="7724"/>
                  <a:pt x="8737" y="9003"/>
                </a:cubicBezTo>
                <a:cubicBezTo>
                  <a:pt x="7746" y="9731"/>
                  <a:pt x="7620" y="9793"/>
                  <a:pt x="7293" y="9751"/>
                </a:cubicBezTo>
                <a:cubicBezTo>
                  <a:pt x="6749" y="9681"/>
                  <a:pt x="6398" y="9067"/>
                  <a:pt x="6385" y="8149"/>
                </a:cubicBezTo>
                <a:cubicBezTo>
                  <a:pt x="6377" y="7557"/>
                  <a:pt x="6478" y="7430"/>
                  <a:pt x="6527" y="7970"/>
                </a:cubicBezTo>
                <a:cubicBezTo>
                  <a:pt x="6546" y="8173"/>
                  <a:pt x="6577" y="8417"/>
                  <a:pt x="6598" y="8507"/>
                </a:cubicBezTo>
                <a:cubicBezTo>
                  <a:pt x="6674" y="8827"/>
                  <a:pt x="7069" y="8959"/>
                  <a:pt x="7538" y="8823"/>
                </a:cubicBezTo>
                <a:cubicBezTo>
                  <a:pt x="7702" y="8776"/>
                  <a:pt x="7704" y="8772"/>
                  <a:pt x="7688" y="8296"/>
                </a:cubicBezTo>
                <a:cubicBezTo>
                  <a:pt x="7665" y="7632"/>
                  <a:pt x="7570" y="6543"/>
                  <a:pt x="7474" y="5787"/>
                </a:cubicBezTo>
                <a:cubicBezTo>
                  <a:pt x="7430" y="5437"/>
                  <a:pt x="7376" y="4924"/>
                  <a:pt x="7348" y="4649"/>
                </a:cubicBezTo>
                <a:cubicBezTo>
                  <a:pt x="7141" y="2608"/>
                  <a:pt x="6971" y="1330"/>
                  <a:pt x="6890" y="1191"/>
                </a:cubicBezTo>
                <a:cubicBezTo>
                  <a:pt x="6861" y="1141"/>
                  <a:pt x="6606" y="957"/>
                  <a:pt x="6330" y="780"/>
                </a:cubicBezTo>
                <a:cubicBezTo>
                  <a:pt x="5532" y="269"/>
                  <a:pt x="4860" y="0"/>
                  <a:pt x="4373" y="0"/>
                </a:cubicBezTo>
                <a:close/>
                <a:moveTo>
                  <a:pt x="3552" y="200"/>
                </a:moveTo>
                <a:cubicBezTo>
                  <a:pt x="3496" y="124"/>
                  <a:pt x="3054" y="352"/>
                  <a:pt x="2628" y="685"/>
                </a:cubicBezTo>
                <a:cubicBezTo>
                  <a:pt x="2442" y="831"/>
                  <a:pt x="2258" y="959"/>
                  <a:pt x="2218" y="959"/>
                </a:cubicBezTo>
                <a:cubicBezTo>
                  <a:pt x="2178" y="959"/>
                  <a:pt x="2072" y="1041"/>
                  <a:pt x="1981" y="1139"/>
                </a:cubicBezTo>
                <a:lnTo>
                  <a:pt x="1815" y="1307"/>
                </a:lnTo>
                <a:lnTo>
                  <a:pt x="2273" y="1908"/>
                </a:lnTo>
                <a:lnTo>
                  <a:pt x="2731" y="2509"/>
                </a:lnTo>
                <a:lnTo>
                  <a:pt x="2660" y="2772"/>
                </a:lnTo>
                <a:cubicBezTo>
                  <a:pt x="2581" y="3091"/>
                  <a:pt x="2217" y="3595"/>
                  <a:pt x="1934" y="3774"/>
                </a:cubicBezTo>
                <a:cubicBezTo>
                  <a:pt x="1790" y="3865"/>
                  <a:pt x="1665" y="4037"/>
                  <a:pt x="1515" y="4354"/>
                </a:cubicBezTo>
                <a:cubicBezTo>
                  <a:pt x="1232" y="4952"/>
                  <a:pt x="1064" y="5080"/>
                  <a:pt x="474" y="5134"/>
                </a:cubicBezTo>
                <a:lnTo>
                  <a:pt x="0" y="5176"/>
                </a:lnTo>
                <a:lnTo>
                  <a:pt x="0" y="5903"/>
                </a:lnTo>
                <a:cubicBezTo>
                  <a:pt x="0" y="6477"/>
                  <a:pt x="14" y="6643"/>
                  <a:pt x="79" y="6683"/>
                </a:cubicBezTo>
                <a:cubicBezTo>
                  <a:pt x="562" y="6985"/>
                  <a:pt x="701" y="7107"/>
                  <a:pt x="766" y="7274"/>
                </a:cubicBezTo>
                <a:cubicBezTo>
                  <a:pt x="807" y="7381"/>
                  <a:pt x="887" y="7511"/>
                  <a:pt x="939" y="7569"/>
                </a:cubicBezTo>
                <a:cubicBezTo>
                  <a:pt x="992" y="7627"/>
                  <a:pt x="1160" y="7875"/>
                  <a:pt x="1310" y="8117"/>
                </a:cubicBezTo>
                <a:cubicBezTo>
                  <a:pt x="1460" y="8360"/>
                  <a:pt x="1703" y="8736"/>
                  <a:pt x="1855" y="8950"/>
                </a:cubicBezTo>
                <a:cubicBezTo>
                  <a:pt x="2046" y="9221"/>
                  <a:pt x="2156" y="9320"/>
                  <a:pt x="2218" y="9287"/>
                </a:cubicBezTo>
                <a:cubicBezTo>
                  <a:pt x="2267" y="9261"/>
                  <a:pt x="2446" y="9180"/>
                  <a:pt x="2613" y="9098"/>
                </a:cubicBezTo>
                <a:cubicBezTo>
                  <a:pt x="2779" y="9015"/>
                  <a:pt x="2939" y="8912"/>
                  <a:pt x="2968" y="8876"/>
                </a:cubicBezTo>
                <a:cubicBezTo>
                  <a:pt x="2996" y="8841"/>
                  <a:pt x="3048" y="8813"/>
                  <a:pt x="3086" y="8813"/>
                </a:cubicBezTo>
                <a:cubicBezTo>
                  <a:pt x="3124" y="8813"/>
                  <a:pt x="3419" y="8644"/>
                  <a:pt x="3741" y="8433"/>
                </a:cubicBezTo>
                <a:lnTo>
                  <a:pt x="4325" y="8054"/>
                </a:lnTo>
                <a:lnTo>
                  <a:pt x="4302" y="7717"/>
                </a:lnTo>
                <a:cubicBezTo>
                  <a:pt x="4244" y="7054"/>
                  <a:pt x="4100" y="5610"/>
                  <a:pt x="4041" y="5071"/>
                </a:cubicBezTo>
                <a:cubicBezTo>
                  <a:pt x="4008" y="4768"/>
                  <a:pt x="3933" y="3977"/>
                  <a:pt x="3875" y="3310"/>
                </a:cubicBezTo>
                <a:cubicBezTo>
                  <a:pt x="3694" y="1230"/>
                  <a:pt x="3596" y="261"/>
                  <a:pt x="3552" y="200"/>
                </a:cubicBezTo>
                <a:close/>
                <a:moveTo>
                  <a:pt x="7530" y="1708"/>
                </a:moveTo>
                <a:cubicBezTo>
                  <a:pt x="7522" y="1719"/>
                  <a:pt x="7591" y="2286"/>
                  <a:pt x="7680" y="2973"/>
                </a:cubicBezTo>
                <a:cubicBezTo>
                  <a:pt x="8039" y="5763"/>
                  <a:pt x="8122" y="7231"/>
                  <a:pt x="7980" y="8138"/>
                </a:cubicBezTo>
                <a:cubicBezTo>
                  <a:pt x="7940" y="8391"/>
                  <a:pt x="7930" y="8592"/>
                  <a:pt x="7956" y="8592"/>
                </a:cubicBezTo>
                <a:cubicBezTo>
                  <a:pt x="8041" y="8592"/>
                  <a:pt x="9014" y="7921"/>
                  <a:pt x="9629" y="7432"/>
                </a:cubicBezTo>
                <a:cubicBezTo>
                  <a:pt x="10397" y="6822"/>
                  <a:pt x="10805" y="6408"/>
                  <a:pt x="10805" y="6251"/>
                </a:cubicBezTo>
                <a:cubicBezTo>
                  <a:pt x="10805" y="6052"/>
                  <a:pt x="10435" y="5632"/>
                  <a:pt x="9787" y="5102"/>
                </a:cubicBezTo>
                <a:cubicBezTo>
                  <a:pt x="9034" y="4486"/>
                  <a:pt x="9053" y="4498"/>
                  <a:pt x="8532" y="3742"/>
                </a:cubicBezTo>
                <a:lnTo>
                  <a:pt x="8098" y="3120"/>
                </a:lnTo>
                <a:lnTo>
                  <a:pt x="8130" y="2709"/>
                </a:lnTo>
                <a:lnTo>
                  <a:pt x="8153" y="2288"/>
                </a:lnTo>
                <a:lnTo>
                  <a:pt x="7853" y="1992"/>
                </a:lnTo>
                <a:cubicBezTo>
                  <a:pt x="7685" y="1826"/>
                  <a:pt x="7537" y="1697"/>
                  <a:pt x="7530" y="1708"/>
                </a:cubicBezTo>
                <a:close/>
                <a:moveTo>
                  <a:pt x="13418" y="3669"/>
                </a:moveTo>
                <a:lnTo>
                  <a:pt x="13015" y="3679"/>
                </a:lnTo>
                <a:lnTo>
                  <a:pt x="12621" y="3690"/>
                </a:lnTo>
                <a:lnTo>
                  <a:pt x="12644" y="3879"/>
                </a:lnTo>
                <a:cubicBezTo>
                  <a:pt x="12690" y="4180"/>
                  <a:pt x="12944" y="6241"/>
                  <a:pt x="12984" y="6652"/>
                </a:cubicBezTo>
                <a:cubicBezTo>
                  <a:pt x="13003" y="6854"/>
                  <a:pt x="13148" y="8123"/>
                  <a:pt x="13315" y="9477"/>
                </a:cubicBezTo>
                <a:cubicBezTo>
                  <a:pt x="13564" y="11496"/>
                  <a:pt x="13623" y="12121"/>
                  <a:pt x="13631" y="12935"/>
                </a:cubicBezTo>
                <a:cubicBezTo>
                  <a:pt x="13639" y="13724"/>
                  <a:pt x="13622" y="13995"/>
                  <a:pt x="13544" y="14295"/>
                </a:cubicBezTo>
                <a:cubicBezTo>
                  <a:pt x="13415" y="14787"/>
                  <a:pt x="13141" y="15305"/>
                  <a:pt x="12849" y="15591"/>
                </a:cubicBezTo>
                <a:cubicBezTo>
                  <a:pt x="12652" y="15786"/>
                  <a:pt x="12556" y="15826"/>
                  <a:pt x="12218" y="15855"/>
                </a:cubicBezTo>
                <a:cubicBezTo>
                  <a:pt x="11823" y="15889"/>
                  <a:pt x="11814" y="15884"/>
                  <a:pt x="11626" y="15633"/>
                </a:cubicBezTo>
                <a:cubicBezTo>
                  <a:pt x="11452" y="15401"/>
                  <a:pt x="11302" y="14952"/>
                  <a:pt x="11302" y="14664"/>
                </a:cubicBezTo>
                <a:cubicBezTo>
                  <a:pt x="11302" y="14557"/>
                  <a:pt x="11281" y="14565"/>
                  <a:pt x="11121" y="14685"/>
                </a:cubicBezTo>
                <a:cubicBezTo>
                  <a:pt x="10454" y="15183"/>
                  <a:pt x="9268" y="15627"/>
                  <a:pt x="8374" y="15718"/>
                </a:cubicBezTo>
                <a:cubicBezTo>
                  <a:pt x="7341" y="15823"/>
                  <a:pt x="6671" y="15724"/>
                  <a:pt x="6148" y="15380"/>
                </a:cubicBezTo>
                <a:cubicBezTo>
                  <a:pt x="5929" y="15236"/>
                  <a:pt x="5646" y="14983"/>
                  <a:pt x="5525" y="14822"/>
                </a:cubicBezTo>
                <a:cubicBezTo>
                  <a:pt x="5285" y="14502"/>
                  <a:pt x="5274" y="14534"/>
                  <a:pt x="5383" y="15138"/>
                </a:cubicBezTo>
                <a:cubicBezTo>
                  <a:pt x="5569" y="16171"/>
                  <a:pt x="5871" y="16752"/>
                  <a:pt x="6369" y="17046"/>
                </a:cubicBezTo>
                <a:cubicBezTo>
                  <a:pt x="7282" y="17584"/>
                  <a:pt x="7186" y="17556"/>
                  <a:pt x="8059" y="17636"/>
                </a:cubicBezTo>
                <a:cubicBezTo>
                  <a:pt x="9247" y="17745"/>
                  <a:pt x="11237" y="17675"/>
                  <a:pt x="11934" y="17499"/>
                </a:cubicBezTo>
                <a:cubicBezTo>
                  <a:pt x="12866" y="17264"/>
                  <a:pt x="14311" y="16727"/>
                  <a:pt x="14933" y="16382"/>
                </a:cubicBezTo>
                <a:cubicBezTo>
                  <a:pt x="15721" y="15945"/>
                  <a:pt x="16511" y="15228"/>
                  <a:pt x="16385" y="15064"/>
                </a:cubicBezTo>
                <a:cubicBezTo>
                  <a:pt x="16329" y="14990"/>
                  <a:pt x="15727" y="14713"/>
                  <a:pt x="14988" y="14432"/>
                </a:cubicBezTo>
                <a:cubicBezTo>
                  <a:pt x="14701" y="14322"/>
                  <a:pt x="14433" y="14204"/>
                  <a:pt x="14396" y="14158"/>
                </a:cubicBezTo>
                <a:cubicBezTo>
                  <a:pt x="14317" y="14058"/>
                  <a:pt x="14431" y="13312"/>
                  <a:pt x="14554" y="13114"/>
                </a:cubicBezTo>
                <a:cubicBezTo>
                  <a:pt x="14595" y="13049"/>
                  <a:pt x="14893" y="12814"/>
                  <a:pt x="15217" y="12597"/>
                </a:cubicBezTo>
                <a:lnTo>
                  <a:pt x="15801" y="12197"/>
                </a:lnTo>
                <a:lnTo>
                  <a:pt x="15778" y="11480"/>
                </a:lnTo>
                <a:lnTo>
                  <a:pt x="15746" y="10763"/>
                </a:lnTo>
                <a:lnTo>
                  <a:pt x="15967" y="10162"/>
                </a:lnTo>
                <a:cubicBezTo>
                  <a:pt x="16088" y="9834"/>
                  <a:pt x="16218" y="9546"/>
                  <a:pt x="16251" y="9519"/>
                </a:cubicBezTo>
                <a:cubicBezTo>
                  <a:pt x="16284" y="9492"/>
                  <a:pt x="16306" y="9268"/>
                  <a:pt x="16306" y="9024"/>
                </a:cubicBezTo>
                <a:cubicBezTo>
                  <a:pt x="16306" y="8590"/>
                  <a:pt x="16299" y="8560"/>
                  <a:pt x="15872" y="7717"/>
                </a:cubicBezTo>
                <a:cubicBezTo>
                  <a:pt x="15479" y="6939"/>
                  <a:pt x="15430" y="6817"/>
                  <a:pt x="15415" y="6462"/>
                </a:cubicBezTo>
                <a:lnTo>
                  <a:pt x="15399" y="6061"/>
                </a:lnTo>
                <a:lnTo>
                  <a:pt x="14775" y="5387"/>
                </a:lnTo>
                <a:cubicBezTo>
                  <a:pt x="14431" y="5017"/>
                  <a:pt x="13981" y="4483"/>
                  <a:pt x="13781" y="4196"/>
                </a:cubicBezTo>
                <a:lnTo>
                  <a:pt x="13418" y="3669"/>
                </a:lnTo>
                <a:close/>
                <a:moveTo>
                  <a:pt x="4404" y="9003"/>
                </a:moveTo>
                <a:cubicBezTo>
                  <a:pt x="4353" y="8910"/>
                  <a:pt x="4303" y="8908"/>
                  <a:pt x="4033" y="9055"/>
                </a:cubicBezTo>
                <a:cubicBezTo>
                  <a:pt x="3861" y="9149"/>
                  <a:pt x="3686" y="9258"/>
                  <a:pt x="3646" y="9298"/>
                </a:cubicBezTo>
                <a:cubicBezTo>
                  <a:pt x="3512" y="9430"/>
                  <a:pt x="3300" y="9536"/>
                  <a:pt x="3078" y="9582"/>
                </a:cubicBezTo>
                <a:cubicBezTo>
                  <a:pt x="2459" y="9711"/>
                  <a:pt x="2389" y="9852"/>
                  <a:pt x="2676" y="10331"/>
                </a:cubicBezTo>
                <a:cubicBezTo>
                  <a:pt x="2770" y="10488"/>
                  <a:pt x="2870" y="10682"/>
                  <a:pt x="2897" y="10763"/>
                </a:cubicBezTo>
                <a:cubicBezTo>
                  <a:pt x="3030" y="11162"/>
                  <a:pt x="3373" y="11754"/>
                  <a:pt x="3473" y="11754"/>
                </a:cubicBezTo>
                <a:cubicBezTo>
                  <a:pt x="3517" y="11754"/>
                  <a:pt x="3566" y="11800"/>
                  <a:pt x="3583" y="11859"/>
                </a:cubicBezTo>
                <a:cubicBezTo>
                  <a:pt x="3600" y="11919"/>
                  <a:pt x="3669" y="11990"/>
                  <a:pt x="3733" y="12018"/>
                </a:cubicBezTo>
                <a:cubicBezTo>
                  <a:pt x="3909" y="12092"/>
                  <a:pt x="4362" y="12530"/>
                  <a:pt x="4609" y="12861"/>
                </a:cubicBezTo>
                <a:cubicBezTo>
                  <a:pt x="4730" y="13022"/>
                  <a:pt x="4837" y="13156"/>
                  <a:pt x="4846" y="13156"/>
                </a:cubicBezTo>
                <a:cubicBezTo>
                  <a:pt x="4863" y="13156"/>
                  <a:pt x="4833" y="12728"/>
                  <a:pt x="4799" y="12471"/>
                </a:cubicBezTo>
                <a:cubicBezTo>
                  <a:pt x="4789" y="12401"/>
                  <a:pt x="4765" y="12320"/>
                  <a:pt x="4744" y="12292"/>
                </a:cubicBezTo>
                <a:cubicBezTo>
                  <a:pt x="4723" y="12264"/>
                  <a:pt x="4704" y="12048"/>
                  <a:pt x="4704" y="11807"/>
                </a:cubicBezTo>
                <a:cubicBezTo>
                  <a:pt x="4704" y="11566"/>
                  <a:pt x="4677" y="11247"/>
                  <a:pt x="4649" y="11100"/>
                </a:cubicBezTo>
                <a:cubicBezTo>
                  <a:pt x="4620" y="10954"/>
                  <a:pt x="4568" y="10449"/>
                  <a:pt x="4530" y="9972"/>
                </a:cubicBezTo>
                <a:cubicBezTo>
                  <a:pt x="4493" y="9496"/>
                  <a:pt x="4437" y="9062"/>
                  <a:pt x="4404" y="9003"/>
                </a:cubicBezTo>
                <a:close/>
                <a:moveTo>
                  <a:pt x="16709" y="10078"/>
                </a:moveTo>
                <a:cubicBezTo>
                  <a:pt x="16616" y="10053"/>
                  <a:pt x="16521" y="10073"/>
                  <a:pt x="16409" y="10141"/>
                </a:cubicBezTo>
                <a:cubicBezTo>
                  <a:pt x="16247" y="10239"/>
                  <a:pt x="16038" y="10645"/>
                  <a:pt x="16038" y="10858"/>
                </a:cubicBezTo>
                <a:cubicBezTo>
                  <a:pt x="16038" y="11076"/>
                  <a:pt x="16185" y="11373"/>
                  <a:pt x="16362" y="11501"/>
                </a:cubicBezTo>
                <a:cubicBezTo>
                  <a:pt x="16579" y="11658"/>
                  <a:pt x="16774" y="11628"/>
                  <a:pt x="16962" y="11417"/>
                </a:cubicBezTo>
                <a:cubicBezTo>
                  <a:pt x="17107" y="11253"/>
                  <a:pt x="17135" y="11183"/>
                  <a:pt x="17135" y="10879"/>
                </a:cubicBezTo>
                <a:cubicBezTo>
                  <a:pt x="17135" y="10591"/>
                  <a:pt x="17108" y="10475"/>
                  <a:pt x="16977" y="10289"/>
                </a:cubicBezTo>
                <a:cubicBezTo>
                  <a:pt x="16893" y="10168"/>
                  <a:pt x="16802" y="10103"/>
                  <a:pt x="16709" y="10078"/>
                </a:cubicBezTo>
                <a:close/>
                <a:moveTo>
                  <a:pt x="17569" y="10805"/>
                </a:moveTo>
                <a:cubicBezTo>
                  <a:pt x="17517" y="10805"/>
                  <a:pt x="17301" y="11621"/>
                  <a:pt x="17301" y="11817"/>
                </a:cubicBezTo>
                <a:cubicBezTo>
                  <a:pt x="17301" y="11928"/>
                  <a:pt x="17344" y="11985"/>
                  <a:pt x="17451" y="12018"/>
                </a:cubicBezTo>
                <a:cubicBezTo>
                  <a:pt x="17534" y="12043"/>
                  <a:pt x="17676" y="12090"/>
                  <a:pt x="17767" y="12123"/>
                </a:cubicBezTo>
                <a:cubicBezTo>
                  <a:pt x="17971" y="12196"/>
                  <a:pt x="18273" y="12213"/>
                  <a:pt x="18437" y="12155"/>
                </a:cubicBezTo>
                <a:cubicBezTo>
                  <a:pt x="18704" y="12059"/>
                  <a:pt x="18531" y="11666"/>
                  <a:pt x="17995" y="11164"/>
                </a:cubicBezTo>
                <a:cubicBezTo>
                  <a:pt x="17784" y="10966"/>
                  <a:pt x="17591" y="10805"/>
                  <a:pt x="17569" y="10805"/>
                </a:cubicBezTo>
                <a:close/>
                <a:moveTo>
                  <a:pt x="18753" y="11058"/>
                </a:moveTo>
                <a:lnTo>
                  <a:pt x="18808" y="11406"/>
                </a:lnTo>
                <a:cubicBezTo>
                  <a:pt x="18903" y="12023"/>
                  <a:pt x="18583" y="12902"/>
                  <a:pt x="18185" y="13124"/>
                </a:cubicBezTo>
                <a:cubicBezTo>
                  <a:pt x="17967" y="13246"/>
                  <a:pt x="17658" y="13185"/>
                  <a:pt x="17056" y="12914"/>
                </a:cubicBezTo>
                <a:cubicBezTo>
                  <a:pt x="16848" y="12820"/>
                  <a:pt x="16657" y="12785"/>
                  <a:pt x="16512" y="12808"/>
                </a:cubicBezTo>
                <a:cubicBezTo>
                  <a:pt x="16241" y="12851"/>
                  <a:pt x="15284" y="13433"/>
                  <a:pt x="15351" y="13514"/>
                </a:cubicBezTo>
                <a:cubicBezTo>
                  <a:pt x="15378" y="13546"/>
                  <a:pt x="15574" y="13631"/>
                  <a:pt x="15786" y="13704"/>
                </a:cubicBezTo>
                <a:cubicBezTo>
                  <a:pt x="16221" y="13854"/>
                  <a:pt x="16611" y="14105"/>
                  <a:pt x="16725" y="14305"/>
                </a:cubicBezTo>
                <a:cubicBezTo>
                  <a:pt x="16848" y="14522"/>
                  <a:pt x="16817" y="15041"/>
                  <a:pt x="16662" y="15465"/>
                </a:cubicBezTo>
                <a:cubicBezTo>
                  <a:pt x="16511" y="15876"/>
                  <a:pt x="16112" y="16442"/>
                  <a:pt x="15809" y="16677"/>
                </a:cubicBezTo>
                <a:cubicBezTo>
                  <a:pt x="15514" y="16906"/>
                  <a:pt x="14437" y="17605"/>
                  <a:pt x="14223" y="17700"/>
                </a:cubicBezTo>
                <a:cubicBezTo>
                  <a:pt x="13630" y="17962"/>
                  <a:pt x="13335" y="18069"/>
                  <a:pt x="13260" y="18069"/>
                </a:cubicBezTo>
                <a:cubicBezTo>
                  <a:pt x="13108" y="18069"/>
                  <a:pt x="13166" y="18197"/>
                  <a:pt x="13457" y="18469"/>
                </a:cubicBezTo>
                <a:cubicBezTo>
                  <a:pt x="13615" y="18616"/>
                  <a:pt x="13762" y="18733"/>
                  <a:pt x="13781" y="18733"/>
                </a:cubicBezTo>
                <a:cubicBezTo>
                  <a:pt x="13800" y="18733"/>
                  <a:pt x="13890" y="18607"/>
                  <a:pt x="13986" y="18448"/>
                </a:cubicBezTo>
                <a:cubicBezTo>
                  <a:pt x="14184" y="18119"/>
                  <a:pt x="14267" y="18106"/>
                  <a:pt x="14586" y="18395"/>
                </a:cubicBezTo>
                <a:cubicBezTo>
                  <a:pt x="14700" y="18499"/>
                  <a:pt x="14822" y="18585"/>
                  <a:pt x="14854" y="18585"/>
                </a:cubicBezTo>
                <a:cubicBezTo>
                  <a:pt x="14887" y="18585"/>
                  <a:pt x="14995" y="18475"/>
                  <a:pt x="15099" y="18332"/>
                </a:cubicBezTo>
                <a:cubicBezTo>
                  <a:pt x="15441" y="17861"/>
                  <a:pt x="15832" y="17595"/>
                  <a:pt x="16646" y="17299"/>
                </a:cubicBezTo>
                <a:cubicBezTo>
                  <a:pt x="17868" y="16855"/>
                  <a:pt x="18514" y="16536"/>
                  <a:pt x="19614" y="15813"/>
                </a:cubicBezTo>
                <a:cubicBezTo>
                  <a:pt x="20637" y="15140"/>
                  <a:pt x="21152" y="14747"/>
                  <a:pt x="21303" y="14527"/>
                </a:cubicBezTo>
                <a:cubicBezTo>
                  <a:pt x="21438" y="14328"/>
                  <a:pt x="21585" y="13092"/>
                  <a:pt x="21595" y="12102"/>
                </a:cubicBezTo>
                <a:cubicBezTo>
                  <a:pt x="21600" y="11559"/>
                  <a:pt x="21583" y="11411"/>
                  <a:pt x="21492" y="11248"/>
                </a:cubicBezTo>
                <a:lnTo>
                  <a:pt x="21381" y="11058"/>
                </a:lnTo>
                <a:lnTo>
                  <a:pt x="20071" y="11058"/>
                </a:lnTo>
                <a:lnTo>
                  <a:pt x="18753" y="11058"/>
                </a:lnTo>
                <a:close/>
                <a:moveTo>
                  <a:pt x="13031" y="18195"/>
                </a:moveTo>
                <a:lnTo>
                  <a:pt x="12739" y="18248"/>
                </a:lnTo>
                <a:cubicBezTo>
                  <a:pt x="12577" y="18277"/>
                  <a:pt x="12242" y="18362"/>
                  <a:pt x="11997" y="18437"/>
                </a:cubicBezTo>
                <a:cubicBezTo>
                  <a:pt x="11306" y="18652"/>
                  <a:pt x="10049" y="18759"/>
                  <a:pt x="8871" y="18701"/>
                </a:cubicBezTo>
                <a:lnTo>
                  <a:pt x="7838" y="18648"/>
                </a:lnTo>
                <a:lnTo>
                  <a:pt x="7901" y="18859"/>
                </a:lnTo>
                <a:cubicBezTo>
                  <a:pt x="8021" y="19229"/>
                  <a:pt x="8223" y="19625"/>
                  <a:pt x="8722" y="20472"/>
                </a:cubicBezTo>
                <a:cubicBezTo>
                  <a:pt x="8990" y="20929"/>
                  <a:pt x="9211" y="21335"/>
                  <a:pt x="9211" y="21368"/>
                </a:cubicBezTo>
                <a:cubicBezTo>
                  <a:pt x="9211" y="21401"/>
                  <a:pt x="9246" y="21467"/>
                  <a:pt x="9282" y="21516"/>
                </a:cubicBezTo>
                <a:cubicBezTo>
                  <a:pt x="9320" y="21566"/>
                  <a:pt x="9499" y="21600"/>
                  <a:pt x="9708" y="21600"/>
                </a:cubicBezTo>
                <a:lnTo>
                  <a:pt x="10071" y="21600"/>
                </a:lnTo>
                <a:lnTo>
                  <a:pt x="10553" y="21052"/>
                </a:lnTo>
                <a:cubicBezTo>
                  <a:pt x="10815" y="20751"/>
                  <a:pt x="11075" y="20474"/>
                  <a:pt x="11137" y="20430"/>
                </a:cubicBezTo>
                <a:cubicBezTo>
                  <a:pt x="11199" y="20386"/>
                  <a:pt x="11771" y="20295"/>
                  <a:pt x="12407" y="20230"/>
                </a:cubicBezTo>
                <a:cubicBezTo>
                  <a:pt x="13494" y="20118"/>
                  <a:pt x="13583" y="20112"/>
                  <a:pt x="13828" y="20230"/>
                </a:cubicBezTo>
                <a:cubicBezTo>
                  <a:pt x="14128" y="20374"/>
                  <a:pt x="14237" y="20340"/>
                  <a:pt x="14325" y="20082"/>
                </a:cubicBezTo>
                <a:cubicBezTo>
                  <a:pt x="14438" y="19753"/>
                  <a:pt x="14400" y="19518"/>
                  <a:pt x="14207" y="19312"/>
                </a:cubicBezTo>
                <a:cubicBezTo>
                  <a:pt x="14015" y="19109"/>
                  <a:pt x="13776" y="18925"/>
                  <a:pt x="13757" y="18965"/>
                </a:cubicBezTo>
                <a:cubicBezTo>
                  <a:pt x="13626" y="19248"/>
                  <a:pt x="13420" y="19544"/>
                  <a:pt x="13355" y="19544"/>
                </a:cubicBezTo>
                <a:cubicBezTo>
                  <a:pt x="13265" y="19544"/>
                  <a:pt x="13012" y="19331"/>
                  <a:pt x="12802" y="19081"/>
                </a:cubicBezTo>
                <a:cubicBezTo>
                  <a:pt x="12667" y="18919"/>
                  <a:pt x="12653" y="18980"/>
                  <a:pt x="12936" y="18395"/>
                </a:cubicBezTo>
                <a:lnTo>
                  <a:pt x="13031" y="18195"/>
                </a:ln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prism dir="l" isContent="0" isInverted="1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829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2" name="Google Shape;1765;p26"/>
          <p:cNvSpPr/>
          <p:nvPr/>
        </p:nvSpPr>
        <p:spPr>
          <a:xfrm rot="126755">
            <a:off x="2179763" y="1013211"/>
            <a:ext cx="4703898" cy="628215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2833" name="Google Shape;1766;p26"/>
          <p:cNvSpPr/>
          <p:nvPr/>
        </p:nvSpPr>
        <p:spPr>
          <a:xfrm rot="21464125">
            <a:off x="2051224" y="750197"/>
            <a:ext cx="538649" cy="5386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2834" name="Google Shape;1767;p26"/>
          <p:cNvSpPr/>
          <p:nvPr/>
        </p:nvSpPr>
        <p:spPr>
          <a:xfrm rot="4829594">
            <a:off x="6353031" y="894578"/>
            <a:ext cx="773225" cy="5221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grpSp>
        <p:nvGrpSpPr>
          <p:cNvPr id="2840" name="Google Shape;1771;p26"/>
          <p:cNvGrpSpPr/>
          <p:nvPr/>
        </p:nvGrpSpPr>
        <p:grpSpPr>
          <a:xfrm>
            <a:off x="8570627" y="4423862"/>
            <a:ext cx="191481" cy="191488"/>
            <a:chOff x="0" y="0"/>
            <a:chExt cx="191480" cy="191486"/>
          </a:xfrm>
        </p:grpSpPr>
        <p:sp>
          <p:nvSpPr>
            <p:cNvPr id="2835" name="Google Shape;1772;p26"/>
            <p:cNvSpPr/>
            <p:nvPr/>
          </p:nvSpPr>
          <p:spPr>
            <a:xfrm>
              <a:off x="136170" y="11266"/>
              <a:ext cx="32996" cy="3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836" name="Google Shape;1773;p26"/>
            <p:cNvSpPr/>
            <p:nvPr/>
          </p:nvSpPr>
          <p:spPr>
            <a:xfrm>
              <a:off x="74057" y="134648"/>
              <a:ext cx="44877" cy="5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837" name="Google Shape;1774;p26"/>
            <p:cNvSpPr/>
            <p:nvPr/>
          </p:nvSpPr>
          <p:spPr>
            <a:xfrm>
              <a:off x="84886" y="78546"/>
              <a:ext cx="22444" cy="22444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838" name="Google Shape;1775;p26"/>
            <p:cNvSpPr/>
            <p:nvPr/>
          </p:nvSpPr>
          <p:spPr>
            <a:xfrm>
              <a:off x="0" y="0"/>
              <a:ext cx="191481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839" name="Google Shape;1776;p26"/>
            <p:cNvSpPr/>
            <p:nvPr/>
          </p:nvSpPr>
          <p:spPr>
            <a:xfrm>
              <a:off x="22156" y="40793"/>
              <a:ext cx="146891" cy="15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2841" name="Google Shape;1777;p26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8416249" y="568677"/>
            <a:ext cx="500101" cy="411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01</a:t>
            </a:r>
          </a:p>
        </p:txBody>
      </p:sp>
      <p:sp>
        <p:nvSpPr>
          <p:cNvPr id="2842" name="Google Shape;1778;p26"/>
          <p:cNvSpPr txBox="1"/>
          <p:nvPr/>
        </p:nvSpPr>
        <p:spPr>
          <a:xfrm>
            <a:off x="8416249" y="1133002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02</a:t>
            </a:r>
          </a:p>
        </p:txBody>
      </p:sp>
      <p:sp>
        <p:nvSpPr>
          <p:cNvPr id="2843" name="Google Shape;1779;p26"/>
          <p:cNvSpPr txBox="1"/>
          <p:nvPr/>
        </p:nvSpPr>
        <p:spPr>
          <a:xfrm>
            <a:off x="8416249" y="1671049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03</a:t>
            </a:r>
          </a:p>
        </p:txBody>
      </p:sp>
      <p:sp>
        <p:nvSpPr>
          <p:cNvPr id="2844" name="Google Shape;1780;p26"/>
          <p:cNvSpPr txBox="1"/>
          <p:nvPr/>
        </p:nvSpPr>
        <p:spPr>
          <a:xfrm>
            <a:off x="8416249" y="2225223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04</a:t>
            </a:r>
          </a:p>
        </p:txBody>
      </p:sp>
      <p:sp>
        <p:nvSpPr>
          <p:cNvPr id="2845" name="Google Shape;1781;p26"/>
          <p:cNvSpPr txBox="1"/>
          <p:nvPr/>
        </p:nvSpPr>
        <p:spPr>
          <a:xfrm>
            <a:off x="8416249" y="2795522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05</a:t>
            </a:r>
          </a:p>
        </p:txBody>
      </p:sp>
      <p:sp>
        <p:nvSpPr>
          <p:cNvPr id="2846" name="Google Shape;1782;p26"/>
          <p:cNvSpPr txBox="1"/>
          <p:nvPr/>
        </p:nvSpPr>
        <p:spPr>
          <a:xfrm>
            <a:off x="8416249" y="3357759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06</a:t>
            </a:r>
          </a:p>
        </p:txBody>
      </p:sp>
      <p:sp>
        <p:nvSpPr>
          <p:cNvPr id="2847" name="Google Shape;1784;p26">
            <a:hlinkClick r:id="rId3" invalidUrl="" action="ppaction://hlinksldjump" tgtFrame="" tooltip="" history="1" highlightClick="0" endSnd="0"/>
          </p:cNvPr>
          <p:cNvSpPr/>
          <p:nvPr/>
        </p:nvSpPr>
        <p:spPr>
          <a:xfrm rot="18900000">
            <a:off x="945785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48" name="Google Shape;1785;p26"/>
          <p:cNvSpPr/>
          <p:nvPr/>
        </p:nvSpPr>
        <p:spPr>
          <a:xfrm rot="8100000">
            <a:off x="8027236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49" name="Google Shape;1786;p26"/>
          <p:cNvSpPr txBox="1"/>
          <p:nvPr/>
        </p:nvSpPr>
        <p:spPr>
          <a:xfrm>
            <a:off x="3330061" y="4490296"/>
            <a:ext cx="2403301" cy="487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algn="ctr" rtl="0">
              <a:defRPr sz="2000">
                <a:solidFill>
                  <a:schemeClr val="accent1"/>
                </a:solidFill>
                <a:latin typeface="Jua"/>
                <a:ea typeface="Jua"/>
                <a:cs typeface="Jua"/>
                <a:sym typeface="Jua"/>
              </a:defRPr>
            </a:lvl1pPr>
          </a:lstStyle>
          <a:p>
            <a:pPr/>
            <a:r>
              <a:t>…</a:t>
            </a:r>
          </a:p>
        </p:txBody>
      </p:sp>
      <p:pic>
        <p:nvPicPr>
          <p:cNvPr id="2850" name="IMG_0575.png" descr="IMG_0575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154329" y="-866435"/>
            <a:ext cx="2835342" cy="284672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853" name="تجميع"/>
          <p:cNvGrpSpPr/>
          <p:nvPr/>
        </p:nvGrpSpPr>
        <p:grpSpPr>
          <a:xfrm>
            <a:off x="6866098" y="151043"/>
            <a:ext cx="1460897" cy="581158"/>
            <a:chOff x="0" y="0"/>
            <a:chExt cx="1460895" cy="581156"/>
          </a:xfrm>
        </p:grpSpPr>
        <p:pic>
          <p:nvPicPr>
            <p:cNvPr id="2851" name="Google Shape;181;p29" descr="Google Shape;181;p29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852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sp>
        <p:nvSpPr>
          <p:cNvPr id="2854" name="Google Shape;1768;p26"/>
          <p:cNvSpPr txBox="1"/>
          <p:nvPr>
            <p:ph type="title"/>
          </p:nvPr>
        </p:nvSpPr>
        <p:spPr>
          <a:xfrm>
            <a:off x="1585719" y="665386"/>
            <a:ext cx="5581501" cy="1480200"/>
          </a:xfrm>
          <a:prstGeom prst="rect">
            <a:avLst/>
          </a:prstGeom>
        </p:spPr>
        <p:txBody>
          <a:bodyPr lIns="121899" tIns="121899" rIns="121899" bIns="121899" anchor="t"/>
          <a:lstStyle>
            <a:lvl1pPr rtl="0">
              <a:defRPr/>
            </a:lvl1pPr>
          </a:lstStyle>
          <a:p>
            <a:pPr/>
            <a:r>
              <a:t>شريط الذكريات</a:t>
            </a:r>
          </a:p>
        </p:txBody>
      </p:sp>
      <p:pic>
        <p:nvPicPr>
          <p:cNvPr id="2855" name="IMG_0948.png" descr="IMG_0948.png"/>
          <p:cNvPicPr>
            <a:picLocks noChangeAspect="1"/>
          </p:cNvPicPr>
          <p:nvPr/>
        </p:nvPicPr>
        <p:blipFill>
          <a:blip r:embed="rId6">
            <a:extLst/>
          </a:blip>
          <a:srcRect l="14212" t="15552" r="2076" b="7943"/>
          <a:stretch>
            <a:fillRect/>
          </a:stretch>
        </p:blipFill>
        <p:spPr>
          <a:xfrm>
            <a:off x="5989516" y="1292558"/>
            <a:ext cx="1989964" cy="157212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0" h="21471" fill="norm" stroke="1" extrusionOk="0">
                <a:moveTo>
                  <a:pt x="14270" y="0"/>
                </a:moveTo>
                <a:cubicBezTo>
                  <a:pt x="14208" y="0"/>
                  <a:pt x="14216" y="55"/>
                  <a:pt x="14309" y="206"/>
                </a:cubicBezTo>
                <a:cubicBezTo>
                  <a:pt x="14369" y="304"/>
                  <a:pt x="14376" y="292"/>
                  <a:pt x="14352" y="136"/>
                </a:cubicBezTo>
                <a:cubicBezTo>
                  <a:pt x="14340" y="60"/>
                  <a:pt x="14305" y="0"/>
                  <a:pt x="14270" y="0"/>
                </a:cubicBezTo>
                <a:close/>
                <a:moveTo>
                  <a:pt x="13091" y="168"/>
                </a:moveTo>
                <a:cubicBezTo>
                  <a:pt x="13067" y="168"/>
                  <a:pt x="13015" y="193"/>
                  <a:pt x="12979" y="222"/>
                </a:cubicBezTo>
                <a:cubicBezTo>
                  <a:pt x="12943" y="252"/>
                  <a:pt x="12933" y="276"/>
                  <a:pt x="12957" y="276"/>
                </a:cubicBezTo>
                <a:cubicBezTo>
                  <a:pt x="12982" y="276"/>
                  <a:pt x="13033" y="252"/>
                  <a:pt x="13069" y="222"/>
                </a:cubicBezTo>
                <a:cubicBezTo>
                  <a:pt x="13106" y="193"/>
                  <a:pt x="13115" y="168"/>
                  <a:pt x="13091" y="168"/>
                </a:cubicBezTo>
                <a:close/>
                <a:moveTo>
                  <a:pt x="13439" y="190"/>
                </a:moveTo>
                <a:cubicBezTo>
                  <a:pt x="13424" y="199"/>
                  <a:pt x="13400" y="229"/>
                  <a:pt x="13362" y="287"/>
                </a:cubicBezTo>
                <a:cubicBezTo>
                  <a:pt x="13308" y="371"/>
                  <a:pt x="13220" y="444"/>
                  <a:pt x="13168" y="444"/>
                </a:cubicBezTo>
                <a:cubicBezTo>
                  <a:pt x="13116" y="444"/>
                  <a:pt x="13063" y="468"/>
                  <a:pt x="13048" y="499"/>
                </a:cubicBezTo>
                <a:cubicBezTo>
                  <a:pt x="13032" y="531"/>
                  <a:pt x="13074" y="553"/>
                  <a:pt x="13147" y="553"/>
                </a:cubicBezTo>
                <a:cubicBezTo>
                  <a:pt x="13290" y="553"/>
                  <a:pt x="13463" y="375"/>
                  <a:pt x="13461" y="233"/>
                </a:cubicBezTo>
                <a:cubicBezTo>
                  <a:pt x="13460" y="197"/>
                  <a:pt x="13455" y="181"/>
                  <a:pt x="13439" y="190"/>
                </a:cubicBezTo>
                <a:close/>
                <a:moveTo>
                  <a:pt x="14029" y="222"/>
                </a:moveTo>
                <a:cubicBezTo>
                  <a:pt x="13953" y="222"/>
                  <a:pt x="13992" y="339"/>
                  <a:pt x="14119" y="499"/>
                </a:cubicBezTo>
                <a:cubicBezTo>
                  <a:pt x="14239" y="648"/>
                  <a:pt x="14426" y="732"/>
                  <a:pt x="14365" y="607"/>
                </a:cubicBezTo>
                <a:cubicBezTo>
                  <a:pt x="14350" y="577"/>
                  <a:pt x="14297" y="553"/>
                  <a:pt x="14249" y="553"/>
                </a:cubicBezTo>
                <a:cubicBezTo>
                  <a:pt x="14191" y="553"/>
                  <a:pt x="14145" y="494"/>
                  <a:pt x="14115" y="385"/>
                </a:cubicBezTo>
                <a:cubicBezTo>
                  <a:pt x="14090" y="294"/>
                  <a:pt x="14051" y="222"/>
                  <a:pt x="14029" y="222"/>
                </a:cubicBezTo>
                <a:close/>
                <a:moveTo>
                  <a:pt x="14515" y="282"/>
                </a:moveTo>
                <a:cubicBezTo>
                  <a:pt x="14500" y="281"/>
                  <a:pt x="14484" y="285"/>
                  <a:pt x="14468" y="293"/>
                </a:cubicBezTo>
                <a:cubicBezTo>
                  <a:pt x="14433" y="310"/>
                  <a:pt x="14443" y="323"/>
                  <a:pt x="14494" y="325"/>
                </a:cubicBezTo>
                <a:cubicBezTo>
                  <a:pt x="14540" y="328"/>
                  <a:pt x="14564" y="316"/>
                  <a:pt x="14550" y="298"/>
                </a:cubicBezTo>
                <a:cubicBezTo>
                  <a:pt x="14543" y="289"/>
                  <a:pt x="14531" y="283"/>
                  <a:pt x="14515" y="282"/>
                </a:cubicBezTo>
                <a:close/>
                <a:moveTo>
                  <a:pt x="14942" y="461"/>
                </a:moveTo>
                <a:cubicBezTo>
                  <a:pt x="14784" y="482"/>
                  <a:pt x="14561" y="630"/>
                  <a:pt x="14537" y="726"/>
                </a:cubicBezTo>
                <a:cubicBezTo>
                  <a:pt x="14525" y="776"/>
                  <a:pt x="14477" y="856"/>
                  <a:pt x="14429" y="911"/>
                </a:cubicBezTo>
                <a:cubicBezTo>
                  <a:pt x="14382" y="965"/>
                  <a:pt x="14343" y="1059"/>
                  <a:pt x="14343" y="1117"/>
                </a:cubicBezTo>
                <a:cubicBezTo>
                  <a:pt x="14343" y="1175"/>
                  <a:pt x="14293" y="1303"/>
                  <a:pt x="14231" y="1404"/>
                </a:cubicBezTo>
                <a:cubicBezTo>
                  <a:pt x="14170" y="1505"/>
                  <a:pt x="14114" y="1676"/>
                  <a:pt x="14107" y="1778"/>
                </a:cubicBezTo>
                <a:cubicBezTo>
                  <a:pt x="14099" y="1880"/>
                  <a:pt x="14059" y="2054"/>
                  <a:pt x="14020" y="2168"/>
                </a:cubicBezTo>
                <a:cubicBezTo>
                  <a:pt x="13954" y="2365"/>
                  <a:pt x="13944" y="2373"/>
                  <a:pt x="13827" y="2314"/>
                </a:cubicBezTo>
                <a:cubicBezTo>
                  <a:pt x="13521" y="2162"/>
                  <a:pt x="13211" y="2256"/>
                  <a:pt x="13259" y="2488"/>
                </a:cubicBezTo>
                <a:cubicBezTo>
                  <a:pt x="13287" y="2623"/>
                  <a:pt x="13167" y="2759"/>
                  <a:pt x="13134" y="2629"/>
                </a:cubicBezTo>
                <a:cubicBezTo>
                  <a:pt x="13121" y="2580"/>
                  <a:pt x="13102" y="2501"/>
                  <a:pt x="13091" y="2455"/>
                </a:cubicBezTo>
                <a:cubicBezTo>
                  <a:pt x="13051" y="2297"/>
                  <a:pt x="12973" y="2371"/>
                  <a:pt x="12988" y="2553"/>
                </a:cubicBezTo>
                <a:cubicBezTo>
                  <a:pt x="13001" y="2722"/>
                  <a:pt x="12993" y="2737"/>
                  <a:pt x="12863" y="2737"/>
                </a:cubicBezTo>
                <a:cubicBezTo>
                  <a:pt x="12786" y="2737"/>
                  <a:pt x="12711" y="2749"/>
                  <a:pt x="12695" y="2770"/>
                </a:cubicBezTo>
                <a:cubicBezTo>
                  <a:pt x="12661" y="2812"/>
                  <a:pt x="12234" y="2290"/>
                  <a:pt x="12234" y="2206"/>
                </a:cubicBezTo>
                <a:cubicBezTo>
                  <a:pt x="12234" y="2118"/>
                  <a:pt x="12057" y="1926"/>
                  <a:pt x="12011" y="1962"/>
                </a:cubicBezTo>
                <a:cubicBezTo>
                  <a:pt x="11987" y="1980"/>
                  <a:pt x="11956" y="1955"/>
                  <a:pt x="11942" y="1908"/>
                </a:cubicBezTo>
                <a:cubicBezTo>
                  <a:pt x="11909" y="1800"/>
                  <a:pt x="11838" y="1796"/>
                  <a:pt x="11838" y="1903"/>
                </a:cubicBezTo>
                <a:cubicBezTo>
                  <a:pt x="11838" y="2052"/>
                  <a:pt x="11764" y="2037"/>
                  <a:pt x="11666" y="1870"/>
                </a:cubicBezTo>
                <a:lnTo>
                  <a:pt x="11567" y="1707"/>
                </a:lnTo>
                <a:lnTo>
                  <a:pt x="11688" y="1566"/>
                </a:lnTo>
                <a:cubicBezTo>
                  <a:pt x="11789" y="1449"/>
                  <a:pt x="11800" y="1418"/>
                  <a:pt x="11748" y="1355"/>
                </a:cubicBezTo>
                <a:cubicBezTo>
                  <a:pt x="11619" y="1199"/>
                  <a:pt x="11304" y="1250"/>
                  <a:pt x="11223" y="1442"/>
                </a:cubicBezTo>
                <a:cubicBezTo>
                  <a:pt x="11182" y="1537"/>
                  <a:pt x="11194" y="1577"/>
                  <a:pt x="11292" y="1691"/>
                </a:cubicBezTo>
                <a:cubicBezTo>
                  <a:pt x="11387" y="1802"/>
                  <a:pt x="11400" y="1842"/>
                  <a:pt x="11356" y="1908"/>
                </a:cubicBezTo>
                <a:cubicBezTo>
                  <a:pt x="11327" y="1952"/>
                  <a:pt x="11274" y="1989"/>
                  <a:pt x="11240" y="1989"/>
                </a:cubicBezTo>
                <a:cubicBezTo>
                  <a:pt x="11206" y="1989"/>
                  <a:pt x="11114" y="2097"/>
                  <a:pt x="11038" y="2233"/>
                </a:cubicBezTo>
                <a:cubicBezTo>
                  <a:pt x="10930" y="2425"/>
                  <a:pt x="10889" y="2470"/>
                  <a:pt x="10844" y="2423"/>
                </a:cubicBezTo>
                <a:cubicBezTo>
                  <a:pt x="10773" y="2349"/>
                  <a:pt x="10765" y="2438"/>
                  <a:pt x="10836" y="2526"/>
                </a:cubicBezTo>
                <a:cubicBezTo>
                  <a:pt x="10909" y="2618"/>
                  <a:pt x="10885" y="3522"/>
                  <a:pt x="10805" y="3664"/>
                </a:cubicBezTo>
                <a:cubicBezTo>
                  <a:pt x="10753" y="3759"/>
                  <a:pt x="10690" y="3781"/>
                  <a:pt x="10392" y="3789"/>
                </a:cubicBezTo>
                <a:cubicBezTo>
                  <a:pt x="10102" y="3796"/>
                  <a:pt x="9998" y="3825"/>
                  <a:pt x="9790" y="3957"/>
                </a:cubicBezTo>
                <a:cubicBezTo>
                  <a:pt x="9479" y="4154"/>
                  <a:pt x="9420" y="4257"/>
                  <a:pt x="9531" y="4412"/>
                </a:cubicBezTo>
                <a:cubicBezTo>
                  <a:pt x="9596" y="4502"/>
                  <a:pt x="9597" y="4531"/>
                  <a:pt x="9549" y="4553"/>
                </a:cubicBezTo>
                <a:cubicBezTo>
                  <a:pt x="9515" y="4568"/>
                  <a:pt x="8826" y="4588"/>
                  <a:pt x="8012" y="4596"/>
                </a:cubicBezTo>
                <a:cubicBezTo>
                  <a:pt x="6596" y="4611"/>
                  <a:pt x="6527" y="4618"/>
                  <a:pt x="6411" y="4727"/>
                </a:cubicBezTo>
                <a:cubicBezTo>
                  <a:pt x="6129" y="4991"/>
                  <a:pt x="6108" y="5066"/>
                  <a:pt x="6084" y="6038"/>
                </a:cubicBezTo>
                <a:lnTo>
                  <a:pt x="6062" y="6933"/>
                </a:lnTo>
                <a:lnTo>
                  <a:pt x="5860" y="7166"/>
                </a:lnTo>
                <a:cubicBezTo>
                  <a:pt x="5749" y="7294"/>
                  <a:pt x="5648" y="7386"/>
                  <a:pt x="5632" y="7366"/>
                </a:cubicBezTo>
                <a:cubicBezTo>
                  <a:pt x="5616" y="7346"/>
                  <a:pt x="5602" y="7194"/>
                  <a:pt x="5602" y="7030"/>
                </a:cubicBezTo>
                <a:lnTo>
                  <a:pt x="5602" y="6732"/>
                </a:lnTo>
                <a:lnTo>
                  <a:pt x="5283" y="6754"/>
                </a:lnTo>
                <a:lnTo>
                  <a:pt x="4965" y="6765"/>
                </a:lnTo>
                <a:lnTo>
                  <a:pt x="4952" y="7003"/>
                </a:lnTo>
                <a:cubicBezTo>
                  <a:pt x="4937" y="7266"/>
                  <a:pt x="4871" y="7335"/>
                  <a:pt x="4724" y="7236"/>
                </a:cubicBezTo>
                <a:cubicBezTo>
                  <a:pt x="4656" y="7190"/>
                  <a:pt x="4632" y="7133"/>
                  <a:pt x="4646" y="7041"/>
                </a:cubicBezTo>
                <a:cubicBezTo>
                  <a:pt x="4681" y="6814"/>
                  <a:pt x="4622" y="6778"/>
                  <a:pt x="4212" y="6754"/>
                </a:cubicBezTo>
                <a:cubicBezTo>
                  <a:pt x="3696" y="6723"/>
                  <a:pt x="3522" y="6779"/>
                  <a:pt x="3493" y="6992"/>
                </a:cubicBezTo>
                <a:cubicBezTo>
                  <a:pt x="3472" y="7142"/>
                  <a:pt x="3456" y="7154"/>
                  <a:pt x="3239" y="7187"/>
                </a:cubicBezTo>
                <a:cubicBezTo>
                  <a:pt x="3110" y="7207"/>
                  <a:pt x="2978" y="7256"/>
                  <a:pt x="2951" y="7290"/>
                </a:cubicBezTo>
                <a:cubicBezTo>
                  <a:pt x="2919" y="7330"/>
                  <a:pt x="2891" y="7679"/>
                  <a:pt x="2877" y="8223"/>
                </a:cubicBezTo>
                <a:cubicBezTo>
                  <a:pt x="2857" y="9033"/>
                  <a:pt x="2853" y="9090"/>
                  <a:pt x="2774" y="9090"/>
                </a:cubicBezTo>
                <a:cubicBezTo>
                  <a:pt x="2695" y="9090"/>
                  <a:pt x="2690" y="9045"/>
                  <a:pt x="2697" y="8358"/>
                </a:cubicBezTo>
                <a:cubicBezTo>
                  <a:pt x="2703" y="7702"/>
                  <a:pt x="2695" y="7621"/>
                  <a:pt x="2624" y="7572"/>
                </a:cubicBezTo>
                <a:cubicBezTo>
                  <a:pt x="2400" y="7422"/>
                  <a:pt x="1205" y="7456"/>
                  <a:pt x="786" y="7626"/>
                </a:cubicBezTo>
                <a:lnTo>
                  <a:pt x="648" y="7686"/>
                </a:lnTo>
                <a:lnTo>
                  <a:pt x="622" y="8190"/>
                </a:lnTo>
                <a:cubicBezTo>
                  <a:pt x="609" y="8470"/>
                  <a:pt x="604" y="8774"/>
                  <a:pt x="609" y="8862"/>
                </a:cubicBezTo>
                <a:cubicBezTo>
                  <a:pt x="618" y="9017"/>
                  <a:pt x="609" y="9026"/>
                  <a:pt x="342" y="9101"/>
                </a:cubicBezTo>
                <a:cubicBezTo>
                  <a:pt x="130" y="9161"/>
                  <a:pt x="55" y="9210"/>
                  <a:pt x="20" y="9307"/>
                </a:cubicBezTo>
                <a:cubicBezTo>
                  <a:pt x="-13" y="9397"/>
                  <a:pt x="-5" y="9869"/>
                  <a:pt x="45" y="10944"/>
                </a:cubicBezTo>
                <a:cubicBezTo>
                  <a:pt x="85" y="11775"/>
                  <a:pt x="134" y="12883"/>
                  <a:pt x="157" y="13399"/>
                </a:cubicBezTo>
                <a:cubicBezTo>
                  <a:pt x="181" y="13916"/>
                  <a:pt x="210" y="14509"/>
                  <a:pt x="222" y="14722"/>
                </a:cubicBezTo>
                <a:cubicBezTo>
                  <a:pt x="234" y="14934"/>
                  <a:pt x="266" y="15581"/>
                  <a:pt x="291" y="16158"/>
                </a:cubicBezTo>
                <a:cubicBezTo>
                  <a:pt x="353" y="17596"/>
                  <a:pt x="358" y="17658"/>
                  <a:pt x="476" y="17692"/>
                </a:cubicBezTo>
                <a:cubicBezTo>
                  <a:pt x="1362" y="17945"/>
                  <a:pt x="1491" y="17966"/>
                  <a:pt x="2331" y="17947"/>
                </a:cubicBezTo>
                <a:lnTo>
                  <a:pt x="3170" y="17925"/>
                </a:lnTo>
                <a:lnTo>
                  <a:pt x="3342" y="18099"/>
                </a:lnTo>
                <a:cubicBezTo>
                  <a:pt x="3672" y="18423"/>
                  <a:pt x="4486" y="19084"/>
                  <a:pt x="5163" y="19578"/>
                </a:cubicBezTo>
                <a:cubicBezTo>
                  <a:pt x="6287" y="20400"/>
                  <a:pt x="7087" y="20641"/>
                  <a:pt x="7887" y="20397"/>
                </a:cubicBezTo>
                <a:cubicBezTo>
                  <a:pt x="8936" y="20077"/>
                  <a:pt x="10694" y="19987"/>
                  <a:pt x="11924" y="20191"/>
                </a:cubicBezTo>
                <a:cubicBezTo>
                  <a:pt x="12657" y="20312"/>
                  <a:pt x="13604" y="20553"/>
                  <a:pt x="14528" y="20857"/>
                </a:cubicBezTo>
                <a:cubicBezTo>
                  <a:pt x="15525" y="21186"/>
                  <a:pt x="16193" y="21370"/>
                  <a:pt x="16637" y="21432"/>
                </a:cubicBezTo>
                <a:cubicBezTo>
                  <a:pt x="17833" y="21600"/>
                  <a:pt x="18897" y="21223"/>
                  <a:pt x="19482" y="20424"/>
                </a:cubicBezTo>
                <a:cubicBezTo>
                  <a:pt x="19615" y="20242"/>
                  <a:pt x="20098" y="19628"/>
                  <a:pt x="20558" y="19058"/>
                </a:cubicBezTo>
                <a:cubicBezTo>
                  <a:pt x="21340" y="18089"/>
                  <a:pt x="21398" y="17999"/>
                  <a:pt x="21475" y="17697"/>
                </a:cubicBezTo>
                <a:cubicBezTo>
                  <a:pt x="21533" y="17469"/>
                  <a:pt x="21570" y="17188"/>
                  <a:pt x="21578" y="16906"/>
                </a:cubicBezTo>
                <a:cubicBezTo>
                  <a:pt x="21587" y="16624"/>
                  <a:pt x="21571" y="16345"/>
                  <a:pt x="21527" y="16109"/>
                </a:cubicBezTo>
                <a:cubicBezTo>
                  <a:pt x="21391" y="15380"/>
                  <a:pt x="20951" y="14391"/>
                  <a:pt x="20322" y="13399"/>
                </a:cubicBezTo>
                <a:cubicBezTo>
                  <a:pt x="20186" y="13186"/>
                  <a:pt x="19775" y="12600"/>
                  <a:pt x="19409" y="12098"/>
                </a:cubicBezTo>
                <a:cubicBezTo>
                  <a:pt x="19043" y="11597"/>
                  <a:pt x="18694" y="11106"/>
                  <a:pt x="18630" y="11009"/>
                </a:cubicBezTo>
                <a:cubicBezTo>
                  <a:pt x="18566" y="10912"/>
                  <a:pt x="18391" y="10760"/>
                  <a:pt x="18243" y="10667"/>
                </a:cubicBezTo>
                <a:cubicBezTo>
                  <a:pt x="17944" y="10480"/>
                  <a:pt x="17684" y="10450"/>
                  <a:pt x="17446" y="10575"/>
                </a:cubicBezTo>
                <a:cubicBezTo>
                  <a:pt x="17304" y="10650"/>
                  <a:pt x="17297" y="10645"/>
                  <a:pt x="17072" y="10380"/>
                </a:cubicBezTo>
                <a:cubicBezTo>
                  <a:pt x="16947" y="10232"/>
                  <a:pt x="16844" y="10065"/>
                  <a:pt x="16844" y="10006"/>
                </a:cubicBezTo>
                <a:cubicBezTo>
                  <a:pt x="16844" y="9946"/>
                  <a:pt x="16806" y="9859"/>
                  <a:pt x="16758" y="9816"/>
                </a:cubicBezTo>
                <a:cubicBezTo>
                  <a:pt x="16657" y="9727"/>
                  <a:pt x="16444" y="9229"/>
                  <a:pt x="16478" y="9160"/>
                </a:cubicBezTo>
                <a:cubicBezTo>
                  <a:pt x="16513" y="9090"/>
                  <a:pt x="16611" y="9108"/>
                  <a:pt x="16667" y="9193"/>
                </a:cubicBezTo>
                <a:cubicBezTo>
                  <a:pt x="16734" y="9294"/>
                  <a:pt x="16891" y="9346"/>
                  <a:pt x="16878" y="9263"/>
                </a:cubicBezTo>
                <a:cubicBezTo>
                  <a:pt x="16873" y="9228"/>
                  <a:pt x="16898" y="9199"/>
                  <a:pt x="16934" y="9198"/>
                </a:cubicBezTo>
                <a:cubicBezTo>
                  <a:pt x="16971" y="9198"/>
                  <a:pt x="17027" y="9175"/>
                  <a:pt x="17059" y="9150"/>
                </a:cubicBezTo>
                <a:cubicBezTo>
                  <a:pt x="17105" y="9113"/>
                  <a:pt x="17099" y="9083"/>
                  <a:pt x="17038" y="8998"/>
                </a:cubicBezTo>
                <a:cubicBezTo>
                  <a:pt x="16995" y="8939"/>
                  <a:pt x="16943" y="8900"/>
                  <a:pt x="16917" y="8911"/>
                </a:cubicBezTo>
                <a:cubicBezTo>
                  <a:pt x="16891" y="8922"/>
                  <a:pt x="16810" y="8875"/>
                  <a:pt x="16741" y="8803"/>
                </a:cubicBezTo>
                <a:cubicBezTo>
                  <a:pt x="16594" y="8649"/>
                  <a:pt x="16525" y="8689"/>
                  <a:pt x="16426" y="8987"/>
                </a:cubicBezTo>
                <a:cubicBezTo>
                  <a:pt x="16361" y="9183"/>
                  <a:pt x="16206" y="9243"/>
                  <a:pt x="16160" y="9090"/>
                </a:cubicBezTo>
                <a:cubicBezTo>
                  <a:pt x="16132" y="9000"/>
                  <a:pt x="15883" y="8895"/>
                  <a:pt x="15695" y="8895"/>
                </a:cubicBezTo>
                <a:cubicBezTo>
                  <a:pt x="15606" y="8895"/>
                  <a:pt x="15556" y="8849"/>
                  <a:pt x="15505" y="8727"/>
                </a:cubicBezTo>
                <a:cubicBezTo>
                  <a:pt x="15443" y="8576"/>
                  <a:pt x="15446" y="8548"/>
                  <a:pt x="15514" y="8418"/>
                </a:cubicBezTo>
                <a:cubicBezTo>
                  <a:pt x="15577" y="8296"/>
                  <a:pt x="15580" y="8271"/>
                  <a:pt x="15527" y="8228"/>
                </a:cubicBezTo>
                <a:cubicBezTo>
                  <a:pt x="15493" y="8201"/>
                  <a:pt x="15434" y="8189"/>
                  <a:pt x="15398" y="8206"/>
                </a:cubicBezTo>
                <a:cubicBezTo>
                  <a:pt x="15255" y="8274"/>
                  <a:pt x="15242" y="8256"/>
                  <a:pt x="15256" y="7952"/>
                </a:cubicBezTo>
                <a:cubicBezTo>
                  <a:pt x="15272" y="7600"/>
                  <a:pt x="15234" y="7529"/>
                  <a:pt x="15002" y="7502"/>
                </a:cubicBezTo>
                <a:cubicBezTo>
                  <a:pt x="14901" y="7490"/>
                  <a:pt x="14852" y="7459"/>
                  <a:pt x="14860" y="7410"/>
                </a:cubicBezTo>
                <a:cubicBezTo>
                  <a:pt x="14881" y="7284"/>
                  <a:pt x="14774" y="7170"/>
                  <a:pt x="14666" y="7204"/>
                </a:cubicBezTo>
                <a:cubicBezTo>
                  <a:pt x="14611" y="7221"/>
                  <a:pt x="14554" y="7211"/>
                  <a:pt x="14537" y="7177"/>
                </a:cubicBezTo>
                <a:cubicBezTo>
                  <a:pt x="14516" y="7134"/>
                  <a:pt x="14483" y="7154"/>
                  <a:pt x="14434" y="7236"/>
                </a:cubicBezTo>
                <a:lnTo>
                  <a:pt x="14356" y="7355"/>
                </a:lnTo>
                <a:lnTo>
                  <a:pt x="14279" y="7209"/>
                </a:lnTo>
                <a:cubicBezTo>
                  <a:pt x="14168" y="6997"/>
                  <a:pt x="14220" y="6883"/>
                  <a:pt x="14399" y="6933"/>
                </a:cubicBezTo>
                <a:cubicBezTo>
                  <a:pt x="14686" y="7012"/>
                  <a:pt x="15117" y="7053"/>
                  <a:pt x="15256" y="7014"/>
                </a:cubicBezTo>
                <a:cubicBezTo>
                  <a:pt x="15386" y="6977"/>
                  <a:pt x="15406" y="6992"/>
                  <a:pt x="15527" y="7198"/>
                </a:cubicBezTo>
                <a:cubicBezTo>
                  <a:pt x="15601" y="7325"/>
                  <a:pt x="15703" y="7427"/>
                  <a:pt x="15759" y="7437"/>
                </a:cubicBezTo>
                <a:cubicBezTo>
                  <a:pt x="15814" y="7446"/>
                  <a:pt x="15931" y="7471"/>
                  <a:pt x="16022" y="7491"/>
                </a:cubicBezTo>
                <a:cubicBezTo>
                  <a:pt x="16155" y="7519"/>
                  <a:pt x="16184" y="7507"/>
                  <a:pt x="16164" y="7442"/>
                </a:cubicBezTo>
                <a:cubicBezTo>
                  <a:pt x="16150" y="7398"/>
                  <a:pt x="16170" y="7335"/>
                  <a:pt x="16207" y="7296"/>
                </a:cubicBezTo>
                <a:cubicBezTo>
                  <a:pt x="16244" y="7257"/>
                  <a:pt x="16276" y="7179"/>
                  <a:pt x="16276" y="7122"/>
                </a:cubicBezTo>
                <a:cubicBezTo>
                  <a:pt x="16276" y="7044"/>
                  <a:pt x="16244" y="7014"/>
                  <a:pt x="16147" y="7014"/>
                </a:cubicBezTo>
                <a:cubicBezTo>
                  <a:pt x="15997" y="7014"/>
                  <a:pt x="15972" y="6984"/>
                  <a:pt x="15957" y="6748"/>
                </a:cubicBezTo>
                <a:cubicBezTo>
                  <a:pt x="15945" y="6547"/>
                  <a:pt x="15864" y="6523"/>
                  <a:pt x="15652" y="6662"/>
                </a:cubicBezTo>
                <a:cubicBezTo>
                  <a:pt x="15471" y="6779"/>
                  <a:pt x="15384" y="6678"/>
                  <a:pt x="15548" y="6542"/>
                </a:cubicBezTo>
                <a:cubicBezTo>
                  <a:pt x="15612" y="6490"/>
                  <a:pt x="15652" y="6434"/>
                  <a:pt x="15639" y="6418"/>
                </a:cubicBezTo>
                <a:cubicBezTo>
                  <a:pt x="15606" y="6376"/>
                  <a:pt x="15751" y="6190"/>
                  <a:pt x="15815" y="6190"/>
                </a:cubicBezTo>
                <a:cubicBezTo>
                  <a:pt x="15844" y="6190"/>
                  <a:pt x="15922" y="6135"/>
                  <a:pt x="15987" y="6071"/>
                </a:cubicBezTo>
                <a:cubicBezTo>
                  <a:pt x="16070" y="5989"/>
                  <a:pt x="16093" y="5938"/>
                  <a:pt x="16061" y="5897"/>
                </a:cubicBezTo>
                <a:cubicBezTo>
                  <a:pt x="16029" y="5857"/>
                  <a:pt x="16032" y="5809"/>
                  <a:pt x="16069" y="5751"/>
                </a:cubicBezTo>
                <a:cubicBezTo>
                  <a:pt x="16114" y="5682"/>
                  <a:pt x="16111" y="5675"/>
                  <a:pt x="16056" y="5713"/>
                </a:cubicBezTo>
                <a:cubicBezTo>
                  <a:pt x="16020" y="5739"/>
                  <a:pt x="15926" y="5821"/>
                  <a:pt x="15850" y="5892"/>
                </a:cubicBezTo>
                <a:cubicBezTo>
                  <a:pt x="15728" y="6005"/>
                  <a:pt x="15705" y="6009"/>
                  <a:pt x="15656" y="5935"/>
                </a:cubicBezTo>
                <a:cubicBezTo>
                  <a:pt x="15614" y="5872"/>
                  <a:pt x="15613" y="5837"/>
                  <a:pt x="15652" y="5789"/>
                </a:cubicBezTo>
                <a:cubicBezTo>
                  <a:pt x="15680" y="5754"/>
                  <a:pt x="15703" y="5744"/>
                  <a:pt x="15703" y="5767"/>
                </a:cubicBezTo>
                <a:cubicBezTo>
                  <a:pt x="15703" y="5791"/>
                  <a:pt x="15764" y="5756"/>
                  <a:pt x="15837" y="5691"/>
                </a:cubicBezTo>
                <a:cubicBezTo>
                  <a:pt x="15953" y="5587"/>
                  <a:pt x="16034" y="5413"/>
                  <a:pt x="15927" y="5496"/>
                </a:cubicBezTo>
                <a:cubicBezTo>
                  <a:pt x="15870" y="5541"/>
                  <a:pt x="15794" y="5342"/>
                  <a:pt x="15794" y="5149"/>
                </a:cubicBezTo>
                <a:cubicBezTo>
                  <a:pt x="15794" y="5051"/>
                  <a:pt x="15834" y="4942"/>
                  <a:pt x="15901" y="4862"/>
                </a:cubicBezTo>
                <a:cubicBezTo>
                  <a:pt x="15999" y="4746"/>
                  <a:pt x="16017" y="4741"/>
                  <a:pt x="16086" y="4813"/>
                </a:cubicBezTo>
                <a:cubicBezTo>
                  <a:pt x="16129" y="4858"/>
                  <a:pt x="16221" y="4924"/>
                  <a:pt x="16289" y="4960"/>
                </a:cubicBezTo>
                <a:cubicBezTo>
                  <a:pt x="16404" y="5022"/>
                  <a:pt x="16407" y="5018"/>
                  <a:pt x="16362" y="4911"/>
                </a:cubicBezTo>
                <a:cubicBezTo>
                  <a:pt x="16335" y="4849"/>
                  <a:pt x="16282" y="4783"/>
                  <a:pt x="16241" y="4764"/>
                </a:cubicBezTo>
                <a:cubicBezTo>
                  <a:pt x="16071" y="4688"/>
                  <a:pt x="16048" y="4630"/>
                  <a:pt x="16147" y="4499"/>
                </a:cubicBezTo>
                <a:lnTo>
                  <a:pt x="16241" y="4374"/>
                </a:lnTo>
                <a:lnTo>
                  <a:pt x="16448" y="4564"/>
                </a:lnTo>
                <a:cubicBezTo>
                  <a:pt x="16622" y="4721"/>
                  <a:pt x="16669" y="4736"/>
                  <a:pt x="16710" y="4672"/>
                </a:cubicBezTo>
                <a:cubicBezTo>
                  <a:pt x="16769" y="4584"/>
                  <a:pt x="16716" y="4374"/>
                  <a:pt x="16611" y="4266"/>
                </a:cubicBezTo>
                <a:cubicBezTo>
                  <a:pt x="16575" y="4228"/>
                  <a:pt x="16536" y="4113"/>
                  <a:pt x="16521" y="4011"/>
                </a:cubicBezTo>
                <a:cubicBezTo>
                  <a:pt x="16506" y="3909"/>
                  <a:pt x="16462" y="3806"/>
                  <a:pt x="16426" y="3789"/>
                </a:cubicBezTo>
                <a:cubicBezTo>
                  <a:pt x="16346" y="3750"/>
                  <a:pt x="16348" y="3771"/>
                  <a:pt x="16426" y="4006"/>
                </a:cubicBezTo>
                <a:cubicBezTo>
                  <a:pt x="16480" y="4167"/>
                  <a:pt x="16480" y="4200"/>
                  <a:pt x="16426" y="4255"/>
                </a:cubicBezTo>
                <a:cubicBezTo>
                  <a:pt x="16363" y="4322"/>
                  <a:pt x="16316" y="4228"/>
                  <a:pt x="16250" y="3897"/>
                </a:cubicBezTo>
                <a:cubicBezTo>
                  <a:pt x="16236" y="3825"/>
                  <a:pt x="16182" y="3756"/>
                  <a:pt x="16134" y="3740"/>
                </a:cubicBezTo>
                <a:cubicBezTo>
                  <a:pt x="16085" y="3724"/>
                  <a:pt x="16058" y="3680"/>
                  <a:pt x="16073" y="3648"/>
                </a:cubicBezTo>
                <a:cubicBezTo>
                  <a:pt x="16091" y="3611"/>
                  <a:pt x="16058" y="3588"/>
                  <a:pt x="15979" y="3588"/>
                </a:cubicBezTo>
                <a:cubicBezTo>
                  <a:pt x="15909" y="3588"/>
                  <a:pt x="15835" y="3576"/>
                  <a:pt x="15820" y="3556"/>
                </a:cubicBezTo>
                <a:cubicBezTo>
                  <a:pt x="15771" y="3495"/>
                  <a:pt x="15885" y="3371"/>
                  <a:pt x="15987" y="3371"/>
                </a:cubicBezTo>
                <a:cubicBezTo>
                  <a:pt x="16131" y="3371"/>
                  <a:pt x="16202" y="3259"/>
                  <a:pt x="16112" y="3176"/>
                </a:cubicBezTo>
                <a:cubicBezTo>
                  <a:pt x="16047" y="3116"/>
                  <a:pt x="16050" y="3100"/>
                  <a:pt x="16138" y="3041"/>
                </a:cubicBezTo>
                <a:cubicBezTo>
                  <a:pt x="16191" y="3005"/>
                  <a:pt x="16224" y="2958"/>
                  <a:pt x="16211" y="2932"/>
                </a:cubicBezTo>
                <a:cubicBezTo>
                  <a:pt x="16199" y="2907"/>
                  <a:pt x="16217" y="2852"/>
                  <a:pt x="16254" y="2813"/>
                </a:cubicBezTo>
                <a:cubicBezTo>
                  <a:pt x="16310" y="2755"/>
                  <a:pt x="16336" y="2764"/>
                  <a:pt x="16409" y="2862"/>
                </a:cubicBezTo>
                <a:cubicBezTo>
                  <a:pt x="16526" y="3020"/>
                  <a:pt x="16544" y="3016"/>
                  <a:pt x="16491" y="2824"/>
                </a:cubicBezTo>
                <a:cubicBezTo>
                  <a:pt x="16435" y="2620"/>
                  <a:pt x="16335" y="2568"/>
                  <a:pt x="16203" y="2678"/>
                </a:cubicBezTo>
                <a:cubicBezTo>
                  <a:pt x="16146" y="2725"/>
                  <a:pt x="16096" y="2745"/>
                  <a:pt x="16095" y="2721"/>
                </a:cubicBezTo>
                <a:cubicBezTo>
                  <a:pt x="16094" y="2698"/>
                  <a:pt x="16065" y="2761"/>
                  <a:pt x="16030" y="2862"/>
                </a:cubicBezTo>
                <a:cubicBezTo>
                  <a:pt x="15956" y="3076"/>
                  <a:pt x="15896" y="3057"/>
                  <a:pt x="15867" y="2808"/>
                </a:cubicBezTo>
                <a:cubicBezTo>
                  <a:pt x="15851" y="2669"/>
                  <a:pt x="15872" y="2598"/>
                  <a:pt x="15962" y="2488"/>
                </a:cubicBezTo>
                <a:cubicBezTo>
                  <a:pt x="16100" y="2317"/>
                  <a:pt x="16181" y="2131"/>
                  <a:pt x="16177" y="2000"/>
                </a:cubicBezTo>
                <a:cubicBezTo>
                  <a:pt x="16175" y="1947"/>
                  <a:pt x="16191" y="1855"/>
                  <a:pt x="16211" y="1794"/>
                </a:cubicBezTo>
                <a:cubicBezTo>
                  <a:pt x="16247" y="1685"/>
                  <a:pt x="16249" y="1687"/>
                  <a:pt x="16125" y="1789"/>
                </a:cubicBezTo>
                <a:cubicBezTo>
                  <a:pt x="16022" y="1874"/>
                  <a:pt x="15939" y="1885"/>
                  <a:pt x="15656" y="1865"/>
                </a:cubicBezTo>
                <a:cubicBezTo>
                  <a:pt x="15467" y="1851"/>
                  <a:pt x="15323" y="1860"/>
                  <a:pt x="15333" y="1881"/>
                </a:cubicBezTo>
                <a:cubicBezTo>
                  <a:pt x="15344" y="1902"/>
                  <a:pt x="15313" y="1960"/>
                  <a:pt x="15269" y="2011"/>
                </a:cubicBezTo>
                <a:cubicBezTo>
                  <a:pt x="15206" y="2082"/>
                  <a:pt x="15163" y="2091"/>
                  <a:pt x="15075" y="2049"/>
                </a:cubicBezTo>
                <a:lnTo>
                  <a:pt x="14963" y="1995"/>
                </a:lnTo>
                <a:lnTo>
                  <a:pt x="15032" y="1740"/>
                </a:lnTo>
                <a:cubicBezTo>
                  <a:pt x="15079" y="1568"/>
                  <a:pt x="15084" y="1466"/>
                  <a:pt x="15053" y="1420"/>
                </a:cubicBezTo>
                <a:cubicBezTo>
                  <a:pt x="14984" y="1314"/>
                  <a:pt x="14943" y="761"/>
                  <a:pt x="14993" y="596"/>
                </a:cubicBezTo>
                <a:cubicBezTo>
                  <a:pt x="15024" y="496"/>
                  <a:pt x="15030" y="466"/>
                  <a:pt x="14993" y="461"/>
                </a:cubicBezTo>
                <a:cubicBezTo>
                  <a:pt x="14981" y="459"/>
                  <a:pt x="14963" y="458"/>
                  <a:pt x="14942" y="461"/>
                </a:cubicBezTo>
                <a:close/>
                <a:moveTo>
                  <a:pt x="16211" y="607"/>
                </a:moveTo>
                <a:cubicBezTo>
                  <a:pt x="16097" y="607"/>
                  <a:pt x="16092" y="717"/>
                  <a:pt x="16203" y="856"/>
                </a:cubicBezTo>
                <a:cubicBezTo>
                  <a:pt x="16295" y="972"/>
                  <a:pt x="16495" y="1049"/>
                  <a:pt x="16495" y="970"/>
                </a:cubicBezTo>
                <a:cubicBezTo>
                  <a:pt x="16495" y="958"/>
                  <a:pt x="16505" y="908"/>
                  <a:pt x="16521" y="856"/>
                </a:cubicBezTo>
                <a:cubicBezTo>
                  <a:pt x="16544" y="781"/>
                  <a:pt x="16535" y="767"/>
                  <a:pt x="16461" y="797"/>
                </a:cubicBezTo>
                <a:cubicBezTo>
                  <a:pt x="16394" y="823"/>
                  <a:pt x="16354" y="803"/>
                  <a:pt x="16319" y="721"/>
                </a:cubicBezTo>
                <a:cubicBezTo>
                  <a:pt x="16292" y="659"/>
                  <a:pt x="16245" y="607"/>
                  <a:pt x="16211" y="607"/>
                </a:cubicBezTo>
                <a:close/>
                <a:moveTo>
                  <a:pt x="13659" y="683"/>
                </a:moveTo>
                <a:cubicBezTo>
                  <a:pt x="13652" y="686"/>
                  <a:pt x="13641" y="692"/>
                  <a:pt x="13629" y="705"/>
                </a:cubicBezTo>
                <a:cubicBezTo>
                  <a:pt x="13596" y="739"/>
                  <a:pt x="13545" y="746"/>
                  <a:pt x="13513" y="721"/>
                </a:cubicBezTo>
                <a:cubicBezTo>
                  <a:pt x="13476" y="692"/>
                  <a:pt x="13418" y="726"/>
                  <a:pt x="13349" y="813"/>
                </a:cubicBezTo>
                <a:cubicBezTo>
                  <a:pt x="13269" y="914"/>
                  <a:pt x="13204" y="945"/>
                  <a:pt x="13108" y="927"/>
                </a:cubicBezTo>
                <a:cubicBezTo>
                  <a:pt x="12994" y="906"/>
                  <a:pt x="12985" y="918"/>
                  <a:pt x="13009" y="1019"/>
                </a:cubicBezTo>
                <a:cubicBezTo>
                  <a:pt x="13024" y="1082"/>
                  <a:pt x="13074" y="1182"/>
                  <a:pt x="13121" y="1247"/>
                </a:cubicBezTo>
                <a:cubicBezTo>
                  <a:pt x="13206" y="1364"/>
                  <a:pt x="13205" y="1365"/>
                  <a:pt x="13043" y="1485"/>
                </a:cubicBezTo>
                <a:cubicBezTo>
                  <a:pt x="12861" y="1620"/>
                  <a:pt x="12869" y="1663"/>
                  <a:pt x="13078" y="1686"/>
                </a:cubicBezTo>
                <a:cubicBezTo>
                  <a:pt x="13180" y="1697"/>
                  <a:pt x="13220" y="1726"/>
                  <a:pt x="13216" y="1789"/>
                </a:cubicBezTo>
                <a:cubicBezTo>
                  <a:pt x="13208" y="1903"/>
                  <a:pt x="13237" y="1901"/>
                  <a:pt x="13405" y="1772"/>
                </a:cubicBezTo>
                <a:cubicBezTo>
                  <a:pt x="13511" y="1692"/>
                  <a:pt x="13553" y="1680"/>
                  <a:pt x="13594" y="1729"/>
                </a:cubicBezTo>
                <a:cubicBezTo>
                  <a:pt x="13637" y="1780"/>
                  <a:pt x="13648" y="1762"/>
                  <a:pt x="13629" y="1632"/>
                </a:cubicBezTo>
                <a:cubicBezTo>
                  <a:pt x="13615" y="1535"/>
                  <a:pt x="13626" y="1430"/>
                  <a:pt x="13659" y="1382"/>
                </a:cubicBezTo>
                <a:cubicBezTo>
                  <a:pt x="13690" y="1337"/>
                  <a:pt x="13737" y="1222"/>
                  <a:pt x="13762" y="1127"/>
                </a:cubicBezTo>
                <a:cubicBezTo>
                  <a:pt x="13802" y="980"/>
                  <a:pt x="13799" y="954"/>
                  <a:pt x="13736" y="959"/>
                </a:cubicBezTo>
                <a:cubicBezTo>
                  <a:pt x="13681" y="965"/>
                  <a:pt x="13666" y="925"/>
                  <a:pt x="13676" y="802"/>
                </a:cubicBezTo>
                <a:cubicBezTo>
                  <a:pt x="13685" y="704"/>
                  <a:pt x="13681" y="673"/>
                  <a:pt x="13659" y="683"/>
                </a:cubicBezTo>
                <a:close/>
                <a:moveTo>
                  <a:pt x="15979" y="889"/>
                </a:moveTo>
                <a:cubicBezTo>
                  <a:pt x="15976" y="892"/>
                  <a:pt x="15990" y="917"/>
                  <a:pt x="16018" y="976"/>
                </a:cubicBezTo>
                <a:cubicBezTo>
                  <a:pt x="16050" y="1043"/>
                  <a:pt x="16083" y="1088"/>
                  <a:pt x="16095" y="1073"/>
                </a:cubicBezTo>
                <a:cubicBezTo>
                  <a:pt x="16107" y="1059"/>
                  <a:pt x="16083" y="1006"/>
                  <a:pt x="16039" y="954"/>
                </a:cubicBezTo>
                <a:cubicBezTo>
                  <a:pt x="16001" y="908"/>
                  <a:pt x="15982" y="885"/>
                  <a:pt x="15979" y="889"/>
                </a:cubicBezTo>
                <a:close/>
                <a:moveTo>
                  <a:pt x="16650" y="1290"/>
                </a:moveTo>
                <a:cubicBezTo>
                  <a:pt x="16632" y="1283"/>
                  <a:pt x="16624" y="1312"/>
                  <a:pt x="16624" y="1388"/>
                </a:cubicBezTo>
                <a:cubicBezTo>
                  <a:pt x="16624" y="1465"/>
                  <a:pt x="16641" y="1549"/>
                  <a:pt x="16659" y="1572"/>
                </a:cubicBezTo>
                <a:cubicBezTo>
                  <a:pt x="16677" y="1595"/>
                  <a:pt x="16698" y="1558"/>
                  <a:pt x="16706" y="1491"/>
                </a:cubicBezTo>
                <a:cubicBezTo>
                  <a:pt x="16714" y="1423"/>
                  <a:pt x="16698" y="1339"/>
                  <a:pt x="16672" y="1306"/>
                </a:cubicBezTo>
                <a:cubicBezTo>
                  <a:pt x="16663" y="1296"/>
                  <a:pt x="16656" y="1292"/>
                  <a:pt x="16650" y="1290"/>
                </a:cubicBezTo>
                <a:close/>
                <a:moveTo>
                  <a:pt x="17700" y="1295"/>
                </a:moveTo>
                <a:cubicBezTo>
                  <a:pt x="17658" y="1281"/>
                  <a:pt x="17601" y="1291"/>
                  <a:pt x="17554" y="1344"/>
                </a:cubicBezTo>
                <a:cubicBezTo>
                  <a:pt x="17511" y="1394"/>
                  <a:pt x="17463" y="1419"/>
                  <a:pt x="17446" y="1398"/>
                </a:cubicBezTo>
                <a:cubicBezTo>
                  <a:pt x="17430" y="1378"/>
                  <a:pt x="17416" y="1401"/>
                  <a:pt x="17416" y="1447"/>
                </a:cubicBezTo>
                <a:cubicBezTo>
                  <a:pt x="17416" y="1572"/>
                  <a:pt x="17741" y="1547"/>
                  <a:pt x="17761" y="1420"/>
                </a:cubicBezTo>
                <a:cubicBezTo>
                  <a:pt x="17771" y="1354"/>
                  <a:pt x="17743" y="1310"/>
                  <a:pt x="17700" y="1295"/>
                </a:cubicBezTo>
                <a:close/>
                <a:moveTo>
                  <a:pt x="16947" y="1621"/>
                </a:moveTo>
                <a:cubicBezTo>
                  <a:pt x="16949" y="1633"/>
                  <a:pt x="16963" y="1664"/>
                  <a:pt x="16995" y="1724"/>
                </a:cubicBezTo>
                <a:cubicBezTo>
                  <a:pt x="17038" y="1807"/>
                  <a:pt x="17091" y="1875"/>
                  <a:pt x="17111" y="1875"/>
                </a:cubicBezTo>
                <a:cubicBezTo>
                  <a:pt x="17175" y="1875"/>
                  <a:pt x="17204" y="1768"/>
                  <a:pt x="17162" y="1675"/>
                </a:cubicBezTo>
                <a:cubicBezTo>
                  <a:pt x="17134" y="1610"/>
                  <a:pt x="17112" y="1607"/>
                  <a:pt x="17089" y="1653"/>
                </a:cubicBezTo>
                <a:cubicBezTo>
                  <a:pt x="17065" y="1702"/>
                  <a:pt x="17039" y="1702"/>
                  <a:pt x="16986" y="1648"/>
                </a:cubicBezTo>
                <a:cubicBezTo>
                  <a:pt x="16958" y="1619"/>
                  <a:pt x="16946" y="1609"/>
                  <a:pt x="16947" y="1621"/>
                </a:cubicBezTo>
                <a:close/>
                <a:moveTo>
                  <a:pt x="18557" y="2060"/>
                </a:moveTo>
                <a:cubicBezTo>
                  <a:pt x="18539" y="2066"/>
                  <a:pt x="18520" y="2085"/>
                  <a:pt x="18497" y="2125"/>
                </a:cubicBezTo>
                <a:cubicBezTo>
                  <a:pt x="18446" y="2212"/>
                  <a:pt x="18424" y="2221"/>
                  <a:pt x="18367" y="2163"/>
                </a:cubicBezTo>
                <a:cubicBezTo>
                  <a:pt x="18311" y="2104"/>
                  <a:pt x="18292" y="2110"/>
                  <a:pt x="18251" y="2206"/>
                </a:cubicBezTo>
                <a:cubicBezTo>
                  <a:pt x="18213" y="2295"/>
                  <a:pt x="18216" y="2320"/>
                  <a:pt x="18260" y="2309"/>
                </a:cubicBezTo>
                <a:cubicBezTo>
                  <a:pt x="18295" y="2300"/>
                  <a:pt x="18319" y="2353"/>
                  <a:pt x="18320" y="2450"/>
                </a:cubicBezTo>
                <a:cubicBezTo>
                  <a:pt x="18321" y="2535"/>
                  <a:pt x="18350" y="2628"/>
                  <a:pt x="18385" y="2656"/>
                </a:cubicBezTo>
                <a:cubicBezTo>
                  <a:pt x="18468" y="2722"/>
                  <a:pt x="18502" y="2719"/>
                  <a:pt x="18535" y="2651"/>
                </a:cubicBezTo>
                <a:cubicBezTo>
                  <a:pt x="18551" y="2620"/>
                  <a:pt x="18582" y="2611"/>
                  <a:pt x="18604" y="2629"/>
                </a:cubicBezTo>
                <a:cubicBezTo>
                  <a:pt x="18675" y="2684"/>
                  <a:pt x="18649" y="2584"/>
                  <a:pt x="18574" y="2515"/>
                </a:cubicBezTo>
                <a:cubicBezTo>
                  <a:pt x="18508" y="2454"/>
                  <a:pt x="18511" y="2437"/>
                  <a:pt x="18583" y="2298"/>
                </a:cubicBezTo>
                <a:cubicBezTo>
                  <a:pt x="18641" y="2185"/>
                  <a:pt x="18646" y="2134"/>
                  <a:pt x="18609" y="2087"/>
                </a:cubicBezTo>
                <a:cubicBezTo>
                  <a:pt x="18590" y="2063"/>
                  <a:pt x="18574" y="2053"/>
                  <a:pt x="18557" y="2060"/>
                </a:cubicBezTo>
                <a:close/>
                <a:moveTo>
                  <a:pt x="17502" y="2168"/>
                </a:moveTo>
                <a:cubicBezTo>
                  <a:pt x="17456" y="2170"/>
                  <a:pt x="17416" y="2219"/>
                  <a:pt x="17416" y="2293"/>
                </a:cubicBezTo>
                <a:cubicBezTo>
                  <a:pt x="17416" y="2394"/>
                  <a:pt x="17479" y="2399"/>
                  <a:pt x="17545" y="2298"/>
                </a:cubicBezTo>
                <a:cubicBezTo>
                  <a:pt x="17581" y="2245"/>
                  <a:pt x="17581" y="2209"/>
                  <a:pt x="17550" y="2184"/>
                </a:cubicBezTo>
                <a:cubicBezTo>
                  <a:pt x="17534" y="2172"/>
                  <a:pt x="17518" y="2168"/>
                  <a:pt x="17502" y="2168"/>
                </a:cubicBezTo>
                <a:close/>
                <a:moveTo>
                  <a:pt x="16736" y="2211"/>
                </a:moveTo>
                <a:cubicBezTo>
                  <a:pt x="16712" y="2210"/>
                  <a:pt x="16730" y="2248"/>
                  <a:pt x="16792" y="2358"/>
                </a:cubicBezTo>
                <a:cubicBezTo>
                  <a:pt x="16874" y="2503"/>
                  <a:pt x="16880" y="2541"/>
                  <a:pt x="16827" y="2596"/>
                </a:cubicBezTo>
                <a:cubicBezTo>
                  <a:pt x="16776" y="2649"/>
                  <a:pt x="16748" y="2626"/>
                  <a:pt x="16685" y="2477"/>
                </a:cubicBezTo>
                <a:cubicBezTo>
                  <a:pt x="16624" y="2333"/>
                  <a:pt x="16603" y="2312"/>
                  <a:pt x="16590" y="2390"/>
                </a:cubicBezTo>
                <a:cubicBezTo>
                  <a:pt x="16562" y="2553"/>
                  <a:pt x="16607" y="2630"/>
                  <a:pt x="16805" y="2754"/>
                </a:cubicBezTo>
                <a:cubicBezTo>
                  <a:pt x="16945" y="2841"/>
                  <a:pt x="17007" y="2853"/>
                  <a:pt x="17050" y="2808"/>
                </a:cubicBezTo>
                <a:cubicBezTo>
                  <a:pt x="17112" y="2744"/>
                  <a:pt x="17066" y="2625"/>
                  <a:pt x="16943" y="2526"/>
                </a:cubicBezTo>
                <a:cubicBezTo>
                  <a:pt x="16913" y="2502"/>
                  <a:pt x="16891" y="2433"/>
                  <a:pt x="16891" y="2374"/>
                </a:cubicBezTo>
                <a:cubicBezTo>
                  <a:pt x="16891" y="2315"/>
                  <a:pt x="16880" y="2266"/>
                  <a:pt x="16870" y="2266"/>
                </a:cubicBezTo>
                <a:cubicBezTo>
                  <a:pt x="16860" y="2266"/>
                  <a:pt x="16818" y="2249"/>
                  <a:pt x="16775" y="2228"/>
                </a:cubicBezTo>
                <a:cubicBezTo>
                  <a:pt x="16758" y="2220"/>
                  <a:pt x="16744" y="2212"/>
                  <a:pt x="16736" y="2211"/>
                </a:cubicBezTo>
                <a:close/>
                <a:moveTo>
                  <a:pt x="12798" y="2309"/>
                </a:moveTo>
                <a:lnTo>
                  <a:pt x="12734" y="2428"/>
                </a:lnTo>
                <a:cubicBezTo>
                  <a:pt x="12698" y="2492"/>
                  <a:pt x="12680" y="2566"/>
                  <a:pt x="12695" y="2596"/>
                </a:cubicBezTo>
                <a:cubicBezTo>
                  <a:pt x="12765" y="2739"/>
                  <a:pt x="12873" y="2600"/>
                  <a:pt x="12828" y="2423"/>
                </a:cubicBezTo>
                <a:lnTo>
                  <a:pt x="12798" y="2309"/>
                </a:lnTo>
                <a:close/>
                <a:moveTo>
                  <a:pt x="18807" y="2678"/>
                </a:moveTo>
                <a:cubicBezTo>
                  <a:pt x="18792" y="2677"/>
                  <a:pt x="18774" y="2685"/>
                  <a:pt x="18751" y="2710"/>
                </a:cubicBezTo>
                <a:cubicBezTo>
                  <a:pt x="18716" y="2746"/>
                  <a:pt x="18690" y="2787"/>
                  <a:pt x="18690" y="2802"/>
                </a:cubicBezTo>
                <a:cubicBezTo>
                  <a:pt x="18690" y="2818"/>
                  <a:pt x="18718" y="2804"/>
                  <a:pt x="18751" y="2770"/>
                </a:cubicBezTo>
                <a:cubicBezTo>
                  <a:pt x="18783" y="2736"/>
                  <a:pt x="18825" y="2726"/>
                  <a:pt x="18845" y="2748"/>
                </a:cubicBezTo>
                <a:cubicBezTo>
                  <a:pt x="18865" y="2771"/>
                  <a:pt x="18863" y="2755"/>
                  <a:pt x="18845" y="2716"/>
                </a:cubicBezTo>
                <a:cubicBezTo>
                  <a:pt x="18833" y="2688"/>
                  <a:pt x="18821" y="2679"/>
                  <a:pt x="18807" y="2678"/>
                </a:cubicBezTo>
                <a:close/>
                <a:moveTo>
                  <a:pt x="17976" y="2786"/>
                </a:moveTo>
                <a:cubicBezTo>
                  <a:pt x="17970" y="2775"/>
                  <a:pt x="17956" y="2808"/>
                  <a:pt x="17933" y="2873"/>
                </a:cubicBezTo>
                <a:cubicBezTo>
                  <a:pt x="17861" y="3073"/>
                  <a:pt x="17867" y="3106"/>
                  <a:pt x="17963" y="3274"/>
                </a:cubicBezTo>
                <a:cubicBezTo>
                  <a:pt x="18068" y="3458"/>
                  <a:pt x="18096" y="3471"/>
                  <a:pt x="18023" y="3301"/>
                </a:cubicBezTo>
                <a:cubicBezTo>
                  <a:pt x="17994" y="3233"/>
                  <a:pt x="17977" y="3076"/>
                  <a:pt x="17980" y="2954"/>
                </a:cubicBezTo>
                <a:cubicBezTo>
                  <a:pt x="17983" y="2851"/>
                  <a:pt x="17982" y="2797"/>
                  <a:pt x="17976" y="2786"/>
                </a:cubicBezTo>
                <a:close/>
                <a:moveTo>
                  <a:pt x="18131" y="2835"/>
                </a:moveTo>
                <a:cubicBezTo>
                  <a:pt x="18124" y="2843"/>
                  <a:pt x="18123" y="2883"/>
                  <a:pt x="18122" y="2954"/>
                </a:cubicBezTo>
                <a:cubicBezTo>
                  <a:pt x="18121" y="3073"/>
                  <a:pt x="18134" y="3102"/>
                  <a:pt x="18170" y="3057"/>
                </a:cubicBezTo>
                <a:cubicBezTo>
                  <a:pt x="18204" y="3013"/>
                  <a:pt x="18203" y="2962"/>
                  <a:pt x="18170" y="2889"/>
                </a:cubicBezTo>
                <a:cubicBezTo>
                  <a:pt x="18149" y="2844"/>
                  <a:pt x="18138" y="2826"/>
                  <a:pt x="18131" y="2835"/>
                </a:cubicBezTo>
                <a:close/>
                <a:moveTo>
                  <a:pt x="17644" y="2905"/>
                </a:moveTo>
                <a:cubicBezTo>
                  <a:pt x="17634" y="2909"/>
                  <a:pt x="17622" y="2919"/>
                  <a:pt x="17610" y="2932"/>
                </a:cubicBezTo>
                <a:cubicBezTo>
                  <a:pt x="17576" y="2968"/>
                  <a:pt x="17550" y="2974"/>
                  <a:pt x="17550" y="2949"/>
                </a:cubicBezTo>
                <a:cubicBezTo>
                  <a:pt x="17550" y="2924"/>
                  <a:pt x="17526" y="2935"/>
                  <a:pt x="17498" y="2970"/>
                </a:cubicBezTo>
                <a:cubicBezTo>
                  <a:pt x="17460" y="3018"/>
                  <a:pt x="17463" y="3065"/>
                  <a:pt x="17515" y="3165"/>
                </a:cubicBezTo>
                <a:cubicBezTo>
                  <a:pt x="17563" y="3257"/>
                  <a:pt x="17572" y="3316"/>
                  <a:pt x="17541" y="3355"/>
                </a:cubicBezTo>
                <a:cubicBezTo>
                  <a:pt x="17510" y="3394"/>
                  <a:pt x="17512" y="3449"/>
                  <a:pt x="17545" y="3529"/>
                </a:cubicBezTo>
                <a:cubicBezTo>
                  <a:pt x="17593" y="3640"/>
                  <a:pt x="17617" y="3655"/>
                  <a:pt x="17769" y="3670"/>
                </a:cubicBezTo>
                <a:cubicBezTo>
                  <a:pt x="17816" y="3674"/>
                  <a:pt x="17830" y="3727"/>
                  <a:pt x="17821" y="3848"/>
                </a:cubicBezTo>
                <a:cubicBezTo>
                  <a:pt x="17809" y="4000"/>
                  <a:pt x="17820" y="4016"/>
                  <a:pt x="17920" y="4016"/>
                </a:cubicBezTo>
                <a:cubicBezTo>
                  <a:pt x="17982" y="4016"/>
                  <a:pt x="18044" y="3995"/>
                  <a:pt x="18058" y="3968"/>
                </a:cubicBezTo>
                <a:cubicBezTo>
                  <a:pt x="18071" y="3940"/>
                  <a:pt x="18055" y="3927"/>
                  <a:pt x="18023" y="3935"/>
                </a:cubicBezTo>
                <a:cubicBezTo>
                  <a:pt x="17992" y="3944"/>
                  <a:pt x="17963" y="3892"/>
                  <a:pt x="17954" y="3821"/>
                </a:cubicBezTo>
                <a:cubicBezTo>
                  <a:pt x="17946" y="3751"/>
                  <a:pt x="17889" y="3606"/>
                  <a:pt x="17829" y="3496"/>
                </a:cubicBezTo>
                <a:cubicBezTo>
                  <a:pt x="17765" y="3377"/>
                  <a:pt x="17737" y="3277"/>
                  <a:pt x="17761" y="3247"/>
                </a:cubicBezTo>
                <a:cubicBezTo>
                  <a:pt x="17784" y="3217"/>
                  <a:pt x="17774" y="3128"/>
                  <a:pt x="17735" y="3030"/>
                </a:cubicBezTo>
                <a:cubicBezTo>
                  <a:pt x="17696" y="2931"/>
                  <a:pt x="17675" y="2895"/>
                  <a:pt x="17644" y="2905"/>
                </a:cubicBezTo>
                <a:close/>
                <a:moveTo>
                  <a:pt x="16667" y="2992"/>
                </a:moveTo>
                <a:cubicBezTo>
                  <a:pt x="16652" y="2991"/>
                  <a:pt x="16632" y="2995"/>
                  <a:pt x="16616" y="3003"/>
                </a:cubicBezTo>
                <a:cubicBezTo>
                  <a:pt x="16581" y="3021"/>
                  <a:pt x="16595" y="3033"/>
                  <a:pt x="16646" y="3035"/>
                </a:cubicBezTo>
                <a:cubicBezTo>
                  <a:pt x="16692" y="3038"/>
                  <a:pt x="16716" y="3021"/>
                  <a:pt x="16702" y="3003"/>
                </a:cubicBezTo>
                <a:cubicBezTo>
                  <a:pt x="16695" y="2994"/>
                  <a:pt x="16683" y="2993"/>
                  <a:pt x="16667" y="2992"/>
                </a:cubicBezTo>
                <a:close/>
                <a:moveTo>
                  <a:pt x="18759" y="3122"/>
                </a:moveTo>
                <a:cubicBezTo>
                  <a:pt x="18714" y="3134"/>
                  <a:pt x="18647" y="3212"/>
                  <a:pt x="18647" y="3268"/>
                </a:cubicBezTo>
                <a:cubicBezTo>
                  <a:pt x="18647" y="3295"/>
                  <a:pt x="18687" y="3284"/>
                  <a:pt x="18733" y="3247"/>
                </a:cubicBezTo>
                <a:cubicBezTo>
                  <a:pt x="18780" y="3210"/>
                  <a:pt x="18806" y="3159"/>
                  <a:pt x="18794" y="3133"/>
                </a:cubicBezTo>
                <a:cubicBezTo>
                  <a:pt x="18787" y="3120"/>
                  <a:pt x="18774" y="3118"/>
                  <a:pt x="18759" y="3122"/>
                </a:cubicBezTo>
                <a:close/>
                <a:moveTo>
                  <a:pt x="18376" y="3268"/>
                </a:moveTo>
                <a:cubicBezTo>
                  <a:pt x="18369" y="3263"/>
                  <a:pt x="18355" y="3274"/>
                  <a:pt x="18329" y="3301"/>
                </a:cubicBezTo>
                <a:cubicBezTo>
                  <a:pt x="18294" y="3338"/>
                  <a:pt x="18254" y="3354"/>
                  <a:pt x="18238" y="3334"/>
                </a:cubicBezTo>
                <a:cubicBezTo>
                  <a:pt x="18222" y="3314"/>
                  <a:pt x="18208" y="3319"/>
                  <a:pt x="18208" y="3350"/>
                </a:cubicBezTo>
                <a:cubicBezTo>
                  <a:pt x="18208" y="3380"/>
                  <a:pt x="18222" y="3421"/>
                  <a:pt x="18238" y="3442"/>
                </a:cubicBezTo>
                <a:cubicBezTo>
                  <a:pt x="18288" y="3504"/>
                  <a:pt x="18359" y="3451"/>
                  <a:pt x="18376" y="3339"/>
                </a:cubicBezTo>
                <a:cubicBezTo>
                  <a:pt x="18383" y="3296"/>
                  <a:pt x="18383" y="3274"/>
                  <a:pt x="18376" y="3268"/>
                </a:cubicBezTo>
                <a:close/>
                <a:moveTo>
                  <a:pt x="10607" y="3426"/>
                </a:moveTo>
                <a:cubicBezTo>
                  <a:pt x="10582" y="3426"/>
                  <a:pt x="10571" y="3449"/>
                  <a:pt x="10586" y="3480"/>
                </a:cubicBezTo>
                <a:cubicBezTo>
                  <a:pt x="10601" y="3510"/>
                  <a:pt x="10623" y="3534"/>
                  <a:pt x="10633" y="3534"/>
                </a:cubicBezTo>
                <a:cubicBezTo>
                  <a:pt x="10644" y="3534"/>
                  <a:pt x="10655" y="3510"/>
                  <a:pt x="10655" y="3480"/>
                </a:cubicBezTo>
                <a:cubicBezTo>
                  <a:pt x="10655" y="3449"/>
                  <a:pt x="10633" y="3426"/>
                  <a:pt x="10607" y="3426"/>
                </a:cubicBezTo>
                <a:close/>
                <a:moveTo>
                  <a:pt x="17257" y="3778"/>
                </a:moveTo>
                <a:cubicBezTo>
                  <a:pt x="17146" y="3747"/>
                  <a:pt x="17055" y="3995"/>
                  <a:pt x="17162" y="4130"/>
                </a:cubicBezTo>
                <a:cubicBezTo>
                  <a:pt x="17226" y="4210"/>
                  <a:pt x="17254" y="4220"/>
                  <a:pt x="17218" y="4147"/>
                </a:cubicBezTo>
                <a:cubicBezTo>
                  <a:pt x="17204" y="4117"/>
                  <a:pt x="17231" y="4044"/>
                  <a:pt x="17279" y="3984"/>
                </a:cubicBezTo>
                <a:cubicBezTo>
                  <a:pt x="17353" y="3891"/>
                  <a:pt x="17358" y="3867"/>
                  <a:pt x="17304" y="3811"/>
                </a:cubicBezTo>
                <a:cubicBezTo>
                  <a:pt x="17288" y="3793"/>
                  <a:pt x="17273" y="3782"/>
                  <a:pt x="17257" y="3778"/>
                </a:cubicBezTo>
                <a:close/>
                <a:moveTo>
                  <a:pt x="16857" y="4331"/>
                </a:moveTo>
                <a:cubicBezTo>
                  <a:pt x="16852" y="4337"/>
                  <a:pt x="16849" y="4353"/>
                  <a:pt x="16848" y="4385"/>
                </a:cubicBezTo>
                <a:cubicBezTo>
                  <a:pt x="16846" y="4443"/>
                  <a:pt x="16859" y="4479"/>
                  <a:pt x="16874" y="4461"/>
                </a:cubicBezTo>
                <a:cubicBezTo>
                  <a:pt x="16889" y="4443"/>
                  <a:pt x="16887" y="4392"/>
                  <a:pt x="16874" y="4353"/>
                </a:cubicBezTo>
                <a:cubicBezTo>
                  <a:pt x="16867" y="4330"/>
                  <a:pt x="16861" y="4325"/>
                  <a:pt x="16857" y="4331"/>
                </a:cubicBezTo>
                <a:close/>
                <a:moveTo>
                  <a:pt x="16500" y="5252"/>
                </a:moveTo>
                <a:cubicBezTo>
                  <a:pt x="16495" y="5255"/>
                  <a:pt x="16497" y="5269"/>
                  <a:pt x="16508" y="5301"/>
                </a:cubicBezTo>
                <a:cubicBezTo>
                  <a:pt x="16524" y="5347"/>
                  <a:pt x="16549" y="5432"/>
                  <a:pt x="16564" y="5485"/>
                </a:cubicBezTo>
                <a:cubicBezTo>
                  <a:pt x="16597" y="5601"/>
                  <a:pt x="16621" y="5604"/>
                  <a:pt x="16728" y="5502"/>
                </a:cubicBezTo>
                <a:cubicBezTo>
                  <a:pt x="16821" y="5412"/>
                  <a:pt x="16793" y="5305"/>
                  <a:pt x="16680" y="5328"/>
                </a:cubicBezTo>
                <a:cubicBezTo>
                  <a:pt x="16638" y="5337"/>
                  <a:pt x="16577" y="5319"/>
                  <a:pt x="16543" y="5285"/>
                </a:cubicBezTo>
                <a:cubicBezTo>
                  <a:pt x="16518" y="5260"/>
                  <a:pt x="16505" y="5249"/>
                  <a:pt x="16500" y="5252"/>
                </a:cubicBezTo>
                <a:close/>
                <a:moveTo>
                  <a:pt x="18690" y="5442"/>
                </a:moveTo>
                <a:cubicBezTo>
                  <a:pt x="18674" y="5430"/>
                  <a:pt x="18612" y="5452"/>
                  <a:pt x="18553" y="5491"/>
                </a:cubicBezTo>
                <a:cubicBezTo>
                  <a:pt x="18493" y="5530"/>
                  <a:pt x="18422" y="5551"/>
                  <a:pt x="18393" y="5540"/>
                </a:cubicBezTo>
                <a:cubicBezTo>
                  <a:pt x="18365" y="5528"/>
                  <a:pt x="18306" y="5541"/>
                  <a:pt x="18260" y="5572"/>
                </a:cubicBezTo>
                <a:cubicBezTo>
                  <a:pt x="18201" y="5612"/>
                  <a:pt x="18160" y="5608"/>
                  <a:pt x="18122" y="5561"/>
                </a:cubicBezTo>
                <a:cubicBezTo>
                  <a:pt x="18080" y="5509"/>
                  <a:pt x="18072" y="5513"/>
                  <a:pt x="18083" y="5572"/>
                </a:cubicBezTo>
                <a:cubicBezTo>
                  <a:pt x="18101" y="5665"/>
                  <a:pt x="17860" y="5848"/>
                  <a:pt x="17769" y="5811"/>
                </a:cubicBezTo>
                <a:cubicBezTo>
                  <a:pt x="17729" y="5794"/>
                  <a:pt x="17735" y="5820"/>
                  <a:pt x="17786" y="5870"/>
                </a:cubicBezTo>
                <a:cubicBezTo>
                  <a:pt x="17867" y="5949"/>
                  <a:pt x="17864" y="5952"/>
                  <a:pt x="17726" y="6038"/>
                </a:cubicBezTo>
                <a:cubicBezTo>
                  <a:pt x="17647" y="6088"/>
                  <a:pt x="17562" y="6114"/>
                  <a:pt x="17541" y="6098"/>
                </a:cubicBezTo>
                <a:cubicBezTo>
                  <a:pt x="17520" y="6081"/>
                  <a:pt x="17502" y="6105"/>
                  <a:pt x="17502" y="6147"/>
                </a:cubicBezTo>
                <a:cubicBezTo>
                  <a:pt x="17502" y="6249"/>
                  <a:pt x="17265" y="6530"/>
                  <a:pt x="17223" y="6477"/>
                </a:cubicBezTo>
                <a:cubicBezTo>
                  <a:pt x="17204" y="6454"/>
                  <a:pt x="17203" y="6502"/>
                  <a:pt x="17218" y="6580"/>
                </a:cubicBezTo>
                <a:cubicBezTo>
                  <a:pt x="17249" y="6733"/>
                  <a:pt x="17152" y="6890"/>
                  <a:pt x="17068" y="6824"/>
                </a:cubicBezTo>
                <a:cubicBezTo>
                  <a:pt x="17042" y="6804"/>
                  <a:pt x="17008" y="6822"/>
                  <a:pt x="16995" y="6868"/>
                </a:cubicBezTo>
                <a:cubicBezTo>
                  <a:pt x="16963" y="6971"/>
                  <a:pt x="17114" y="7168"/>
                  <a:pt x="17261" y="7214"/>
                </a:cubicBezTo>
                <a:cubicBezTo>
                  <a:pt x="17427" y="7267"/>
                  <a:pt x="17432" y="7326"/>
                  <a:pt x="17283" y="7437"/>
                </a:cubicBezTo>
                <a:cubicBezTo>
                  <a:pt x="17157" y="7530"/>
                  <a:pt x="17158" y="7537"/>
                  <a:pt x="17244" y="7578"/>
                </a:cubicBezTo>
                <a:cubicBezTo>
                  <a:pt x="17350" y="7627"/>
                  <a:pt x="17318" y="7735"/>
                  <a:pt x="17197" y="7735"/>
                </a:cubicBezTo>
                <a:cubicBezTo>
                  <a:pt x="17087" y="7735"/>
                  <a:pt x="17043" y="7838"/>
                  <a:pt x="17132" y="7881"/>
                </a:cubicBezTo>
                <a:cubicBezTo>
                  <a:pt x="17175" y="7902"/>
                  <a:pt x="17225" y="7873"/>
                  <a:pt x="17261" y="7811"/>
                </a:cubicBezTo>
                <a:cubicBezTo>
                  <a:pt x="17319" y="7713"/>
                  <a:pt x="17326" y="7713"/>
                  <a:pt x="17378" y="7870"/>
                </a:cubicBezTo>
                <a:cubicBezTo>
                  <a:pt x="17407" y="7961"/>
                  <a:pt x="17427" y="8076"/>
                  <a:pt x="17421" y="8120"/>
                </a:cubicBezTo>
                <a:cubicBezTo>
                  <a:pt x="17412" y="8185"/>
                  <a:pt x="17423" y="8186"/>
                  <a:pt x="17477" y="8131"/>
                </a:cubicBezTo>
                <a:cubicBezTo>
                  <a:pt x="17521" y="8084"/>
                  <a:pt x="17552" y="8080"/>
                  <a:pt x="17571" y="8120"/>
                </a:cubicBezTo>
                <a:cubicBezTo>
                  <a:pt x="17587" y="8152"/>
                  <a:pt x="17638" y="8174"/>
                  <a:pt x="17687" y="8174"/>
                </a:cubicBezTo>
                <a:cubicBezTo>
                  <a:pt x="17740" y="8174"/>
                  <a:pt x="17786" y="8222"/>
                  <a:pt x="17799" y="8288"/>
                </a:cubicBezTo>
                <a:cubicBezTo>
                  <a:pt x="17817" y="8373"/>
                  <a:pt x="17837" y="8382"/>
                  <a:pt x="17881" y="8336"/>
                </a:cubicBezTo>
                <a:cubicBezTo>
                  <a:pt x="17946" y="8269"/>
                  <a:pt x="18118" y="8356"/>
                  <a:pt x="18118" y="8456"/>
                </a:cubicBezTo>
                <a:cubicBezTo>
                  <a:pt x="18118" y="8487"/>
                  <a:pt x="18143" y="8496"/>
                  <a:pt x="18174" y="8472"/>
                </a:cubicBezTo>
                <a:cubicBezTo>
                  <a:pt x="18204" y="8448"/>
                  <a:pt x="18273" y="8436"/>
                  <a:pt x="18329" y="8445"/>
                </a:cubicBezTo>
                <a:cubicBezTo>
                  <a:pt x="18384" y="8454"/>
                  <a:pt x="18460" y="8430"/>
                  <a:pt x="18492" y="8396"/>
                </a:cubicBezTo>
                <a:cubicBezTo>
                  <a:pt x="18564" y="8321"/>
                  <a:pt x="18625" y="8413"/>
                  <a:pt x="18587" y="8537"/>
                </a:cubicBezTo>
                <a:cubicBezTo>
                  <a:pt x="18568" y="8600"/>
                  <a:pt x="18579" y="8607"/>
                  <a:pt x="18647" y="8564"/>
                </a:cubicBezTo>
                <a:cubicBezTo>
                  <a:pt x="18695" y="8534"/>
                  <a:pt x="18772" y="8485"/>
                  <a:pt x="18819" y="8456"/>
                </a:cubicBezTo>
                <a:cubicBezTo>
                  <a:pt x="18876" y="8420"/>
                  <a:pt x="18917" y="8418"/>
                  <a:pt x="18936" y="8456"/>
                </a:cubicBezTo>
                <a:cubicBezTo>
                  <a:pt x="18955" y="8495"/>
                  <a:pt x="18980" y="8495"/>
                  <a:pt x="19017" y="8456"/>
                </a:cubicBezTo>
                <a:cubicBezTo>
                  <a:pt x="19048" y="8424"/>
                  <a:pt x="19083" y="8414"/>
                  <a:pt x="19099" y="8434"/>
                </a:cubicBezTo>
                <a:cubicBezTo>
                  <a:pt x="19170" y="8523"/>
                  <a:pt x="19122" y="8289"/>
                  <a:pt x="19043" y="8163"/>
                </a:cubicBezTo>
                <a:cubicBezTo>
                  <a:pt x="18995" y="8086"/>
                  <a:pt x="18953" y="8004"/>
                  <a:pt x="18953" y="7984"/>
                </a:cubicBezTo>
                <a:cubicBezTo>
                  <a:pt x="18953" y="7964"/>
                  <a:pt x="18899" y="7855"/>
                  <a:pt x="18832" y="7746"/>
                </a:cubicBezTo>
                <a:cubicBezTo>
                  <a:pt x="18751" y="7611"/>
                  <a:pt x="18605" y="7489"/>
                  <a:pt x="18385" y="7361"/>
                </a:cubicBezTo>
                <a:cubicBezTo>
                  <a:pt x="18084" y="7186"/>
                  <a:pt x="18063" y="7160"/>
                  <a:pt x="18139" y="7090"/>
                </a:cubicBezTo>
                <a:cubicBezTo>
                  <a:pt x="18185" y="7048"/>
                  <a:pt x="18206" y="7014"/>
                  <a:pt x="18187" y="7014"/>
                </a:cubicBezTo>
                <a:cubicBezTo>
                  <a:pt x="18167" y="7014"/>
                  <a:pt x="18227" y="6910"/>
                  <a:pt x="18320" y="6781"/>
                </a:cubicBezTo>
                <a:cubicBezTo>
                  <a:pt x="18413" y="6652"/>
                  <a:pt x="18506" y="6556"/>
                  <a:pt x="18527" y="6564"/>
                </a:cubicBezTo>
                <a:cubicBezTo>
                  <a:pt x="18547" y="6572"/>
                  <a:pt x="18554" y="6555"/>
                  <a:pt x="18540" y="6526"/>
                </a:cubicBezTo>
                <a:cubicBezTo>
                  <a:pt x="18526" y="6498"/>
                  <a:pt x="18532" y="6407"/>
                  <a:pt x="18557" y="6326"/>
                </a:cubicBezTo>
                <a:cubicBezTo>
                  <a:pt x="18628" y="6091"/>
                  <a:pt x="18722" y="5467"/>
                  <a:pt x="18690" y="5442"/>
                </a:cubicBezTo>
                <a:close/>
                <a:moveTo>
                  <a:pt x="16022" y="8011"/>
                </a:moveTo>
                <a:lnTo>
                  <a:pt x="16005" y="8228"/>
                </a:lnTo>
                <a:cubicBezTo>
                  <a:pt x="15983" y="8513"/>
                  <a:pt x="16001" y="8584"/>
                  <a:pt x="16078" y="8505"/>
                </a:cubicBezTo>
                <a:cubicBezTo>
                  <a:pt x="16122" y="8458"/>
                  <a:pt x="16148" y="8472"/>
                  <a:pt x="16185" y="8559"/>
                </a:cubicBezTo>
                <a:cubicBezTo>
                  <a:pt x="16239" y="8686"/>
                  <a:pt x="16239" y="8687"/>
                  <a:pt x="16336" y="8640"/>
                </a:cubicBezTo>
                <a:cubicBezTo>
                  <a:pt x="16374" y="8622"/>
                  <a:pt x="16405" y="8569"/>
                  <a:pt x="16405" y="8526"/>
                </a:cubicBezTo>
                <a:cubicBezTo>
                  <a:pt x="16405" y="8483"/>
                  <a:pt x="16434" y="8435"/>
                  <a:pt x="16469" y="8418"/>
                </a:cubicBezTo>
                <a:cubicBezTo>
                  <a:pt x="16505" y="8401"/>
                  <a:pt x="16534" y="8330"/>
                  <a:pt x="16530" y="8261"/>
                </a:cubicBezTo>
                <a:cubicBezTo>
                  <a:pt x="16523" y="8163"/>
                  <a:pt x="16496" y="8136"/>
                  <a:pt x="16418" y="8147"/>
                </a:cubicBezTo>
                <a:cubicBezTo>
                  <a:pt x="16362" y="8155"/>
                  <a:pt x="16303" y="8177"/>
                  <a:pt x="16289" y="8196"/>
                </a:cubicBezTo>
                <a:cubicBezTo>
                  <a:pt x="16274" y="8214"/>
                  <a:pt x="16209" y="8179"/>
                  <a:pt x="16142" y="8120"/>
                </a:cubicBezTo>
                <a:lnTo>
                  <a:pt x="16022" y="8011"/>
                </a:lnTo>
                <a:close/>
                <a:moveTo>
                  <a:pt x="17266" y="8488"/>
                </a:moveTo>
                <a:cubicBezTo>
                  <a:pt x="17231" y="8471"/>
                  <a:pt x="17194" y="8497"/>
                  <a:pt x="17180" y="8542"/>
                </a:cubicBezTo>
                <a:cubicBezTo>
                  <a:pt x="17166" y="8588"/>
                  <a:pt x="17135" y="8610"/>
                  <a:pt x="17111" y="8591"/>
                </a:cubicBezTo>
                <a:cubicBezTo>
                  <a:pt x="17048" y="8542"/>
                  <a:pt x="17056" y="8804"/>
                  <a:pt x="17119" y="8884"/>
                </a:cubicBezTo>
                <a:cubicBezTo>
                  <a:pt x="17148" y="8920"/>
                  <a:pt x="17181" y="8949"/>
                  <a:pt x="17193" y="8949"/>
                </a:cubicBezTo>
                <a:cubicBezTo>
                  <a:pt x="17204" y="8949"/>
                  <a:pt x="17200" y="8931"/>
                  <a:pt x="17184" y="8911"/>
                </a:cubicBezTo>
                <a:cubicBezTo>
                  <a:pt x="17168" y="8891"/>
                  <a:pt x="17187" y="8831"/>
                  <a:pt x="17227" y="8776"/>
                </a:cubicBezTo>
                <a:cubicBezTo>
                  <a:pt x="17267" y="8720"/>
                  <a:pt x="17284" y="8673"/>
                  <a:pt x="17266" y="8673"/>
                </a:cubicBezTo>
                <a:cubicBezTo>
                  <a:pt x="17247" y="8673"/>
                  <a:pt x="17251" y="8639"/>
                  <a:pt x="17279" y="8597"/>
                </a:cubicBezTo>
                <a:cubicBezTo>
                  <a:pt x="17317" y="8538"/>
                  <a:pt x="17314" y="8512"/>
                  <a:pt x="17266" y="8488"/>
                </a:cubicBezTo>
                <a:close/>
                <a:moveTo>
                  <a:pt x="16538" y="10304"/>
                </a:moveTo>
                <a:cubicBezTo>
                  <a:pt x="16693" y="10310"/>
                  <a:pt x="16801" y="10373"/>
                  <a:pt x="16801" y="10478"/>
                </a:cubicBezTo>
                <a:cubicBezTo>
                  <a:pt x="16801" y="10530"/>
                  <a:pt x="16862" y="10650"/>
                  <a:pt x="16934" y="10743"/>
                </a:cubicBezTo>
                <a:cubicBezTo>
                  <a:pt x="17055" y="10900"/>
                  <a:pt x="17062" y="10928"/>
                  <a:pt x="17020" y="11117"/>
                </a:cubicBezTo>
                <a:cubicBezTo>
                  <a:pt x="16924" y="11554"/>
                  <a:pt x="17047" y="11831"/>
                  <a:pt x="17898" y="13047"/>
                </a:cubicBezTo>
                <a:cubicBezTo>
                  <a:pt x="18981" y="14591"/>
                  <a:pt x="19296" y="15095"/>
                  <a:pt x="19723" y="15990"/>
                </a:cubicBezTo>
                <a:cubicBezTo>
                  <a:pt x="20186" y="16959"/>
                  <a:pt x="20348" y="17833"/>
                  <a:pt x="20210" y="18576"/>
                </a:cubicBezTo>
                <a:cubicBezTo>
                  <a:pt x="20127" y="19018"/>
                  <a:pt x="19939" y="19554"/>
                  <a:pt x="19753" y="19871"/>
                </a:cubicBezTo>
                <a:cubicBezTo>
                  <a:pt x="19641" y="20062"/>
                  <a:pt x="19579" y="20108"/>
                  <a:pt x="19392" y="20158"/>
                </a:cubicBezTo>
                <a:cubicBezTo>
                  <a:pt x="19268" y="20192"/>
                  <a:pt x="18995" y="20219"/>
                  <a:pt x="18785" y="20218"/>
                </a:cubicBezTo>
                <a:cubicBezTo>
                  <a:pt x="18209" y="20214"/>
                  <a:pt x="17914" y="20104"/>
                  <a:pt x="16061" y="19226"/>
                </a:cubicBezTo>
                <a:cubicBezTo>
                  <a:pt x="14963" y="18706"/>
                  <a:pt x="14099" y="18452"/>
                  <a:pt x="13134" y="18364"/>
                </a:cubicBezTo>
                <a:cubicBezTo>
                  <a:pt x="12753" y="18329"/>
                  <a:pt x="11859" y="18434"/>
                  <a:pt x="11361" y="18570"/>
                </a:cubicBezTo>
                <a:cubicBezTo>
                  <a:pt x="11254" y="18599"/>
                  <a:pt x="11149" y="18601"/>
                  <a:pt x="11128" y="18576"/>
                </a:cubicBezTo>
                <a:cubicBezTo>
                  <a:pt x="11108" y="18550"/>
                  <a:pt x="11182" y="18376"/>
                  <a:pt x="11292" y="18191"/>
                </a:cubicBezTo>
                <a:lnTo>
                  <a:pt x="11490" y="17855"/>
                </a:lnTo>
                <a:lnTo>
                  <a:pt x="12553" y="17849"/>
                </a:lnTo>
                <a:cubicBezTo>
                  <a:pt x="14244" y="17841"/>
                  <a:pt x="14830" y="17797"/>
                  <a:pt x="15376" y="17643"/>
                </a:cubicBezTo>
                <a:cubicBezTo>
                  <a:pt x="15642" y="17568"/>
                  <a:pt x="15887" y="17487"/>
                  <a:pt x="15923" y="17459"/>
                </a:cubicBezTo>
                <a:cubicBezTo>
                  <a:pt x="15978" y="17416"/>
                  <a:pt x="15995" y="16936"/>
                  <a:pt x="16043" y="14353"/>
                </a:cubicBezTo>
                <a:cubicBezTo>
                  <a:pt x="16075" y="12673"/>
                  <a:pt x="16116" y="11088"/>
                  <a:pt x="16134" y="10830"/>
                </a:cubicBezTo>
                <a:lnTo>
                  <a:pt x="16164" y="10358"/>
                </a:lnTo>
                <a:lnTo>
                  <a:pt x="16370" y="10315"/>
                </a:lnTo>
                <a:cubicBezTo>
                  <a:pt x="16430" y="10302"/>
                  <a:pt x="16487" y="10302"/>
                  <a:pt x="16538" y="10304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856" name="IMG_0530.png" descr="IMG_0530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4119789" y="2736524"/>
            <a:ext cx="3140069" cy="2263058"/>
          </a:xfrm>
          <a:prstGeom prst="rect">
            <a:avLst/>
          </a:prstGeom>
          <a:ln w="12700">
            <a:miter lim="400000"/>
          </a:ln>
        </p:spPr>
      </p:pic>
      <p:pic>
        <p:nvPicPr>
          <p:cNvPr id="2857" name="IMG_1753.jpeg" descr="IMG_1753.jpeg"/>
          <p:cNvPicPr>
            <a:picLocks noChangeAspect="1"/>
          </p:cNvPicPr>
          <p:nvPr/>
        </p:nvPicPr>
        <p:blipFill>
          <a:blip r:embed="rId8">
            <a:extLst/>
          </a:blip>
          <a:srcRect l="25189" t="6250" r="25733" b="34468"/>
          <a:stretch>
            <a:fillRect/>
          </a:stretch>
        </p:blipFill>
        <p:spPr>
          <a:xfrm>
            <a:off x="6885954" y="3348879"/>
            <a:ext cx="1421271" cy="10644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6" h="21600" fill="norm" stroke="1" extrusionOk="0">
                <a:moveTo>
                  <a:pt x="4372" y="0"/>
                </a:moveTo>
                <a:cubicBezTo>
                  <a:pt x="4111" y="0"/>
                  <a:pt x="4095" y="13"/>
                  <a:pt x="4095" y="201"/>
                </a:cubicBezTo>
                <a:cubicBezTo>
                  <a:pt x="4095" y="310"/>
                  <a:pt x="4123" y="581"/>
                  <a:pt x="4155" y="805"/>
                </a:cubicBezTo>
                <a:cubicBezTo>
                  <a:pt x="4186" y="1030"/>
                  <a:pt x="4272" y="1842"/>
                  <a:pt x="4348" y="2609"/>
                </a:cubicBezTo>
                <a:cubicBezTo>
                  <a:pt x="4572" y="4884"/>
                  <a:pt x="4756" y="6769"/>
                  <a:pt x="4794" y="7224"/>
                </a:cubicBezTo>
                <a:cubicBezTo>
                  <a:pt x="4823" y="7574"/>
                  <a:pt x="4842" y="7639"/>
                  <a:pt x="4915" y="7603"/>
                </a:cubicBezTo>
                <a:cubicBezTo>
                  <a:pt x="5082" y="7519"/>
                  <a:pt x="6362" y="6425"/>
                  <a:pt x="6573" y="6185"/>
                </a:cubicBezTo>
                <a:cubicBezTo>
                  <a:pt x="6783" y="5946"/>
                  <a:pt x="6877" y="5959"/>
                  <a:pt x="6814" y="6217"/>
                </a:cubicBezTo>
                <a:cubicBezTo>
                  <a:pt x="6742" y="6513"/>
                  <a:pt x="6443" y="7272"/>
                  <a:pt x="6398" y="7272"/>
                </a:cubicBezTo>
                <a:cubicBezTo>
                  <a:pt x="6372" y="7272"/>
                  <a:pt x="6108" y="7482"/>
                  <a:pt x="5813" y="7740"/>
                </a:cubicBezTo>
                <a:cubicBezTo>
                  <a:pt x="5519" y="7997"/>
                  <a:pt x="5200" y="8260"/>
                  <a:pt x="5102" y="8328"/>
                </a:cubicBezTo>
                <a:cubicBezTo>
                  <a:pt x="4938" y="8439"/>
                  <a:pt x="4926" y="8472"/>
                  <a:pt x="4951" y="8722"/>
                </a:cubicBezTo>
                <a:cubicBezTo>
                  <a:pt x="5035" y="9554"/>
                  <a:pt x="5143" y="10664"/>
                  <a:pt x="5174" y="11017"/>
                </a:cubicBezTo>
                <a:cubicBezTo>
                  <a:pt x="5226" y="11606"/>
                  <a:pt x="5408" y="12738"/>
                  <a:pt x="5506" y="13055"/>
                </a:cubicBezTo>
                <a:cubicBezTo>
                  <a:pt x="5719" y="13745"/>
                  <a:pt x="6264" y="14341"/>
                  <a:pt x="6869" y="14553"/>
                </a:cubicBezTo>
                <a:cubicBezTo>
                  <a:pt x="7953" y="14933"/>
                  <a:pt x="10070" y="14543"/>
                  <a:pt x="11126" y="13764"/>
                </a:cubicBezTo>
                <a:cubicBezTo>
                  <a:pt x="11315" y="13624"/>
                  <a:pt x="11492" y="13525"/>
                  <a:pt x="11518" y="13546"/>
                </a:cubicBezTo>
                <a:cubicBezTo>
                  <a:pt x="11544" y="13568"/>
                  <a:pt x="11576" y="13767"/>
                  <a:pt x="11590" y="13989"/>
                </a:cubicBezTo>
                <a:cubicBezTo>
                  <a:pt x="11619" y="14445"/>
                  <a:pt x="11728" y="14656"/>
                  <a:pt x="11988" y="14762"/>
                </a:cubicBezTo>
                <a:cubicBezTo>
                  <a:pt x="12388" y="14926"/>
                  <a:pt x="13050" y="14636"/>
                  <a:pt x="13170" y="14247"/>
                </a:cubicBezTo>
                <a:cubicBezTo>
                  <a:pt x="13267" y="13936"/>
                  <a:pt x="13209" y="13231"/>
                  <a:pt x="12839" y="10140"/>
                </a:cubicBezTo>
                <a:cubicBezTo>
                  <a:pt x="12525" y="7523"/>
                  <a:pt x="12330" y="5788"/>
                  <a:pt x="12139" y="4003"/>
                </a:cubicBezTo>
                <a:lnTo>
                  <a:pt x="12043" y="3125"/>
                </a:lnTo>
                <a:lnTo>
                  <a:pt x="11880" y="3125"/>
                </a:lnTo>
                <a:cubicBezTo>
                  <a:pt x="11788" y="3127"/>
                  <a:pt x="11369" y="3193"/>
                  <a:pt x="10951" y="3270"/>
                </a:cubicBezTo>
                <a:cubicBezTo>
                  <a:pt x="10229" y="3403"/>
                  <a:pt x="10172" y="3402"/>
                  <a:pt x="9751" y="3286"/>
                </a:cubicBezTo>
                <a:cubicBezTo>
                  <a:pt x="9507" y="3219"/>
                  <a:pt x="9173" y="3079"/>
                  <a:pt x="9009" y="2972"/>
                </a:cubicBezTo>
                <a:cubicBezTo>
                  <a:pt x="8846" y="2865"/>
                  <a:pt x="8699" y="2790"/>
                  <a:pt x="8684" y="2811"/>
                </a:cubicBezTo>
                <a:cubicBezTo>
                  <a:pt x="8668" y="2831"/>
                  <a:pt x="8787" y="3030"/>
                  <a:pt x="8949" y="3246"/>
                </a:cubicBezTo>
                <a:cubicBezTo>
                  <a:pt x="9229" y="3618"/>
                  <a:pt x="9624" y="3994"/>
                  <a:pt x="10221" y="4446"/>
                </a:cubicBezTo>
                <a:cubicBezTo>
                  <a:pt x="10584" y="4720"/>
                  <a:pt x="10922" y="5126"/>
                  <a:pt x="11011" y="5412"/>
                </a:cubicBezTo>
                <a:cubicBezTo>
                  <a:pt x="11111" y="5730"/>
                  <a:pt x="11100" y="6364"/>
                  <a:pt x="10993" y="6781"/>
                </a:cubicBezTo>
                <a:cubicBezTo>
                  <a:pt x="10845" y="7361"/>
                  <a:pt x="10479" y="7725"/>
                  <a:pt x="8738" y="9004"/>
                </a:cubicBezTo>
                <a:cubicBezTo>
                  <a:pt x="7747" y="9732"/>
                  <a:pt x="7618" y="9795"/>
                  <a:pt x="7291" y="9753"/>
                </a:cubicBezTo>
                <a:cubicBezTo>
                  <a:pt x="6747" y="9683"/>
                  <a:pt x="6399" y="9069"/>
                  <a:pt x="6386" y="8150"/>
                </a:cubicBezTo>
                <a:cubicBezTo>
                  <a:pt x="6378" y="7558"/>
                  <a:pt x="6476" y="7434"/>
                  <a:pt x="6525" y="7973"/>
                </a:cubicBezTo>
                <a:cubicBezTo>
                  <a:pt x="6543" y="8177"/>
                  <a:pt x="6576" y="8415"/>
                  <a:pt x="6597" y="8505"/>
                </a:cubicBezTo>
                <a:cubicBezTo>
                  <a:pt x="6673" y="8824"/>
                  <a:pt x="7063" y="8962"/>
                  <a:pt x="7532" y="8827"/>
                </a:cubicBezTo>
                <a:cubicBezTo>
                  <a:pt x="7697" y="8779"/>
                  <a:pt x="7699" y="8779"/>
                  <a:pt x="7683" y="8303"/>
                </a:cubicBezTo>
                <a:cubicBezTo>
                  <a:pt x="7660" y="7639"/>
                  <a:pt x="7573" y="6546"/>
                  <a:pt x="7478" y="5791"/>
                </a:cubicBezTo>
                <a:cubicBezTo>
                  <a:pt x="7433" y="5440"/>
                  <a:pt x="7373" y="4931"/>
                  <a:pt x="7345" y="4655"/>
                </a:cubicBezTo>
                <a:cubicBezTo>
                  <a:pt x="7138" y="2615"/>
                  <a:pt x="6967" y="1331"/>
                  <a:pt x="6887" y="1192"/>
                </a:cubicBezTo>
                <a:cubicBezTo>
                  <a:pt x="6857" y="1141"/>
                  <a:pt x="6608" y="958"/>
                  <a:pt x="6332" y="781"/>
                </a:cubicBezTo>
                <a:cubicBezTo>
                  <a:pt x="5534" y="270"/>
                  <a:pt x="4860" y="0"/>
                  <a:pt x="4372" y="0"/>
                </a:cubicBezTo>
                <a:close/>
                <a:moveTo>
                  <a:pt x="3552" y="201"/>
                </a:moveTo>
                <a:cubicBezTo>
                  <a:pt x="3496" y="125"/>
                  <a:pt x="3055" y="360"/>
                  <a:pt x="2629" y="693"/>
                </a:cubicBezTo>
                <a:cubicBezTo>
                  <a:pt x="2443" y="838"/>
                  <a:pt x="2259" y="958"/>
                  <a:pt x="2219" y="958"/>
                </a:cubicBezTo>
                <a:cubicBezTo>
                  <a:pt x="2179" y="959"/>
                  <a:pt x="2069" y="1038"/>
                  <a:pt x="1978" y="1136"/>
                </a:cubicBezTo>
                <a:lnTo>
                  <a:pt x="1815" y="1313"/>
                </a:lnTo>
                <a:lnTo>
                  <a:pt x="2273" y="1909"/>
                </a:lnTo>
                <a:lnTo>
                  <a:pt x="2726" y="2513"/>
                </a:lnTo>
                <a:lnTo>
                  <a:pt x="2665" y="2770"/>
                </a:lnTo>
                <a:cubicBezTo>
                  <a:pt x="2587" y="3089"/>
                  <a:pt x="2219" y="3590"/>
                  <a:pt x="1936" y="3769"/>
                </a:cubicBezTo>
                <a:cubicBezTo>
                  <a:pt x="1792" y="3860"/>
                  <a:pt x="1663" y="4041"/>
                  <a:pt x="1514" y="4357"/>
                </a:cubicBezTo>
                <a:cubicBezTo>
                  <a:pt x="1231" y="4955"/>
                  <a:pt x="1061" y="5084"/>
                  <a:pt x="470" y="5138"/>
                </a:cubicBezTo>
                <a:lnTo>
                  <a:pt x="0" y="5179"/>
                </a:lnTo>
                <a:lnTo>
                  <a:pt x="0" y="5903"/>
                </a:lnTo>
                <a:cubicBezTo>
                  <a:pt x="0" y="6477"/>
                  <a:pt x="19" y="6644"/>
                  <a:pt x="84" y="6685"/>
                </a:cubicBezTo>
                <a:cubicBezTo>
                  <a:pt x="567" y="6986"/>
                  <a:pt x="707" y="7106"/>
                  <a:pt x="772" y="7272"/>
                </a:cubicBezTo>
                <a:cubicBezTo>
                  <a:pt x="813" y="7380"/>
                  <a:pt x="888" y="7513"/>
                  <a:pt x="941" y="7570"/>
                </a:cubicBezTo>
                <a:cubicBezTo>
                  <a:pt x="993" y="7628"/>
                  <a:pt x="1159" y="7876"/>
                  <a:pt x="1309" y="8118"/>
                </a:cubicBezTo>
                <a:cubicBezTo>
                  <a:pt x="1459" y="8361"/>
                  <a:pt x="1706" y="8733"/>
                  <a:pt x="1857" y="8948"/>
                </a:cubicBezTo>
                <a:cubicBezTo>
                  <a:pt x="2049" y="9219"/>
                  <a:pt x="2157" y="9327"/>
                  <a:pt x="2219" y="9294"/>
                </a:cubicBezTo>
                <a:cubicBezTo>
                  <a:pt x="2268" y="9268"/>
                  <a:pt x="2445" y="9175"/>
                  <a:pt x="2611" y="9093"/>
                </a:cubicBezTo>
                <a:cubicBezTo>
                  <a:pt x="2778" y="9010"/>
                  <a:pt x="2938" y="8919"/>
                  <a:pt x="2967" y="8883"/>
                </a:cubicBezTo>
                <a:cubicBezTo>
                  <a:pt x="2996" y="8848"/>
                  <a:pt x="3050" y="8819"/>
                  <a:pt x="3088" y="8819"/>
                </a:cubicBezTo>
                <a:cubicBezTo>
                  <a:pt x="3125" y="8819"/>
                  <a:pt x="3422" y="8643"/>
                  <a:pt x="3745" y="8432"/>
                </a:cubicBezTo>
                <a:lnTo>
                  <a:pt x="4330" y="8046"/>
                </a:lnTo>
                <a:lnTo>
                  <a:pt x="4300" y="7715"/>
                </a:lnTo>
                <a:cubicBezTo>
                  <a:pt x="4242" y="7053"/>
                  <a:pt x="4099" y="5605"/>
                  <a:pt x="4040" y="5066"/>
                </a:cubicBezTo>
                <a:cubicBezTo>
                  <a:pt x="4007" y="4763"/>
                  <a:pt x="3935" y="3969"/>
                  <a:pt x="3877" y="3302"/>
                </a:cubicBezTo>
                <a:cubicBezTo>
                  <a:pt x="3697" y="1222"/>
                  <a:pt x="3596" y="262"/>
                  <a:pt x="3552" y="201"/>
                </a:cubicBezTo>
                <a:close/>
                <a:moveTo>
                  <a:pt x="7532" y="1707"/>
                </a:moveTo>
                <a:cubicBezTo>
                  <a:pt x="7524" y="1718"/>
                  <a:pt x="7588" y="2285"/>
                  <a:pt x="7677" y="2972"/>
                </a:cubicBezTo>
                <a:cubicBezTo>
                  <a:pt x="8036" y="5762"/>
                  <a:pt x="8126" y="7228"/>
                  <a:pt x="7984" y="8134"/>
                </a:cubicBezTo>
                <a:cubicBezTo>
                  <a:pt x="7945" y="8387"/>
                  <a:pt x="7934" y="8593"/>
                  <a:pt x="7960" y="8593"/>
                </a:cubicBezTo>
                <a:cubicBezTo>
                  <a:pt x="8046" y="8593"/>
                  <a:pt x="9009" y="7923"/>
                  <a:pt x="9624" y="7434"/>
                </a:cubicBezTo>
                <a:cubicBezTo>
                  <a:pt x="10392" y="6824"/>
                  <a:pt x="10806" y="6407"/>
                  <a:pt x="10806" y="6250"/>
                </a:cubicBezTo>
                <a:cubicBezTo>
                  <a:pt x="10806" y="6050"/>
                  <a:pt x="10435" y="5636"/>
                  <a:pt x="9787" y="5106"/>
                </a:cubicBezTo>
                <a:cubicBezTo>
                  <a:pt x="9034" y="4490"/>
                  <a:pt x="9053" y="4501"/>
                  <a:pt x="8533" y="3745"/>
                </a:cubicBezTo>
                <a:lnTo>
                  <a:pt x="8099" y="3125"/>
                </a:lnTo>
                <a:lnTo>
                  <a:pt x="8129" y="2706"/>
                </a:lnTo>
                <a:lnTo>
                  <a:pt x="8153" y="2287"/>
                </a:lnTo>
                <a:lnTo>
                  <a:pt x="7851" y="1989"/>
                </a:lnTo>
                <a:cubicBezTo>
                  <a:pt x="7684" y="1823"/>
                  <a:pt x="7539" y="1697"/>
                  <a:pt x="7532" y="1707"/>
                </a:cubicBezTo>
                <a:close/>
                <a:moveTo>
                  <a:pt x="13417" y="3672"/>
                </a:moveTo>
                <a:lnTo>
                  <a:pt x="13019" y="3681"/>
                </a:lnTo>
                <a:lnTo>
                  <a:pt x="12615" y="3689"/>
                </a:lnTo>
                <a:lnTo>
                  <a:pt x="12646" y="3882"/>
                </a:lnTo>
                <a:cubicBezTo>
                  <a:pt x="12691" y="4183"/>
                  <a:pt x="12937" y="6234"/>
                  <a:pt x="12977" y="6644"/>
                </a:cubicBezTo>
                <a:cubicBezTo>
                  <a:pt x="12997" y="6846"/>
                  <a:pt x="13148" y="8126"/>
                  <a:pt x="13315" y="9479"/>
                </a:cubicBezTo>
                <a:cubicBezTo>
                  <a:pt x="13564" y="11498"/>
                  <a:pt x="13621" y="12113"/>
                  <a:pt x="13629" y="12926"/>
                </a:cubicBezTo>
                <a:cubicBezTo>
                  <a:pt x="13636" y="13715"/>
                  <a:pt x="13622" y="13995"/>
                  <a:pt x="13544" y="14295"/>
                </a:cubicBezTo>
                <a:cubicBezTo>
                  <a:pt x="13415" y="14788"/>
                  <a:pt x="13136" y="15298"/>
                  <a:pt x="12845" y="15584"/>
                </a:cubicBezTo>
                <a:cubicBezTo>
                  <a:pt x="12647" y="15778"/>
                  <a:pt x="12549" y="15821"/>
                  <a:pt x="12211" y="15850"/>
                </a:cubicBezTo>
                <a:cubicBezTo>
                  <a:pt x="11817" y="15884"/>
                  <a:pt x="11814" y="15883"/>
                  <a:pt x="11626" y="15632"/>
                </a:cubicBezTo>
                <a:cubicBezTo>
                  <a:pt x="11452" y="15399"/>
                  <a:pt x="11301" y="14955"/>
                  <a:pt x="11301" y="14666"/>
                </a:cubicBezTo>
                <a:cubicBezTo>
                  <a:pt x="11301" y="14559"/>
                  <a:pt x="11286" y="14562"/>
                  <a:pt x="11126" y="14682"/>
                </a:cubicBezTo>
                <a:cubicBezTo>
                  <a:pt x="10459" y="15180"/>
                  <a:pt x="9269" y="15630"/>
                  <a:pt x="8376" y="15721"/>
                </a:cubicBezTo>
                <a:cubicBezTo>
                  <a:pt x="7343" y="15826"/>
                  <a:pt x="6667" y="15718"/>
                  <a:pt x="6145" y="15374"/>
                </a:cubicBezTo>
                <a:cubicBezTo>
                  <a:pt x="5925" y="15230"/>
                  <a:pt x="5651" y="14980"/>
                  <a:pt x="5530" y="14819"/>
                </a:cubicBezTo>
                <a:cubicBezTo>
                  <a:pt x="5290" y="14499"/>
                  <a:pt x="5276" y="14529"/>
                  <a:pt x="5385" y="15133"/>
                </a:cubicBezTo>
                <a:cubicBezTo>
                  <a:pt x="5571" y="16166"/>
                  <a:pt x="5869" y="16748"/>
                  <a:pt x="6368" y="17042"/>
                </a:cubicBezTo>
                <a:cubicBezTo>
                  <a:pt x="7281" y="17580"/>
                  <a:pt x="7190" y="17550"/>
                  <a:pt x="8063" y="17630"/>
                </a:cubicBezTo>
                <a:cubicBezTo>
                  <a:pt x="9251" y="17739"/>
                  <a:pt x="11237" y="17668"/>
                  <a:pt x="11934" y="17493"/>
                </a:cubicBezTo>
                <a:cubicBezTo>
                  <a:pt x="12866" y="17258"/>
                  <a:pt x="14309" y="16718"/>
                  <a:pt x="14931" y="16373"/>
                </a:cubicBezTo>
                <a:cubicBezTo>
                  <a:pt x="15718" y="15937"/>
                  <a:pt x="16510" y="15224"/>
                  <a:pt x="16384" y="15060"/>
                </a:cubicBezTo>
                <a:cubicBezTo>
                  <a:pt x="16328" y="14986"/>
                  <a:pt x="15724" y="14714"/>
                  <a:pt x="14985" y="14432"/>
                </a:cubicBezTo>
                <a:cubicBezTo>
                  <a:pt x="14698" y="14323"/>
                  <a:pt x="14437" y="14197"/>
                  <a:pt x="14400" y="14150"/>
                </a:cubicBezTo>
                <a:cubicBezTo>
                  <a:pt x="14321" y="14051"/>
                  <a:pt x="14428" y="13301"/>
                  <a:pt x="14551" y="13103"/>
                </a:cubicBezTo>
                <a:cubicBezTo>
                  <a:pt x="14591" y="13038"/>
                  <a:pt x="14891" y="12813"/>
                  <a:pt x="15215" y="12596"/>
                </a:cubicBezTo>
                <a:lnTo>
                  <a:pt x="15805" y="12201"/>
                </a:lnTo>
                <a:lnTo>
                  <a:pt x="15775" y="11485"/>
                </a:lnTo>
                <a:lnTo>
                  <a:pt x="15751" y="10760"/>
                </a:lnTo>
                <a:lnTo>
                  <a:pt x="15968" y="10164"/>
                </a:lnTo>
                <a:cubicBezTo>
                  <a:pt x="16089" y="9835"/>
                  <a:pt x="16213" y="9547"/>
                  <a:pt x="16246" y="9519"/>
                </a:cubicBezTo>
                <a:cubicBezTo>
                  <a:pt x="16279" y="9492"/>
                  <a:pt x="16306" y="9264"/>
                  <a:pt x="16306" y="9020"/>
                </a:cubicBezTo>
                <a:cubicBezTo>
                  <a:pt x="16306" y="8587"/>
                  <a:pt x="16298" y="8559"/>
                  <a:pt x="15872" y="7715"/>
                </a:cubicBezTo>
                <a:cubicBezTo>
                  <a:pt x="15479" y="6938"/>
                  <a:pt x="15435" y="6814"/>
                  <a:pt x="15420" y="6459"/>
                </a:cubicBezTo>
                <a:lnTo>
                  <a:pt x="15401" y="6064"/>
                </a:lnTo>
                <a:lnTo>
                  <a:pt x="14774" y="5388"/>
                </a:lnTo>
                <a:cubicBezTo>
                  <a:pt x="14430" y="5018"/>
                  <a:pt x="13986" y="4483"/>
                  <a:pt x="13785" y="4196"/>
                </a:cubicBezTo>
                <a:lnTo>
                  <a:pt x="13417" y="3672"/>
                </a:lnTo>
                <a:close/>
                <a:moveTo>
                  <a:pt x="4300" y="8940"/>
                </a:moveTo>
                <a:cubicBezTo>
                  <a:pt x="4247" y="8949"/>
                  <a:pt x="4169" y="8987"/>
                  <a:pt x="4034" y="9060"/>
                </a:cubicBezTo>
                <a:cubicBezTo>
                  <a:pt x="3863" y="9154"/>
                  <a:pt x="3688" y="9263"/>
                  <a:pt x="3648" y="9302"/>
                </a:cubicBezTo>
                <a:cubicBezTo>
                  <a:pt x="3514" y="9434"/>
                  <a:pt x="3303" y="9538"/>
                  <a:pt x="3081" y="9584"/>
                </a:cubicBezTo>
                <a:cubicBezTo>
                  <a:pt x="2463" y="9712"/>
                  <a:pt x="2385" y="9854"/>
                  <a:pt x="2671" y="10333"/>
                </a:cubicBezTo>
                <a:cubicBezTo>
                  <a:pt x="2765" y="10490"/>
                  <a:pt x="2868" y="10679"/>
                  <a:pt x="2895" y="10760"/>
                </a:cubicBezTo>
                <a:cubicBezTo>
                  <a:pt x="3028" y="11159"/>
                  <a:pt x="3374" y="11750"/>
                  <a:pt x="3473" y="11750"/>
                </a:cubicBezTo>
                <a:cubicBezTo>
                  <a:pt x="3517" y="11750"/>
                  <a:pt x="3565" y="11804"/>
                  <a:pt x="3582" y="11863"/>
                </a:cubicBezTo>
                <a:cubicBezTo>
                  <a:pt x="3599" y="11922"/>
                  <a:pt x="3662" y="11989"/>
                  <a:pt x="3727" y="12016"/>
                </a:cubicBezTo>
                <a:cubicBezTo>
                  <a:pt x="3903" y="12091"/>
                  <a:pt x="4359" y="12523"/>
                  <a:pt x="4607" y="12854"/>
                </a:cubicBezTo>
                <a:cubicBezTo>
                  <a:pt x="4728" y="13015"/>
                  <a:pt x="4833" y="13152"/>
                  <a:pt x="4842" y="13152"/>
                </a:cubicBezTo>
                <a:cubicBezTo>
                  <a:pt x="4859" y="13152"/>
                  <a:pt x="4829" y="12732"/>
                  <a:pt x="4794" y="12475"/>
                </a:cubicBezTo>
                <a:cubicBezTo>
                  <a:pt x="4785" y="12406"/>
                  <a:pt x="4761" y="12326"/>
                  <a:pt x="4740" y="12298"/>
                </a:cubicBezTo>
                <a:cubicBezTo>
                  <a:pt x="4719" y="12270"/>
                  <a:pt x="4704" y="12048"/>
                  <a:pt x="4704" y="11807"/>
                </a:cubicBezTo>
                <a:cubicBezTo>
                  <a:pt x="4704" y="11566"/>
                  <a:pt x="4678" y="11244"/>
                  <a:pt x="4649" y="11098"/>
                </a:cubicBezTo>
                <a:cubicBezTo>
                  <a:pt x="4621" y="10952"/>
                  <a:pt x="4566" y="10447"/>
                  <a:pt x="4529" y="9970"/>
                </a:cubicBezTo>
                <a:cubicBezTo>
                  <a:pt x="4492" y="9494"/>
                  <a:pt x="4435" y="9055"/>
                  <a:pt x="4402" y="8996"/>
                </a:cubicBezTo>
                <a:cubicBezTo>
                  <a:pt x="4376" y="8950"/>
                  <a:pt x="4352" y="8931"/>
                  <a:pt x="4300" y="8940"/>
                </a:cubicBezTo>
                <a:close/>
                <a:moveTo>
                  <a:pt x="16710" y="10075"/>
                </a:moveTo>
                <a:cubicBezTo>
                  <a:pt x="16617" y="10051"/>
                  <a:pt x="16521" y="10071"/>
                  <a:pt x="16409" y="10140"/>
                </a:cubicBezTo>
                <a:cubicBezTo>
                  <a:pt x="16247" y="10238"/>
                  <a:pt x="16035" y="10651"/>
                  <a:pt x="16035" y="10864"/>
                </a:cubicBezTo>
                <a:cubicBezTo>
                  <a:pt x="16035" y="11082"/>
                  <a:pt x="16178" y="11365"/>
                  <a:pt x="16354" y="11493"/>
                </a:cubicBezTo>
                <a:cubicBezTo>
                  <a:pt x="16571" y="11650"/>
                  <a:pt x="16776" y="11631"/>
                  <a:pt x="16963" y="11420"/>
                </a:cubicBezTo>
                <a:cubicBezTo>
                  <a:pt x="17109" y="11256"/>
                  <a:pt x="17132" y="11176"/>
                  <a:pt x="17132" y="10872"/>
                </a:cubicBezTo>
                <a:cubicBezTo>
                  <a:pt x="17132" y="10584"/>
                  <a:pt x="17106" y="10479"/>
                  <a:pt x="16975" y="10293"/>
                </a:cubicBezTo>
                <a:cubicBezTo>
                  <a:pt x="16891" y="10172"/>
                  <a:pt x="16803" y="10100"/>
                  <a:pt x="16710" y="10075"/>
                </a:cubicBezTo>
                <a:close/>
                <a:moveTo>
                  <a:pt x="17572" y="10800"/>
                </a:moveTo>
                <a:cubicBezTo>
                  <a:pt x="17520" y="10800"/>
                  <a:pt x="17301" y="11619"/>
                  <a:pt x="17301" y="11815"/>
                </a:cubicBezTo>
                <a:cubicBezTo>
                  <a:pt x="17301" y="11925"/>
                  <a:pt x="17345" y="11984"/>
                  <a:pt x="17452" y="12016"/>
                </a:cubicBezTo>
                <a:cubicBezTo>
                  <a:pt x="17535" y="12041"/>
                  <a:pt x="17675" y="12088"/>
                  <a:pt x="17765" y="12121"/>
                </a:cubicBezTo>
                <a:cubicBezTo>
                  <a:pt x="17969" y="12194"/>
                  <a:pt x="18276" y="12204"/>
                  <a:pt x="18441" y="12145"/>
                </a:cubicBezTo>
                <a:cubicBezTo>
                  <a:pt x="18708" y="12049"/>
                  <a:pt x="18530" y="11657"/>
                  <a:pt x="17994" y="11154"/>
                </a:cubicBezTo>
                <a:cubicBezTo>
                  <a:pt x="17783" y="10956"/>
                  <a:pt x="17594" y="10800"/>
                  <a:pt x="17572" y="10800"/>
                </a:cubicBezTo>
                <a:close/>
                <a:moveTo>
                  <a:pt x="18754" y="11058"/>
                </a:moveTo>
                <a:lnTo>
                  <a:pt x="18809" y="11404"/>
                </a:lnTo>
                <a:cubicBezTo>
                  <a:pt x="18903" y="12021"/>
                  <a:pt x="18585" y="12897"/>
                  <a:pt x="18187" y="13119"/>
                </a:cubicBezTo>
                <a:cubicBezTo>
                  <a:pt x="17970" y="13241"/>
                  <a:pt x="17655" y="13182"/>
                  <a:pt x="17054" y="12910"/>
                </a:cubicBezTo>
                <a:cubicBezTo>
                  <a:pt x="16846" y="12816"/>
                  <a:pt x="16650" y="12774"/>
                  <a:pt x="16505" y="12797"/>
                </a:cubicBezTo>
                <a:cubicBezTo>
                  <a:pt x="16234" y="12841"/>
                  <a:pt x="15285" y="13432"/>
                  <a:pt x="15353" y="13514"/>
                </a:cubicBezTo>
                <a:cubicBezTo>
                  <a:pt x="15379" y="13546"/>
                  <a:pt x="15576" y="13627"/>
                  <a:pt x="15787" y="13699"/>
                </a:cubicBezTo>
                <a:cubicBezTo>
                  <a:pt x="16223" y="13849"/>
                  <a:pt x="16609" y="14103"/>
                  <a:pt x="16722" y="14303"/>
                </a:cubicBezTo>
                <a:cubicBezTo>
                  <a:pt x="16845" y="14520"/>
                  <a:pt x="16817" y="15040"/>
                  <a:pt x="16662" y="15463"/>
                </a:cubicBezTo>
                <a:cubicBezTo>
                  <a:pt x="16511" y="15874"/>
                  <a:pt x="16114" y="16444"/>
                  <a:pt x="15812" y="16679"/>
                </a:cubicBezTo>
                <a:cubicBezTo>
                  <a:pt x="15517" y="16908"/>
                  <a:pt x="14434" y="17599"/>
                  <a:pt x="14220" y="17694"/>
                </a:cubicBezTo>
                <a:cubicBezTo>
                  <a:pt x="13627" y="17957"/>
                  <a:pt x="13330" y="18072"/>
                  <a:pt x="13255" y="18072"/>
                </a:cubicBezTo>
                <a:cubicBezTo>
                  <a:pt x="13103" y="18072"/>
                  <a:pt x="13169" y="18195"/>
                  <a:pt x="13460" y="18467"/>
                </a:cubicBezTo>
                <a:cubicBezTo>
                  <a:pt x="13617" y="18614"/>
                  <a:pt x="13760" y="18733"/>
                  <a:pt x="13779" y="18733"/>
                </a:cubicBezTo>
                <a:cubicBezTo>
                  <a:pt x="13798" y="18733"/>
                  <a:pt x="13895" y="18602"/>
                  <a:pt x="13990" y="18443"/>
                </a:cubicBezTo>
                <a:cubicBezTo>
                  <a:pt x="14188" y="18114"/>
                  <a:pt x="14268" y="18105"/>
                  <a:pt x="14587" y="18395"/>
                </a:cubicBezTo>
                <a:cubicBezTo>
                  <a:pt x="14702" y="18498"/>
                  <a:pt x="14820" y="18588"/>
                  <a:pt x="14853" y="18588"/>
                </a:cubicBezTo>
                <a:cubicBezTo>
                  <a:pt x="14885" y="18588"/>
                  <a:pt x="14996" y="18465"/>
                  <a:pt x="15100" y="18322"/>
                </a:cubicBezTo>
                <a:cubicBezTo>
                  <a:pt x="15442" y="17851"/>
                  <a:pt x="15830" y="17595"/>
                  <a:pt x="16644" y="17299"/>
                </a:cubicBezTo>
                <a:cubicBezTo>
                  <a:pt x="17866" y="16855"/>
                  <a:pt x="18511" y="16533"/>
                  <a:pt x="19611" y="15809"/>
                </a:cubicBezTo>
                <a:cubicBezTo>
                  <a:pt x="20634" y="15136"/>
                  <a:pt x="21149" y="14749"/>
                  <a:pt x="21299" y="14529"/>
                </a:cubicBezTo>
                <a:cubicBezTo>
                  <a:pt x="21434" y="14331"/>
                  <a:pt x="21585" y="13086"/>
                  <a:pt x="21595" y="12097"/>
                </a:cubicBezTo>
                <a:cubicBezTo>
                  <a:pt x="21600" y="11553"/>
                  <a:pt x="21583" y="11414"/>
                  <a:pt x="21492" y="11251"/>
                </a:cubicBezTo>
                <a:lnTo>
                  <a:pt x="21384" y="11058"/>
                </a:lnTo>
                <a:lnTo>
                  <a:pt x="20069" y="11058"/>
                </a:lnTo>
                <a:lnTo>
                  <a:pt x="18754" y="11058"/>
                </a:lnTo>
                <a:close/>
                <a:moveTo>
                  <a:pt x="13032" y="18193"/>
                </a:moveTo>
                <a:lnTo>
                  <a:pt x="12736" y="18250"/>
                </a:lnTo>
                <a:cubicBezTo>
                  <a:pt x="12574" y="18278"/>
                  <a:pt x="12239" y="18359"/>
                  <a:pt x="11994" y="18435"/>
                </a:cubicBezTo>
                <a:cubicBezTo>
                  <a:pt x="11303" y="18649"/>
                  <a:pt x="10048" y="18759"/>
                  <a:pt x="8871" y="18701"/>
                </a:cubicBezTo>
                <a:lnTo>
                  <a:pt x="7833" y="18644"/>
                </a:lnTo>
                <a:lnTo>
                  <a:pt x="7906" y="18854"/>
                </a:lnTo>
                <a:cubicBezTo>
                  <a:pt x="8026" y="19223"/>
                  <a:pt x="8228" y="19625"/>
                  <a:pt x="8726" y="20472"/>
                </a:cubicBezTo>
                <a:cubicBezTo>
                  <a:pt x="8994" y="20929"/>
                  <a:pt x="9214" y="21325"/>
                  <a:pt x="9214" y="21358"/>
                </a:cubicBezTo>
                <a:cubicBezTo>
                  <a:pt x="9214" y="21392"/>
                  <a:pt x="9244" y="21463"/>
                  <a:pt x="9281" y="21511"/>
                </a:cubicBezTo>
                <a:cubicBezTo>
                  <a:pt x="9319" y="21562"/>
                  <a:pt x="9500" y="21600"/>
                  <a:pt x="9709" y="21600"/>
                </a:cubicBezTo>
                <a:lnTo>
                  <a:pt x="10071" y="21600"/>
                </a:lnTo>
                <a:lnTo>
                  <a:pt x="10547" y="21052"/>
                </a:lnTo>
                <a:cubicBezTo>
                  <a:pt x="10810" y="20751"/>
                  <a:pt x="11076" y="20468"/>
                  <a:pt x="11138" y="20424"/>
                </a:cubicBezTo>
                <a:cubicBezTo>
                  <a:pt x="11200" y="20380"/>
                  <a:pt x="11774" y="20288"/>
                  <a:pt x="12410" y="20223"/>
                </a:cubicBezTo>
                <a:cubicBezTo>
                  <a:pt x="13497" y="20111"/>
                  <a:pt x="13583" y="20113"/>
                  <a:pt x="13828" y="20231"/>
                </a:cubicBezTo>
                <a:cubicBezTo>
                  <a:pt x="14127" y="20375"/>
                  <a:pt x="14234" y="20343"/>
                  <a:pt x="14322" y="20086"/>
                </a:cubicBezTo>
                <a:cubicBezTo>
                  <a:pt x="14434" y="19757"/>
                  <a:pt x="14394" y="19518"/>
                  <a:pt x="14201" y="19313"/>
                </a:cubicBezTo>
                <a:cubicBezTo>
                  <a:pt x="14010" y="19109"/>
                  <a:pt x="13774" y="18927"/>
                  <a:pt x="13755" y="18966"/>
                </a:cubicBezTo>
                <a:cubicBezTo>
                  <a:pt x="13624" y="19249"/>
                  <a:pt x="13423" y="19538"/>
                  <a:pt x="13357" y="19538"/>
                </a:cubicBezTo>
                <a:cubicBezTo>
                  <a:pt x="13268" y="19538"/>
                  <a:pt x="13012" y="19322"/>
                  <a:pt x="12802" y="19071"/>
                </a:cubicBezTo>
                <a:cubicBezTo>
                  <a:pt x="12667" y="18910"/>
                  <a:pt x="12652" y="18972"/>
                  <a:pt x="12935" y="18387"/>
                </a:cubicBezTo>
                <a:lnTo>
                  <a:pt x="13032" y="18193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2858" name="الدرس الاول الجذور…"/>
          <p:cNvSpPr txBox="1"/>
          <p:nvPr/>
        </p:nvSpPr>
        <p:spPr>
          <a:xfrm>
            <a:off x="1717429" y="1920713"/>
            <a:ext cx="3044156" cy="11097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1900">
                <a:solidFill>
                  <a:srgbClr val="99244F"/>
                </a:solidFill>
              </a:defRPr>
            </a:pPr>
            <a:r>
              <a:t>الدرس الاول الجذور </a:t>
            </a:r>
          </a:p>
          <a:p>
            <a:pPr algn="ctr" rtl="0">
              <a:defRPr b="1" sz="1900">
                <a:solidFill>
                  <a:srgbClr val="99244F"/>
                </a:solidFill>
              </a:defRPr>
            </a:pPr>
            <a:r>
              <a:t>الدرس الثاني تقدير الجذور </a:t>
            </a:r>
          </a:p>
          <a:p>
            <a:pPr algn="ctr" rtl="0">
              <a:defRPr b="1" sz="1900">
                <a:solidFill>
                  <a:srgbClr val="99244F"/>
                </a:solidFill>
              </a:defRPr>
            </a:pPr>
            <a:r>
              <a:t>الدرس الثالث الاعداد الحقيقية</a:t>
            </a:r>
          </a:p>
          <a:p>
            <a:pPr algn="ctr" rtl="0">
              <a:defRPr b="1" sz="1900">
                <a:solidFill>
                  <a:srgbClr val="99244F"/>
                </a:solidFill>
              </a:defRPr>
            </a:pPr>
            <a:r>
              <a:t>الدرس الرابع نظرية فيثاغورس </a:t>
            </a:r>
          </a:p>
        </p:txBody>
      </p:sp>
      <p:sp>
        <p:nvSpPr>
          <p:cNvPr id="2859" name="اذكري قصة لاستخدام…"/>
          <p:cNvSpPr txBox="1"/>
          <p:nvPr/>
        </p:nvSpPr>
        <p:spPr>
          <a:xfrm>
            <a:off x="1297575" y="3311482"/>
            <a:ext cx="2862772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 rtl="0">
              <a:defRPr sz="2600">
                <a:latin typeface="Muna Bold"/>
                <a:ea typeface="Muna Bold"/>
                <a:cs typeface="Muna Bold"/>
                <a:sym typeface="Muna Bold"/>
              </a:defRPr>
            </a:pPr>
            <a:r>
              <a:t>اذكري قصة لاستخدام </a:t>
            </a:r>
          </a:p>
          <a:p>
            <a:pPr rtl="0">
              <a:defRPr sz="2600">
                <a:latin typeface="Muna Bold"/>
                <a:ea typeface="Muna Bold"/>
                <a:cs typeface="Muna Bold"/>
                <a:sym typeface="Muna Bold"/>
              </a:defRPr>
            </a:pPr>
            <a:r>
              <a:t>نظرية فيثاغورس في الواقع </a:t>
            </a:r>
          </a:p>
        </p:txBody>
      </p:sp>
      <p:pic>
        <p:nvPicPr>
          <p:cNvPr id="2860" name="Picture 8" descr="Picture 8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5868849" y="4077469"/>
            <a:ext cx="601756" cy="587652"/>
          </a:xfrm>
          <a:prstGeom prst="rect">
            <a:avLst/>
          </a:prstGeom>
          <a:ln w="12700">
            <a:miter lim="400000"/>
          </a:ln>
        </p:spPr>
      </p:pic>
      <p:sp>
        <p:nvSpPr>
          <p:cNvPr id="2861" name="مربع نص 118"/>
          <p:cNvSpPr txBox="1"/>
          <p:nvPr/>
        </p:nvSpPr>
        <p:spPr>
          <a:xfrm>
            <a:off x="5274197" y="3939128"/>
            <a:ext cx="1525748" cy="3133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r">
              <a:defRPr b="1" sz="1600"/>
            </a:lvl1pPr>
          </a:lstStyle>
          <a:p>
            <a:pPr rtl="0">
              <a:defRPr/>
            </a:pPr>
            <a:r>
              <a:t>الاختيار العشوائي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prism dir="l" isContent="0" isInverted="1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858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3" name="Google Shape;1765;p26"/>
          <p:cNvSpPr/>
          <p:nvPr/>
        </p:nvSpPr>
        <p:spPr>
          <a:xfrm rot="126755">
            <a:off x="2175160" y="1013126"/>
            <a:ext cx="4703898" cy="877930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2864" name="Google Shape;1766;p26"/>
          <p:cNvSpPr/>
          <p:nvPr/>
        </p:nvSpPr>
        <p:spPr>
          <a:xfrm rot="21464125">
            <a:off x="2051224" y="750197"/>
            <a:ext cx="538649" cy="5386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2865" name="Google Shape;1767;p26"/>
          <p:cNvSpPr/>
          <p:nvPr/>
        </p:nvSpPr>
        <p:spPr>
          <a:xfrm rot="4829594">
            <a:off x="6353031" y="894578"/>
            <a:ext cx="773225" cy="5221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2866" name="Google Shape;1770;p26"/>
          <p:cNvSpPr txBox="1"/>
          <p:nvPr>
            <p:ph type="body" sz="quarter" idx="1"/>
          </p:nvPr>
        </p:nvSpPr>
        <p:spPr>
          <a:xfrm rot="88792">
            <a:off x="2390810" y="884131"/>
            <a:ext cx="3971319" cy="1045056"/>
          </a:xfrm>
          <a:prstGeom prst="rect">
            <a:avLst/>
          </a:prstGeom>
        </p:spPr>
        <p:txBody>
          <a:bodyPr/>
          <a:lstStyle/>
          <a:p>
            <a:pPr marL="0" indent="0" defTabSz="374904" rtl="0">
              <a:defRPr b="1" sz="1517">
                <a:solidFill>
                  <a:srgbClr val="6E667A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t>بلغة الرياضيات </a:t>
            </a:r>
          </a:p>
          <a:p>
            <a:pPr marL="0" indent="0" defTabSz="374904" rtl="0">
              <a:defRPr b="1" sz="1517">
                <a:solidFill>
                  <a:srgbClr val="6E667A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t>وطني خط مستقيم لا انحناء فيه وهو وتر الحياة والضلع القائم فيها دعواتي اللامنتهية دائما بأمن وأمان وعز ومجد ورفعة لك ياوطني </a:t>
            </a:r>
          </a:p>
        </p:txBody>
      </p:sp>
      <p:grpSp>
        <p:nvGrpSpPr>
          <p:cNvPr id="2872" name="Google Shape;1771;p26"/>
          <p:cNvGrpSpPr/>
          <p:nvPr/>
        </p:nvGrpSpPr>
        <p:grpSpPr>
          <a:xfrm>
            <a:off x="8570627" y="4423862"/>
            <a:ext cx="191481" cy="191488"/>
            <a:chOff x="0" y="0"/>
            <a:chExt cx="191480" cy="191486"/>
          </a:xfrm>
        </p:grpSpPr>
        <p:sp>
          <p:nvSpPr>
            <p:cNvPr id="2867" name="Google Shape;1772;p26"/>
            <p:cNvSpPr/>
            <p:nvPr/>
          </p:nvSpPr>
          <p:spPr>
            <a:xfrm>
              <a:off x="136170" y="11266"/>
              <a:ext cx="32996" cy="3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868" name="Google Shape;1773;p26"/>
            <p:cNvSpPr/>
            <p:nvPr/>
          </p:nvSpPr>
          <p:spPr>
            <a:xfrm>
              <a:off x="74057" y="134648"/>
              <a:ext cx="44877" cy="5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869" name="Google Shape;1774;p26"/>
            <p:cNvSpPr/>
            <p:nvPr/>
          </p:nvSpPr>
          <p:spPr>
            <a:xfrm>
              <a:off x="84886" y="78546"/>
              <a:ext cx="22444" cy="22444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870" name="Google Shape;1775;p26"/>
            <p:cNvSpPr/>
            <p:nvPr/>
          </p:nvSpPr>
          <p:spPr>
            <a:xfrm>
              <a:off x="0" y="0"/>
              <a:ext cx="191481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871" name="Google Shape;1776;p26"/>
            <p:cNvSpPr/>
            <p:nvPr/>
          </p:nvSpPr>
          <p:spPr>
            <a:xfrm>
              <a:off x="22156" y="40793"/>
              <a:ext cx="146891" cy="15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2873" name="Google Shape;1777;p26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8416249" y="568677"/>
            <a:ext cx="500101" cy="411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01</a:t>
            </a:r>
          </a:p>
        </p:txBody>
      </p:sp>
      <p:sp>
        <p:nvSpPr>
          <p:cNvPr id="2874" name="Google Shape;1778;p26"/>
          <p:cNvSpPr txBox="1"/>
          <p:nvPr/>
        </p:nvSpPr>
        <p:spPr>
          <a:xfrm>
            <a:off x="8416249" y="1133002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02</a:t>
            </a:r>
          </a:p>
        </p:txBody>
      </p:sp>
      <p:sp>
        <p:nvSpPr>
          <p:cNvPr id="2875" name="Google Shape;1779;p26"/>
          <p:cNvSpPr txBox="1"/>
          <p:nvPr/>
        </p:nvSpPr>
        <p:spPr>
          <a:xfrm>
            <a:off x="8416249" y="1671049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03</a:t>
            </a:r>
          </a:p>
        </p:txBody>
      </p:sp>
      <p:sp>
        <p:nvSpPr>
          <p:cNvPr id="2876" name="Google Shape;1780;p26"/>
          <p:cNvSpPr txBox="1"/>
          <p:nvPr/>
        </p:nvSpPr>
        <p:spPr>
          <a:xfrm>
            <a:off x="8416249" y="2225223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04</a:t>
            </a:r>
          </a:p>
        </p:txBody>
      </p:sp>
      <p:sp>
        <p:nvSpPr>
          <p:cNvPr id="2877" name="Google Shape;1781;p26"/>
          <p:cNvSpPr txBox="1"/>
          <p:nvPr/>
        </p:nvSpPr>
        <p:spPr>
          <a:xfrm>
            <a:off x="8416249" y="2795522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05</a:t>
            </a:r>
          </a:p>
        </p:txBody>
      </p:sp>
      <p:sp>
        <p:nvSpPr>
          <p:cNvPr id="2878" name="Google Shape;1782;p26"/>
          <p:cNvSpPr txBox="1"/>
          <p:nvPr/>
        </p:nvSpPr>
        <p:spPr>
          <a:xfrm>
            <a:off x="8416249" y="3357759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06</a:t>
            </a:r>
          </a:p>
        </p:txBody>
      </p:sp>
      <p:sp>
        <p:nvSpPr>
          <p:cNvPr id="2879" name="Google Shape;1784;p26">
            <a:hlinkClick r:id="rId3" invalidUrl="" action="ppaction://hlinksldjump" tgtFrame="" tooltip="" history="1" highlightClick="0" endSnd="0"/>
          </p:cNvPr>
          <p:cNvSpPr/>
          <p:nvPr/>
        </p:nvSpPr>
        <p:spPr>
          <a:xfrm rot="18900000">
            <a:off x="945785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80" name="Google Shape;1785;p26"/>
          <p:cNvSpPr/>
          <p:nvPr/>
        </p:nvSpPr>
        <p:spPr>
          <a:xfrm rot="8100000">
            <a:off x="8027236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81" name="Google Shape;1786;p26"/>
          <p:cNvSpPr txBox="1"/>
          <p:nvPr/>
        </p:nvSpPr>
        <p:spPr>
          <a:xfrm>
            <a:off x="3330061" y="4490296"/>
            <a:ext cx="2403301" cy="487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algn="ctr" rtl="0">
              <a:defRPr sz="2000">
                <a:solidFill>
                  <a:schemeClr val="accent1"/>
                </a:solidFill>
                <a:latin typeface="Jua"/>
                <a:ea typeface="Jua"/>
                <a:cs typeface="Jua"/>
                <a:sym typeface="Jua"/>
              </a:defRPr>
            </a:lvl1pPr>
          </a:lstStyle>
          <a:p>
            <a:pPr/>
            <a:r>
              <a:t>…</a:t>
            </a:r>
          </a:p>
        </p:txBody>
      </p:sp>
      <p:pic>
        <p:nvPicPr>
          <p:cNvPr id="2882" name="IMG_0575.png" descr="IMG_0575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154329" y="-866435"/>
            <a:ext cx="2835342" cy="284672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893" name="تجميع"/>
          <p:cNvGrpSpPr/>
          <p:nvPr/>
        </p:nvGrpSpPr>
        <p:grpSpPr>
          <a:xfrm>
            <a:off x="2021853" y="2289225"/>
            <a:ext cx="4124757" cy="2202401"/>
            <a:chOff x="-25400" y="-24785"/>
            <a:chExt cx="4124756" cy="2202399"/>
          </a:xfrm>
        </p:grpSpPr>
        <p:grpSp>
          <p:nvGrpSpPr>
            <p:cNvPr id="2889" name="تجميع"/>
            <p:cNvGrpSpPr/>
            <p:nvPr/>
          </p:nvGrpSpPr>
          <p:grpSpPr>
            <a:xfrm>
              <a:off x="-25401" y="-24786"/>
              <a:ext cx="4081290" cy="2202401"/>
              <a:chOff x="-25400" y="-24785"/>
              <a:chExt cx="4081288" cy="2202399"/>
            </a:xfrm>
          </p:grpSpPr>
          <p:sp>
            <p:nvSpPr>
              <p:cNvPr id="2883" name="Google Shape;713;p59"/>
              <p:cNvSpPr/>
              <p:nvPr/>
            </p:nvSpPr>
            <p:spPr>
              <a:xfrm rot="10800000">
                <a:off x="2919203" y="714170"/>
                <a:ext cx="1136686" cy="7009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84" name="Google Shape;713;p59"/>
              <p:cNvSpPr/>
              <p:nvPr/>
            </p:nvSpPr>
            <p:spPr>
              <a:xfrm rot="10800000">
                <a:off x="2919203" y="0"/>
                <a:ext cx="1136686" cy="7009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2885" name="Google Shape;714;p59" descr="Google Shape;714;p59"/>
              <p:cNvPicPr>
                <a:picLocks noChangeAspect="0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 rot="10800000">
                <a:off x="-25401" y="-24786"/>
                <a:ext cx="3177162" cy="751775"/>
              </a:xfrm>
              <a:prstGeom prst="rect">
                <a:avLst/>
              </a:prstGeom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</p:pic>
          <p:pic>
            <p:nvPicPr>
              <p:cNvPr id="2886" name="Google Shape;714;p59" descr="Google Shape;714;p59"/>
              <p:cNvPicPr>
                <a:picLocks noChangeAspect="0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 rot="10800000">
                <a:off x="-25401" y="692367"/>
                <a:ext cx="3177162" cy="751776"/>
              </a:xfrm>
              <a:prstGeom prst="rect">
                <a:avLst/>
              </a:prstGeom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</p:pic>
          <p:sp>
            <p:nvSpPr>
              <p:cNvPr id="2887" name="Google Shape;713;p59"/>
              <p:cNvSpPr/>
              <p:nvPr/>
            </p:nvSpPr>
            <p:spPr>
              <a:xfrm rot="10800000">
                <a:off x="2919203" y="1442362"/>
                <a:ext cx="1136686" cy="7009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2888" name="Google Shape;714;p59" descr="Google Shape;714;p59"/>
              <p:cNvPicPr>
                <a:picLocks noChangeAspect="0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 rot="10800000">
                <a:off x="-25401" y="1425839"/>
                <a:ext cx="3177162" cy="751775"/>
              </a:xfrm>
              <a:prstGeom prst="rect">
                <a:avLst/>
              </a:prstGeom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</p:pic>
        </p:grpSp>
        <p:sp>
          <p:nvSpPr>
            <p:cNvPr id="2890" name="اليوم"/>
            <p:cNvSpPr txBox="1"/>
            <p:nvPr/>
          </p:nvSpPr>
          <p:spPr>
            <a:xfrm>
              <a:off x="3237125" y="172020"/>
              <a:ext cx="862232" cy="3726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defRPr b="1" sz="2700">
                  <a:blipFill rotWithShape="1">
                    <a:blip r:embed="rId6"/>
                    <a:srcRect l="0" t="0" r="0" b="0"/>
                    <a:tile tx="0" ty="0" sx="100000" sy="100000" flip="none" algn="tl"/>
                  </a:blipFill>
                </a:defRPr>
              </a:lvl1pPr>
            </a:lstStyle>
            <a:p>
              <a:pPr rtl="0">
                <a:defRPr/>
              </a:pPr>
              <a:r>
                <a:t>اليوم</a:t>
              </a:r>
            </a:p>
          </p:txBody>
        </p:sp>
        <p:sp>
          <p:nvSpPr>
            <p:cNvPr id="2891" name="التاريخ"/>
            <p:cNvSpPr txBox="1"/>
            <p:nvPr/>
          </p:nvSpPr>
          <p:spPr>
            <a:xfrm>
              <a:off x="3146800" y="910128"/>
              <a:ext cx="808605" cy="3247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defRPr b="1" sz="2300">
                  <a:blipFill rotWithShape="1">
                    <a:blip r:embed="rId6"/>
                    <a:srcRect l="0" t="0" r="0" b="0"/>
                    <a:tile tx="0" ty="0" sx="100000" sy="100000" flip="none" algn="tl"/>
                  </a:blip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  <p:sp>
          <p:nvSpPr>
            <p:cNvPr id="2892" name="الحصة"/>
            <p:cNvSpPr txBox="1"/>
            <p:nvPr/>
          </p:nvSpPr>
          <p:spPr>
            <a:xfrm>
              <a:off x="3274405" y="1647197"/>
              <a:ext cx="787671" cy="32476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defRPr b="1" sz="2300">
                  <a:blipFill rotWithShape="1">
                    <a:blip r:embed="rId6"/>
                    <a:srcRect l="0" t="0" r="0" b="0"/>
                    <a:tile tx="0" ty="0" sx="100000" sy="100000" flip="none" algn="tl"/>
                  </a:blipFill>
                </a:defRPr>
              </a:lvl1pPr>
            </a:lstStyle>
            <a:p>
              <a:pPr rtl="0">
                <a:defRPr/>
              </a:pPr>
              <a:r>
                <a:t>الحصة</a:t>
              </a:r>
            </a:p>
          </p:txBody>
        </p:sp>
      </p:grpSp>
      <p:grpSp>
        <p:nvGrpSpPr>
          <p:cNvPr id="2896" name="تجميع"/>
          <p:cNvGrpSpPr/>
          <p:nvPr/>
        </p:nvGrpSpPr>
        <p:grpSpPr>
          <a:xfrm>
            <a:off x="6866098" y="151043"/>
            <a:ext cx="1460897" cy="581158"/>
            <a:chOff x="0" y="0"/>
            <a:chExt cx="1460895" cy="581156"/>
          </a:xfrm>
        </p:grpSpPr>
        <p:pic>
          <p:nvPicPr>
            <p:cNvPr id="2894" name="Google Shape;181;p29" descr="Google Shape;181;p29"/>
            <p:cNvPicPr>
              <a:picLocks noChangeAspect="1"/>
            </p:cNvPicPr>
            <p:nvPr/>
          </p:nvPicPr>
          <p:blipFill>
            <a:blip r:embed="rId7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895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pic>
        <p:nvPicPr>
          <p:cNvPr id="2897" name="IMG_1753.jpeg" descr="IMG_1753.jpeg"/>
          <p:cNvPicPr>
            <a:picLocks noChangeAspect="1"/>
          </p:cNvPicPr>
          <p:nvPr/>
        </p:nvPicPr>
        <p:blipFill>
          <a:blip r:embed="rId8">
            <a:extLst/>
          </a:blip>
          <a:srcRect l="25189" t="6250" r="25728" b="34478"/>
          <a:stretch>
            <a:fillRect/>
          </a:stretch>
        </p:blipFill>
        <p:spPr>
          <a:xfrm>
            <a:off x="6239106" y="2037505"/>
            <a:ext cx="1808632" cy="1354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600" fill="norm" stroke="1" extrusionOk="0">
                <a:moveTo>
                  <a:pt x="4369" y="0"/>
                </a:moveTo>
                <a:cubicBezTo>
                  <a:pt x="4108" y="0"/>
                  <a:pt x="4094" y="8"/>
                  <a:pt x="4094" y="196"/>
                </a:cubicBezTo>
                <a:cubicBezTo>
                  <a:pt x="4094" y="305"/>
                  <a:pt x="4124" y="579"/>
                  <a:pt x="4156" y="804"/>
                </a:cubicBezTo>
                <a:cubicBezTo>
                  <a:pt x="4187" y="1029"/>
                  <a:pt x="4274" y="1840"/>
                  <a:pt x="4350" y="2608"/>
                </a:cubicBezTo>
                <a:cubicBezTo>
                  <a:pt x="4575" y="4884"/>
                  <a:pt x="4753" y="6768"/>
                  <a:pt x="4791" y="7223"/>
                </a:cubicBezTo>
                <a:cubicBezTo>
                  <a:pt x="4820" y="7573"/>
                  <a:pt x="4842" y="7639"/>
                  <a:pt x="4914" y="7603"/>
                </a:cubicBezTo>
                <a:cubicBezTo>
                  <a:pt x="5081" y="7519"/>
                  <a:pt x="6362" y="6431"/>
                  <a:pt x="6573" y="6191"/>
                </a:cubicBezTo>
                <a:cubicBezTo>
                  <a:pt x="6783" y="5952"/>
                  <a:pt x="6877" y="5965"/>
                  <a:pt x="6814" y="6223"/>
                </a:cubicBezTo>
                <a:cubicBezTo>
                  <a:pt x="6742" y="6518"/>
                  <a:pt x="6442" y="7274"/>
                  <a:pt x="6397" y="7274"/>
                </a:cubicBezTo>
                <a:cubicBezTo>
                  <a:pt x="6371" y="7274"/>
                  <a:pt x="6109" y="7485"/>
                  <a:pt x="5814" y="7742"/>
                </a:cubicBezTo>
                <a:cubicBezTo>
                  <a:pt x="5520" y="8000"/>
                  <a:pt x="5197" y="8264"/>
                  <a:pt x="5099" y="8331"/>
                </a:cubicBezTo>
                <a:cubicBezTo>
                  <a:pt x="4935" y="8443"/>
                  <a:pt x="4922" y="8480"/>
                  <a:pt x="4947" y="8730"/>
                </a:cubicBezTo>
                <a:cubicBezTo>
                  <a:pt x="5031" y="9562"/>
                  <a:pt x="5139" y="10668"/>
                  <a:pt x="5170" y="11022"/>
                </a:cubicBezTo>
                <a:cubicBezTo>
                  <a:pt x="5222" y="11610"/>
                  <a:pt x="5408" y="12743"/>
                  <a:pt x="5506" y="13060"/>
                </a:cubicBezTo>
                <a:cubicBezTo>
                  <a:pt x="5720" y="13750"/>
                  <a:pt x="6262" y="14348"/>
                  <a:pt x="6866" y="14560"/>
                </a:cubicBezTo>
                <a:cubicBezTo>
                  <a:pt x="7951" y="14941"/>
                  <a:pt x="10067" y="14542"/>
                  <a:pt x="11122" y="13763"/>
                </a:cubicBezTo>
                <a:cubicBezTo>
                  <a:pt x="11311" y="13623"/>
                  <a:pt x="11489" y="13526"/>
                  <a:pt x="11515" y="13547"/>
                </a:cubicBezTo>
                <a:cubicBezTo>
                  <a:pt x="11541" y="13569"/>
                  <a:pt x="11572" y="13775"/>
                  <a:pt x="11586" y="13997"/>
                </a:cubicBezTo>
                <a:cubicBezTo>
                  <a:pt x="11615" y="14452"/>
                  <a:pt x="11724" y="14662"/>
                  <a:pt x="11984" y="14769"/>
                </a:cubicBezTo>
                <a:cubicBezTo>
                  <a:pt x="12384" y="14933"/>
                  <a:pt x="13048" y="14639"/>
                  <a:pt x="13169" y="14250"/>
                </a:cubicBezTo>
                <a:cubicBezTo>
                  <a:pt x="13265" y="13939"/>
                  <a:pt x="13212" y="13234"/>
                  <a:pt x="12842" y="10142"/>
                </a:cubicBezTo>
                <a:cubicBezTo>
                  <a:pt x="12529" y="7524"/>
                  <a:pt x="12327" y="5786"/>
                  <a:pt x="12136" y="4001"/>
                </a:cubicBezTo>
                <a:lnTo>
                  <a:pt x="12046" y="3121"/>
                </a:lnTo>
                <a:lnTo>
                  <a:pt x="11875" y="3127"/>
                </a:lnTo>
                <a:cubicBezTo>
                  <a:pt x="11784" y="3129"/>
                  <a:pt x="11369" y="3189"/>
                  <a:pt x="10951" y="3267"/>
                </a:cubicBezTo>
                <a:cubicBezTo>
                  <a:pt x="10230" y="3400"/>
                  <a:pt x="10168" y="3402"/>
                  <a:pt x="9748" y="3286"/>
                </a:cubicBezTo>
                <a:cubicBezTo>
                  <a:pt x="9504" y="3218"/>
                  <a:pt x="9172" y="3076"/>
                  <a:pt x="9008" y="2969"/>
                </a:cubicBezTo>
                <a:cubicBezTo>
                  <a:pt x="8845" y="2862"/>
                  <a:pt x="8697" y="2790"/>
                  <a:pt x="8681" y="2811"/>
                </a:cubicBezTo>
                <a:cubicBezTo>
                  <a:pt x="8666" y="2831"/>
                  <a:pt x="8785" y="3025"/>
                  <a:pt x="8947" y="3241"/>
                </a:cubicBezTo>
                <a:cubicBezTo>
                  <a:pt x="9226" y="3614"/>
                  <a:pt x="9624" y="3992"/>
                  <a:pt x="10222" y="4444"/>
                </a:cubicBezTo>
                <a:cubicBezTo>
                  <a:pt x="10584" y="4719"/>
                  <a:pt x="10918" y="5132"/>
                  <a:pt x="11008" y="5419"/>
                </a:cubicBezTo>
                <a:cubicBezTo>
                  <a:pt x="11108" y="5736"/>
                  <a:pt x="11100" y="6363"/>
                  <a:pt x="10994" y="6780"/>
                </a:cubicBezTo>
                <a:cubicBezTo>
                  <a:pt x="10846" y="7360"/>
                  <a:pt x="10474" y="7723"/>
                  <a:pt x="8734" y="9002"/>
                </a:cubicBezTo>
                <a:cubicBezTo>
                  <a:pt x="7742" y="9730"/>
                  <a:pt x="7620" y="9797"/>
                  <a:pt x="7293" y="9755"/>
                </a:cubicBezTo>
                <a:cubicBezTo>
                  <a:pt x="6749" y="9686"/>
                  <a:pt x="6401" y="9066"/>
                  <a:pt x="6388" y="8147"/>
                </a:cubicBezTo>
                <a:cubicBezTo>
                  <a:pt x="6379" y="7555"/>
                  <a:pt x="6471" y="7437"/>
                  <a:pt x="6521" y="7977"/>
                </a:cubicBezTo>
                <a:cubicBezTo>
                  <a:pt x="6539" y="8180"/>
                  <a:pt x="6575" y="8418"/>
                  <a:pt x="6596" y="8508"/>
                </a:cubicBezTo>
                <a:cubicBezTo>
                  <a:pt x="6672" y="8828"/>
                  <a:pt x="7066" y="8960"/>
                  <a:pt x="7535" y="8825"/>
                </a:cubicBezTo>
                <a:cubicBezTo>
                  <a:pt x="7700" y="8777"/>
                  <a:pt x="7698" y="8775"/>
                  <a:pt x="7682" y="8299"/>
                </a:cubicBezTo>
                <a:cubicBezTo>
                  <a:pt x="7659" y="7635"/>
                  <a:pt x="7568" y="6548"/>
                  <a:pt x="7473" y="5792"/>
                </a:cubicBezTo>
                <a:cubicBezTo>
                  <a:pt x="7429" y="5442"/>
                  <a:pt x="7373" y="4929"/>
                  <a:pt x="7345" y="4653"/>
                </a:cubicBezTo>
                <a:cubicBezTo>
                  <a:pt x="7138" y="2612"/>
                  <a:pt x="6966" y="1335"/>
                  <a:pt x="6885" y="1196"/>
                </a:cubicBezTo>
                <a:cubicBezTo>
                  <a:pt x="6856" y="1146"/>
                  <a:pt x="6607" y="956"/>
                  <a:pt x="6331" y="779"/>
                </a:cubicBezTo>
                <a:cubicBezTo>
                  <a:pt x="5533" y="267"/>
                  <a:pt x="4857" y="0"/>
                  <a:pt x="4369" y="0"/>
                </a:cubicBezTo>
                <a:close/>
                <a:moveTo>
                  <a:pt x="3549" y="196"/>
                </a:moveTo>
                <a:cubicBezTo>
                  <a:pt x="3494" y="120"/>
                  <a:pt x="3055" y="357"/>
                  <a:pt x="2630" y="690"/>
                </a:cubicBezTo>
                <a:cubicBezTo>
                  <a:pt x="2444" y="836"/>
                  <a:pt x="2258" y="956"/>
                  <a:pt x="2218" y="956"/>
                </a:cubicBezTo>
                <a:cubicBezTo>
                  <a:pt x="2177" y="956"/>
                  <a:pt x="2072" y="1035"/>
                  <a:pt x="1981" y="1133"/>
                </a:cubicBezTo>
                <a:lnTo>
                  <a:pt x="1815" y="1310"/>
                </a:lnTo>
                <a:lnTo>
                  <a:pt x="2270" y="1912"/>
                </a:lnTo>
                <a:lnTo>
                  <a:pt x="2725" y="2513"/>
                </a:lnTo>
                <a:lnTo>
                  <a:pt x="2663" y="2773"/>
                </a:lnTo>
                <a:cubicBezTo>
                  <a:pt x="2585" y="3091"/>
                  <a:pt x="2221" y="3594"/>
                  <a:pt x="1938" y="3773"/>
                </a:cubicBezTo>
                <a:cubicBezTo>
                  <a:pt x="1794" y="3864"/>
                  <a:pt x="1661" y="4039"/>
                  <a:pt x="1512" y="4355"/>
                </a:cubicBezTo>
                <a:cubicBezTo>
                  <a:pt x="1229" y="4954"/>
                  <a:pt x="1060" y="5080"/>
                  <a:pt x="469" y="5134"/>
                </a:cubicBezTo>
                <a:lnTo>
                  <a:pt x="0" y="5178"/>
                </a:lnTo>
                <a:lnTo>
                  <a:pt x="0" y="5906"/>
                </a:lnTo>
                <a:cubicBezTo>
                  <a:pt x="0" y="6481"/>
                  <a:pt x="15" y="6644"/>
                  <a:pt x="81" y="6685"/>
                </a:cubicBezTo>
                <a:cubicBezTo>
                  <a:pt x="563" y="6987"/>
                  <a:pt x="703" y="7107"/>
                  <a:pt x="768" y="7274"/>
                </a:cubicBezTo>
                <a:cubicBezTo>
                  <a:pt x="809" y="7381"/>
                  <a:pt x="886" y="7514"/>
                  <a:pt x="938" y="7571"/>
                </a:cubicBezTo>
                <a:cubicBezTo>
                  <a:pt x="991" y="7629"/>
                  <a:pt x="1158" y="7873"/>
                  <a:pt x="1308" y="8116"/>
                </a:cubicBezTo>
                <a:cubicBezTo>
                  <a:pt x="1458" y="8358"/>
                  <a:pt x="1706" y="8737"/>
                  <a:pt x="1858" y="8951"/>
                </a:cubicBezTo>
                <a:cubicBezTo>
                  <a:pt x="2049" y="9222"/>
                  <a:pt x="2156" y="9326"/>
                  <a:pt x="2218" y="9293"/>
                </a:cubicBezTo>
                <a:cubicBezTo>
                  <a:pt x="2267" y="9267"/>
                  <a:pt x="2445" y="9179"/>
                  <a:pt x="2611" y="9097"/>
                </a:cubicBezTo>
                <a:cubicBezTo>
                  <a:pt x="2777" y="9015"/>
                  <a:pt x="2938" y="8917"/>
                  <a:pt x="2966" y="8882"/>
                </a:cubicBezTo>
                <a:cubicBezTo>
                  <a:pt x="2995" y="8846"/>
                  <a:pt x="3047" y="8819"/>
                  <a:pt x="3085" y="8819"/>
                </a:cubicBezTo>
                <a:cubicBezTo>
                  <a:pt x="3123" y="8819"/>
                  <a:pt x="3421" y="8643"/>
                  <a:pt x="3744" y="8432"/>
                </a:cubicBezTo>
                <a:lnTo>
                  <a:pt x="4327" y="8053"/>
                </a:lnTo>
                <a:lnTo>
                  <a:pt x="4298" y="7717"/>
                </a:lnTo>
                <a:cubicBezTo>
                  <a:pt x="4240" y="7054"/>
                  <a:pt x="4101" y="5610"/>
                  <a:pt x="4042" y="5071"/>
                </a:cubicBezTo>
                <a:cubicBezTo>
                  <a:pt x="4009" y="4768"/>
                  <a:pt x="3934" y="3971"/>
                  <a:pt x="3876" y="3305"/>
                </a:cubicBezTo>
                <a:cubicBezTo>
                  <a:pt x="3695" y="1224"/>
                  <a:pt x="3594" y="257"/>
                  <a:pt x="3549" y="196"/>
                </a:cubicBezTo>
                <a:close/>
                <a:moveTo>
                  <a:pt x="7530" y="1709"/>
                </a:moveTo>
                <a:cubicBezTo>
                  <a:pt x="7522" y="1720"/>
                  <a:pt x="7588" y="2288"/>
                  <a:pt x="7677" y="2975"/>
                </a:cubicBezTo>
                <a:cubicBezTo>
                  <a:pt x="8036" y="5766"/>
                  <a:pt x="8122" y="7228"/>
                  <a:pt x="7980" y="8135"/>
                </a:cubicBezTo>
                <a:cubicBezTo>
                  <a:pt x="7940" y="8387"/>
                  <a:pt x="7931" y="8597"/>
                  <a:pt x="7956" y="8597"/>
                </a:cubicBezTo>
                <a:cubicBezTo>
                  <a:pt x="8042" y="8597"/>
                  <a:pt x="9009" y="7921"/>
                  <a:pt x="9624" y="7432"/>
                </a:cubicBezTo>
                <a:cubicBezTo>
                  <a:pt x="10392" y="6822"/>
                  <a:pt x="10804" y="6405"/>
                  <a:pt x="10804" y="6248"/>
                </a:cubicBezTo>
                <a:cubicBezTo>
                  <a:pt x="10804" y="6049"/>
                  <a:pt x="10438" y="5633"/>
                  <a:pt x="9790" y="5102"/>
                </a:cubicBezTo>
                <a:cubicBezTo>
                  <a:pt x="9037" y="4486"/>
                  <a:pt x="9050" y="4504"/>
                  <a:pt x="8530" y="3748"/>
                </a:cubicBezTo>
                <a:lnTo>
                  <a:pt x="8099" y="3121"/>
                </a:lnTo>
                <a:lnTo>
                  <a:pt x="8127" y="2709"/>
                </a:lnTo>
                <a:lnTo>
                  <a:pt x="8155" y="2292"/>
                </a:lnTo>
                <a:lnTo>
                  <a:pt x="7852" y="1988"/>
                </a:lnTo>
                <a:cubicBezTo>
                  <a:pt x="7684" y="1822"/>
                  <a:pt x="7537" y="1698"/>
                  <a:pt x="7530" y="1709"/>
                </a:cubicBezTo>
                <a:close/>
                <a:moveTo>
                  <a:pt x="13415" y="3672"/>
                </a:moveTo>
                <a:lnTo>
                  <a:pt x="13017" y="3684"/>
                </a:lnTo>
                <a:lnTo>
                  <a:pt x="12615" y="3691"/>
                </a:lnTo>
                <a:lnTo>
                  <a:pt x="12643" y="3881"/>
                </a:lnTo>
                <a:cubicBezTo>
                  <a:pt x="12689" y="4182"/>
                  <a:pt x="12940" y="6236"/>
                  <a:pt x="12980" y="6647"/>
                </a:cubicBezTo>
                <a:cubicBezTo>
                  <a:pt x="12999" y="6849"/>
                  <a:pt x="13149" y="8123"/>
                  <a:pt x="13316" y="9477"/>
                </a:cubicBezTo>
                <a:cubicBezTo>
                  <a:pt x="13565" y="11496"/>
                  <a:pt x="13621" y="12120"/>
                  <a:pt x="13629" y="12933"/>
                </a:cubicBezTo>
                <a:cubicBezTo>
                  <a:pt x="13636" y="13722"/>
                  <a:pt x="13617" y="14001"/>
                  <a:pt x="13539" y="14301"/>
                </a:cubicBezTo>
                <a:cubicBezTo>
                  <a:pt x="13410" y="14793"/>
                  <a:pt x="13133" y="15306"/>
                  <a:pt x="12842" y="15592"/>
                </a:cubicBezTo>
                <a:cubicBezTo>
                  <a:pt x="12644" y="15787"/>
                  <a:pt x="12549" y="15823"/>
                  <a:pt x="12212" y="15852"/>
                </a:cubicBezTo>
                <a:cubicBezTo>
                  <a:pt x="11817" y="15886"/>
                  <a:pt x="11812" y="15887"/>
                  <a:pt x="11624" y="15637"/>
                </a:cubicBezTo>
                <a:cubicBezTo>
                  <a:pt x="11450" y="15404"/>
                  <a:pt x="11302" y="14957"/>
                  <a:pt x="11302" y="14668"/>
                </a:cubicBezTo>
                <a:cubicBezTo>
                  <a:pt x="11302" y="14562"/>
                  <a:pt x="11282" y="14561"/>
                  <a:pt x="11122" y="14681"/>
                </a:cubicBezTo>
                <a:cubicBezTo>
                  <a:pt x="10455" y="15179"/>
                  <a:pt x="9271" y="15628"/>
                  <a:pt x="8378" y="15719"/>
                </a:cubicBezTo>
                <a:cubicBezTo>
                  <a:pt x="7345" y="15824"/>
                  <a:pt x="6668" y="15720"/>
                  <a:pt x="6146" y="15377"/>
                </a:cubicBezTo>
                <a:cubicBezTo>
                  <a:pt x="5927" y="15233"/>
                  <a:pt x="5646" y="14988"/>
                  <a:pt x="5525" y="14826"/>
                </a:cubicBezTo>
                <a:cubicBezTo>
                  <a:pt x="5286" y="14506"/>
                  <a:pt x="5275" y="14532"/>
                  <a:pt x="5383" y="15136"/>
                </a:cubicBezTo>
                <a:cubicBezTo>
                  <a:pt x="5569" y="16170"/>
                  <a:pt x="5870" y="16754"/>
                  <a:pt x="6369" y="17048"/>
                </a:cubicBezTo>
                <a:cubicBezTo>
                  <a:pt x="7281" y="17586"/>
                  <a:pt x="7189" y="17551"/>
                  <a:pt x="8061" y="17631"/>
                </a:cubicBezTo>
                <a:cubicBezTo>
                  <a:pt x="9249" y="17740"/>
                  <a:pt x="11235" y="17673"/>
                  <a:pt x="11932" y="17498"/>
                </a:cubicBezTo>
                <a:cubicBezTo>
                  <a:pt x="12864" y="17263"/>
                  <a:pt x="14310" y="16722"/>
                  <a:pt x="14932" y="16377"/>
                </a:cubicBezTo>
                <a:cubicBezTo>
                  <a:pt x="15719" y="15941"/>
                  <a:pt x="16507" y="15224"/>
                  <a:pt x="16382" y="15060"/>
                </a:cubicBezTo>
                <a:cubicBezTo>
                  <a:pt x="16325" y="14986"/>
                  <a:pt x="15723" y="14722"/>
                  <a:pt x="14984" y="14440"/>
                </a:cubicBezTo>
                <a:cubicBezTo>
                  <a:pt x="14697" y="14330"/>
                  <a:pt x="14433" y="14201"/>
                  <a:pt x="14396" y="14155"/>
                </a:cubicBezTo>
                <a:cubicBezTo>
                  <a:pt x="14317" y="14056"/>
                  <a:pt x="14425" y="13308"/>
                  <a:pt x="14548" y="13111"/>
                </a:cubicBezTo>
                <a:cubicBezTo>
                  <a:pt x="14588" y="13046"/>
                  <a:pt x="14888" y="12815"/>
                  <a:pt x="15211" y="12598"/>
                </a:cubicBezTo>
                <a:lnTo>
                  <a:pt x="15799" y="12199"/>
                </a:lnTo>
                <a:lnTo>
                  <a:pt x="15775" y="11484"/>
                </a:lnTo>
                <a:lnTo>
                  <a:pt x="15747" y="10762"/>
                </a:lnTo>
                <a:lnTo>
                  <a:pt x="15965" y="10167"/>
                </a:lnTo>
                <a:cubicBezTo>
                  <a:pt x="16086" y="9838"/>
                  <a:pt x="16211" y="9548"/>
                  <a:pt x="16245" y="9521"/>
                </a:cubicBezTo>
                <a:cubicBezTo>
                  <a:pt x="16278" y="9494"/>
                  <a:pt x="16306" y="9272"/>
                  <a:pt x="16306" y="9027"/>
                </a:cubicBezTo>
                <a:cubicBezTo>
                  <a:pt x="16306" y="8594"/>
                  <a:pt x="16297" y="8560"/>
                  <a:pt x="15870" y="7717"/>
                </a:cubicBezTo>
                <a:cubicBezTo>
                  <a:pt x="15477" y="6940"/>
                  <a:pt x="15430" y="6812"/>
                  <a:pt x="15415" y="6457"/>
                </a:cubicBezTo>
                <a:lnTo>
                  <a:pt x="15396" y="6065"/>
                </a:lnTo>
                <a:lnTo>
                  <a:pt x="14771" y="5387"/>
                </a:lnTo>
                <a:cubicBezTo>
                  <a:pt x="14426" y="5017"/>
                  <a:pt x="13981" y="4484"/>
                  <a:pt x="13780" y="4197"/>
                </a:cubicBezTo>
                <a:lnTo>
                  <a:pt x="13415" y="3672"/>
                </a:lnTo>
                <a:close/>
                <a:moveTo>
                  <a:pt x="4298" y="8939"/>
                </a:moveTo>
                <a:cubicBezTo>
                  <a:pt x="4245" y="8948"/>
                  <a:pt x="4168" y="8986"/>
                  <a:pt x="4033" y="9059"/>
                </a:cubicBezTo>
                <a:cubicBezTo>
                  <a:pt x="3861" y="9153"/>
                  <a:pt x="3689" y="9260"/>
                  <a:pt x="3649" y="9300"/>
                </a:cubicBezTo>
                <a:cubicBezTo>
                  <a:pt x="3514" y="9432"/>
                  <a:pt x="3302" y="9538"/>
                  <a:pt x="3080" y="9585"/>
                </a:cubicBezTo>
                <a:cubicBezTo>
                  <a:pt x="2462" y="9713"/>
                  <a:pt x="2386" y="9852"/>
                  <a:pt x="2673" y="10332"/>
                </a:cubicBezTo>
                <a:cubicBezTo>
                  <a:pt x="2767" y="10489"/>
                  <a:pt x="2864" y="10681"/>
                  <a:pt x="2891" y="10762"/>
                </a:cubicBezTo>
                <a:cubicBezTo>
                  <a:pt x="3024" y="11161"/>
                  <a:pt x="3369" y="11756"/>
                  <a:pt x="3469" y="11756"/>
                </a:cubicBezTo>
                <a:cubicBezTo>
                  <a:pt x="3513" y="11756"/>
                  <a:pt x="3566" y="11804"/>
                  <a:pt x="3583" y="11864"/>
                </a:cubicBezTo>
                <a:cubicBezTo>
                  <a:pt x="3599" y="11923"/>
                  <a:pt x="3665" y="11994"/>
                  <a:pt x="3729" y="12022"/>
                </a:cubicBezTo>
                <a:cubicBezTo>
                  <a:pt x="3906" y="12096"/>
                  <a:pt x="4358" y="12526"/>
                  <a:pt x="4606" y="12857"/>
                </a:cubicBezTo>
                <a:cubicBezTo>
                  <a:pt x="4727" y="13019"/>
                  <a:pt x="4834" y="13149"/>
                  <a:pt x="4843" y="13149"/>
                </a:cubicBezTo>
                <a:cubicBezTo>
                  <a:pt x="4860" y="13149"/>
                  <a:pt x="4830" y="12729"/>
                  <a:pt x="4796" y="12471"/>
                </a:cubicBezTo>
                <a:cubicBezTo>
                  <a:pt x="4786" y="12402"/>
                  <a:pt x="4760" y="12322"/>
                  <a:pt x="4739" y="12294"/>
                </a:cubicBezTo>
                <a:cubicBezTo>
                  <a:pt x="4718" y="12266"/>
                  <a:pt x="4701" y="12048"/>
                  <a:pt x="4701" y="11807"/>
                </a:cubicBezTo>
                <a:cubicBezTo>
                  <a:pt x="4701" y="11565"/>
                  <a:pt x="4677" y="11250"/>
                  <a:pt x="4649" y="11104"/>
                </a:cubicBezTo>
                <a:cubicBezTo>
                  <a:pt x="4620" y="10958"/>
                  <a:pt x="4567" y="10447"/>
                  <a:pt x="4530" y="9971"/>
                </a:cubicBezTo>
                <a:cubicBezTo>
                  <a:pt x="4493" y="9494"/>
                  <a:pt x="4435" y="9055"/>
                  <a:pt x="4402" y="8996"/>
                </a:cubicBezTo>
                <a:cubicBezTo>
                  <a:pt x="4377" y="8949"/>
                  <a:pt x="4351" y="8930"/>
                  <a:pt x="4298" y="8939"/>
                </a:cubicBezTo>
                <a:close/>
                <a:moveTo>
                  <a:pt x="16709" y="10078"/>
                </a:moveTo>
                <a:cubicBezTo>
                  <a:pt x="16616" y="10054"/>
                  <a:pt x="16518" y="10073"/>
                  <a:pt x="16406" y="10142"/>
                </a:cubicBezTo>
                <a:cubicBezTo>
                  <a:pt x="16244" y="10240"/>
                  <a:pt x="16031" y="10650"/>
                  <a:pt x="16031" y="10863"/>
                </a:cubicBezTo>
                <a:cubicBezTo>
                  <a:pt x="16031" y="11081"/>
                  <a:pt x="16177" y="11368"/>
                  <a:pt x="16354" y="11496"/>
                </a:cubicBezTo>
                <a:cubicBezTo>
                  <a:pt x="16570" y="11654"/>
                  <a:pt x="16772" y="11631"/>
                  <a:pt x="16960" y="11420"/>
                </a:cubicBezTo>
                <a:cubicBezTo>
                  <a:pt x="17106" y="11257"/>
                  <a:pt x="17131" y="11180"/>
                  <a:pt x="17131" y="10876"/>
                </a:cubicBezTo>
                <a:cubicBezTo>
                  <a:pt x="17131" y="10588"/>
                  <a:pt x="17100" y="10480"/>
                  <a:pt x="16970" y="10294"/>
                </a:cubicBezTo>
                <a:cubicBezTo>
                  <a:pt x="16885" y="10173"/>
                  <a:pt x="16802" y="10103"/>
                  <a:pt x="16709" y="10078"/>
                </a:cubicBezTo>
                <a:close/>
                <a:moveTo>
                  <a:pt x="17571" y="10800"/>
                </a:moveTo>
                <a:cubicBezTo>
                  <a:pt x="17519" y="10800"/>
                  <a:pt x="17297" y="11623"/>
                  <a:pt x="17297" y="11819"/>
                </a:cubicBezTo>
                <a:cubicBezTo>
                  <a:pt x="17297" y="11930"/>
                  <a:pt x="17341" y="11989"/>
                  <a:pt x="17448" y="12022"/>
                </a:cubicBezTo>
                <a:cubicBezTo>
                  <a:pt x="17531" y="12047"/>
                  <a:pt x="17675" y="12091"/>
                  <a:pt x="17766" y="12123"/>
                </a:cubicBezTo>
                <a:cubicBezTo>
                  <a:pt x="17970" y="12196"/>
                  <a:pt x="18274" y="12207"/>
                  <a:pt x="18439" y="12148"/>
                </a:cubicBezTo>
                <a:cubicBezTo>
                  <a:pt x="18705" y="12053"/>
                  <a:pt x="18529" y="11663"/>
                  <a:pt x="17993" y="11161"/>
                </a:cubicBezTo>
                <a:cubicBezTo>
                  <a:pt x="17782" y="10963"/>
                  <a:pt x="17593" y="10800"/>
                  <a:pt x="17571" y="10800"/>
                </a:cubicBezTo>
                <a:close/>
                <a:moveTo>
                  <a:pt x="18751" y="11060"/>
                </a:moveTo>
                <a:lnTo>
                  <a:pt x="18803" y="11408"/>
                </a:lnTo>
                <a:cubicBezTo>
                  <a:pt x="18898" y="12025"/>
                  <a:pt x="18580" y="12901"/>
                  <a:pt x="18183" y="13123"/>
                </a:cubicBezTo>
                <a:cubicBezTo>
                  <a:pt x="17965" y="13245"/>
                  <a:pt x="17656" y="13186"/>
                  <a:pt x="17055" y="12914"/>
                </a:cubicBezTo>
                <a:cubicBezTo>
                  <a:pt x="16847" y="12821"/>
                  <a:pt x="16650" y="12777"/>
                  <a:pt x="16505" y="12800"/>
                </a:cubicBezTo>
                <a:cubicBezTo>
                  <a:pt x="16234" y="12844"/>
                  <a:pt x="15281" y="13434"/>
                  <a:pt x="15349" y="13516"/>
                </a:cubicBezTo>
                <a:cubicBezTo>
                  <a:pt x="15375" y="13547"/>
                  <a:pt x="15573" y="13633"/>
                  <a:pt x="15785" y="13706"/>
                </a:cubicBezTo>
                <a:cubicBezTo>
                  <a:pt x="16220" y="13855"/>
                  <a:pt x="16610" y="14101"/>
                  <a:pt x="16723" y="14301"/>
                </a:cubicBezTo>
                <a:cubicBezTo>
                  <a:pt x="16846" y="14517"/>
                  <a:pt x="16817" y="15042"/>
                  <a:pt x="16662" y="15466"/>
                </a:cubicBezTo>
                <a:cubicBezTo>
                  <a:pt x="16511" y="15877"/>
                  <a:pt x="16111" y="16446"/>
                  <a:pt x="15809" y="16681"/>
                </a:cubicBezTo>
                <a:cubicBezTo>
                  <a:pt x="15514" y="16910"/>
                  <a:pt x="14430" y="17599"/>
                  <a:pt x="14216" y="17694"/>
                </a:cubicBezTo>
                <a:cubicBezTo>
                  <a:pt x="13624" y="17957"/>
                  <a:pt x="13329" y="18074"/>
                  <a:pt x="13254" y="18074"/>
                </a:cubicBezTo>
                <a:cubicBezTo>
                  <a:pt x="13103" y="18074"/>
                  <a:pt x="13167" y="18194"/>
                  <a:pt x="13458" y="18466"/>
                </a:cubicBezTo>
                <a:cubicBezTo>
                  <a:pt x="13615" y="18614"/>
                  <a:pt x="13761" y="18739"/>
                  <a:pt x="13780" y="18739"/>
                </a:cubicBezTo>
                <a:cubicBezTo>
                  <a:pt x="13799" y="18739"/>
                  <a:pt x="13893" y="18607"/>
                  <a:pt x="13989" y="18447"/>
                </a:cubicBezTo>
                <a:cubicBezTo>
                  <a:pt x="14187" y="18118"/>
                  <a:pt x="14267" y="18114"/>
                  <a:pt x="14586" y="18403"/>
                </a:cubicBezTo>
                <a:cubicBezTo>
                  <a:pt x="14700" y="18507"/>
                  <a:pt x="14819" y="18587"/>
                  <a:pt x="14851" y="18587"/>
                </a:cubicBezTo>
                <a:cubicBezTo>
                  <a:pt x="14884" y="18587"/>
                  <a:pt x="14994" y="18470"/>
                  <a:pt x="15098" y="18327"/>
                </a:cubicBezTo>
                <a:cubicBezTo>
                  <a:pt x="15439" y="17856"/>
                  <a:pt x="15829" y="17597"/>
                  <a:pt x="16643" y="17302"/>
                </a:cubicBezTo>
                <a:cubicBezTo>
                  <a:pt x="17865" y="16857"/>
                  <a:pt x="18505" y="16537"/>
                  <a:pt x="19604" y="15814"/>
                </a:cubicBezTo>
                <a:cubicBezTo>
                  <a:pt x="20627" y="15141"/>
                  <a:pt x="21146" y="14749"/>
                  <a:pt x="21296" y="14529"/>
                </a:cubicBezTo>
                <a:cubicBezTo>
                  <a:pt x="21431" y="14330"/>
                  <a:pt x="21585" y="13087"/>
                  <a:pt x="21595" y="12098"/>
                </a:cubicBezTo>
                <a:cubicBezTo>
                  <a:pt x="21600" y="11554"/>
                  <a:pt x="21582" y="11412"/>
                  <a:pt x="21490" y="11249"/>
                </a:cubicBezTo>
                <a:lnTo>
                  <a:pt x="21381" y="11060"/>
                </a:lnTo>
                <a:lnTo>
                  <a:pt x="20064" y="11060"/>
                </a:lnTo>
                <a:lnTo>
                  <a:pt x="18751" y="11060"/>
                </a:lnTo>
                <a:close/>
                <a:moveTo>
                  <a:pt x="13032" y="18200"/>
                </a:moveTo>
                <a:lnTo>
                  <a:pt x="12733" y="18251"/>
                </a:lnTo>
                <a:cubicBezTo>
                  <a:pt x="12571" y="18280"/>
                  <a:pt x="12239" y="18365"/>
                  <a:pt x="11994" y="18441"/>
                </a:cubicBezTo>
                <a:cubicBezTo>
                  <a:pt x="11303" y="18655"/>
                  <a:pt x="10043" y="18759"/>
                  <a:pt x="8866" y="18701"/>
                </a:cubicBezTo>
                <a:lnTo>
                  <a:pt x="7833" y="18650"/>
                </a:lnTo>
                <a:lnTo>
                  <a:pt x="7904" y="18859"/>
                </a:lnTo>
                <a:cubicBezTo>
                  <a:pt x="8024" y="19228"/>
                  <a:pt x="8226" y="19626"/>
                  <a:pt x="8724" y="20473"/>
                </a:cubicBezTo>
                <a:cubicBezTo>
                  <a:pt x="8992" y="20930"/>
                  <a:pt x="9212" y="21333"/>
                  <a:pt x="9212" y="21366"/>
                </a:cubicBezTo>
                <a:cubicBezTo>
                  <a:pt x="9212" y="21399"/>
                  <a:pt x="9242" y="21463"/>
                  <a:pt x="9279" y="21511"/>
                </a:cubicBezTo>
                <a:cubicBezTo>
                  <a:pt x="9317" y="21562"/>
                  <a:pt x="9496" y="21600"/>
                  <a:pt x="9705" y="21600"/>
                </a:cubicBezTo>
                <a:lnTo>
                  <a:pt x="10070" y="21600"/>
                </a:lnTo>
                <a:lnTo>
                  <a:pt x="10549" y="21056"/>
                </a:lnTo>
                <a:cubicBezTo>
                  <a:pt x="10811" y="20754"/>
                  <a:pt x="11074" y="20467"/>
                  <a:pt x="11136" y="20423"/>
                </a:cubicBezTo>
                <a:cubicBezTo>
                  <a:pt x="11198" y="20378"/>
                  <a:pt x="11769" y="20292"/>
                  <a:pt x="12406" y="20226"/>
                </a:cubicBezTo>
                <a:cubicBezTo>
                  <a:pt x="13492" y="20114"/>
                  <a:pt x="13583" y="20115"/>
                  <a:pt x="13828" y="20233"/>
                </a:cubicBezTo>
                <a:cubicBezTo>
                  <a:pt x="14127" y="20377"/>
                  <a:pt x="14233" y="20345"/>
                  <a:pt x="14321" y="20087"/>
                </a:cubicBezTo>
                <a:cubicBezTo>
                  <a:pt x="14433" y="19758"/>
                  <a:pt x="14395" y="19520"/>
                  <a:pt x="14202" y="19315"/>
                </a:cubicBezTo>
                <a:cubicBezTo>
                  <a:pt x="14011" y="19111"/>
                  <a:pt x="13775" y="18927"/>
                  <a:pt x="13757" y="18966"/>
                </a:cubicBezTo>
                <a:cubicBezTo>
                  <a:pt x="13626" y="19249"/>
                  <a:pt x="13419" y="19543"/>
                  <a:pt x="13354" y="19543"/>
                </a:cubicBezTo>
                <a:cubicBezTo>
                  <a:pt x="13265" y="19543"/>
                  <a:pt x="13009" y="19331"/>
                  <a:pt x="12799" y="19080"/>
                </a:cubicBezTo>
                <a:cubicBezTo>
                  <a:pt x="12664" y="18919"/>
                  <a:pt x="12654" y="18976"/>
                  <a:pt x="12937" y="18390"/>
                </a:cubicBezTo>
                <a:lnTo>
                  <a:pt x="13032" y="18200"/>
                </a:ln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prism dir="l" isContent="0" isInverted="1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1" dur="1000"/>
                                        <p:tgtEl>
                                          <p:spTgt spid="2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866" grpId="1"/>
      <p:bldP build="whole" bldLvl="1" animBg="1" rev="0" advAuto="0" spid="2893" grpId="2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9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pic>
        <p:nvPicPr>
          <p:cNvPr id="2900" name="IMG_1584.png" descr="IMG_158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34147" y="975135"/>
            <a:ext cx="5122927" cy="5143501"/>
          </a:xfrm>
          <a:prstGeom prst="rect">
            <a:avLst/>
          </a:prstGeom>
          <a:ln w="12700">
            <a:miter lim="400000"/>
          </a:ln>
        </p:spPr>
      </p:pic>
      <p:sp>
        <p:nvSpPr>
          <p:cNvPr id="2901" name="Google Shape;1742;p25"/>
          <p:cNvSpPr txBox="1"/>
          <p:nvPr>
            <p:ph type="title"/>
          </p:nvPr>
        </p:nvSpPr>
        <p:spPr>
          <a:xfrm>
            <a:off x="3479213" y="1026000"/>
            <a:ext cx="2883480" cy="677616"/>
          </a:xfrm>
          <a:prstGeom prst="rect">
            <a:avLst/>
          </a:prstGeom>
          <a:ln>
            <a:solidFill>
              <a:schemeClr val="accent5">
                <a:lumOff val="22745"/>
              </a:schemeClr>
            </a:solidFill>
          </a:ln>
          <a:effectLst>
            <a:outerShdw sx="100000" sy="100000" kx="0" ky="0" algn="b" rotWithShape="0" blurRad="190500" dist="12700" dir="5400000">
              <a:srgbClr val="000000"/>
            </a:outerShdw>
          </a:effectLst>
        </p:spPr>
        <p:txBody>
          <a:bodyPr lIns="162533" tIns="162533" rIns="162533" bIns="162533"/>
          <a:lstStyle>
            <a:lvl1pPr defTabSz="487680">
              <a:lnSpc>
                <a:spcPct val="100000"/>
              </a:lnSpc>
              <a:defRPr sz="2080">
                <a:solidFill>
                  <a:schemeClr val="accent6">
                    <a:lumOff val="-9411"/>
                  </a:schemeClr>
                </a:solidFill>
                <a:latin typeface="Spicy Rice"/>
                <a:ea typeface="Spicy Rice"/>
                <a:cs typeface="Spicy Rice"/>
                <a:sym typeface="Spicy Rice"/>
              </a:defRPr>
            </a:lvl1pPr>
          </a:lstStyle>
          <a:p>
            <a:pPr rtl="0">
              <a:defRPr/>
            </a:pPr>
            <a:r>
              <a:t>استراتيجية التصفح</a:t>
            </a:r>
          </a:p>
        </p:txBody>
      </p:sp>
      <p:sp>
        <p:nvSpPr>
          <p:cNvPr id="2902" name="Google Shape;450;p23"/>
          <p:cNvSpPr/>
          <p:nvPr/>
        </p:nvSpPr>
        <p:spPr>
          <a:xfrm>
            <a:off x="2183459" y="1414810"/>
            <a:ext cx="1517682" cy="13601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3" h="21600" fill="norm" stroke="1" extrusionOk="0">
                <a:moveTo>
                  <a:pt x="14940" y="511"/>
                </a:moveTo>
                <a:cubicBezTo>
                  <a:pt x="15044" y="511"/>
                  <a:pt x="15149" y="529"/>
                  <a:pt x="15255" y="563"/>
                </a:cubicBezTo>
                <a:cubicBezTo>
                  <a:pt x="15258" y="587"/>
                  <a:pt x="15264" y="610"/>
                  <a:pt x="15275" y="632"/>
                </a:cubicBezTo>
                <a:cubicBezTo>
                  <a:pt x="16613" y="3359"/>
                  <a:pt x="17910" y="6380"/>
                  <a:pt x="19757" y="8739"/>
                </a:cubicBezTo>
                <a:cubicBezTo>
                  <a:pt x="18316" y="8848"/>
                  <a:pt x="16960" y="9378"/>
                  <a:pt x="15692" y="10148"/>
                </a:cubicBezTo>
                <a:cubicBezTo>
                  <a:pt x="14915" y="10620"/>
                  <a:pt x="14098" y="11148"/>
                  <a:pt x="13495" y="11882"/>
                </a:cubicBezTo>
                <a:cubicBezTo>
                  <a:pt x="14633" y="9974"/>
                  <a:pt x="16437" y="8849"/>
                  <a:pt x="18571" y="8666"/>
                </a:cubicBezTo>
                <a:cubicBezTo>
                  <a:pt x="18669" y="8657"/>
                  <a:pt x="18714" y="8559"/>
                  <a:pt x="18710" y="8464"/>
                </a:cubicBezTo>
                <a:cubicBezTo>
                  <a:pt x="18771" y="8400"/>
                  <a:pt x="18793" y="8278"/>
                  <a:pt x="18711" y="8197"/>
                </a:cubicBezTo>
                <a:cubicBezTo>
                  <a:pt x="16684" y="6181"/>
                  <a:pt x="15734" y="3307"/>
                  <a:pt x="14222" y="860"/>
                </a:cubicBezTo>
                <a:cubicBezTo>
                  <a:pt x="14420" y="626"/>
                  <a:pt x="14674" y="511"/>
                  <a:pt x="14940" y="511"/>
                </a:cubicBezTo>
                <a:close/>
                <a:moveTo>
                  <a:pt x="13438" y="411"/>
                </a:moveTo>
                <a:cubicBezTo>
                  <a:pt x="13458" y="411"/>
                  <a:pt x="13478" y="411"/>
                  <a:pt x="13498" y="412"/>
                </a:cubicBezTo>
                <a:cubicBezTo>
                  <a:pt x="13505" y="435"/>
                  <a:pt x="13516" y="458"/>
                  <a:pt x="13529" y="478"/>
                </a:cubicBezTo>
                <a:cubicBezTo>
                  <a:pt x="15257" y="2979"/>
                  <a:pt x="16198" y="6167"/>
                  <a:pt x="18350" y="8290"/>
                </a:cubicBezTo>
                <a:cubicBezTo>
                  <a:pt x="15915" y="8362"/>
                  <a:pt x="13585" y="10247"/>
                  <a:pt x="12713" y="12774"/>
                </a:cubicBezTo>
                <a:cubicBezTo>
                  <a:pt x="11089" y="10177"/>
                  <a:pt x="9206" y="7717"/>
                  <a:pt x="7241" y="5435"/>
                </a:cubicBezTo>
                <a:cubicBezTo>
                  <a:pt x="7804" y="3995"/>
                  <a:pt x="8463" y="2688"/>
                  <a:pt x="9632" y="1748"/>
                </a:cubicBezTo>
                <a:cubicBezTo>
                  <a:pt x="10749" y="851"/>
                  <a:pt x="12071" y="411"/>
                  <a:pt x="13438" y="411"/>
                </a:cubicBezTo>
                <a:close/>
                <a:moveTo>
                  <a:pt x="5888" y="5519"/>
                </a:moveTo>
                <a:cubicBezTo>
                  <a:pt x="6263" y="5519"/>
                  <a:pt x="6634" y="5579"/>
                  <a:pt x="6991" y="5718"/>
                </a:cubicBezTo>
                <a:cubicBezTo>
                  <a:pt x="6996" y="5721"/>
                  <a:pt x="7001" y="5720"/>
                  <a:pt x="7007" y="5721"/>
                </a:cubicBezTo>
                <a:cubicBezTo>
                  <a:pt x="8934" y="8083"/>
                  <a:pt x="10730" y="10530"/>
                  <a:pt x="12517" y="13025"/>
                </a:cubicBezTo>
                <a:cubicBezTo>
                  <a:pt x="12487" y="13033"/>
                  <a:pt x="12458" y="13041"/>
                  <a:pt x="12428" y="13048"/>
                </a:cubicBezTo>
                <a:cubicBezTo>
                  <a:pt x="12412" y="13041"/>
                  <a:pt x="12393" y="13036"/>
                  <a:pt x="12373" y="13036"/>
                </a:cubicBezTo>
                <a:cubicBezTo>
                  <a:pt x="12348" y="13036"/>
                  <a:pt x="12322" y="13043"/>
                  <a:pt x="12293" y="13059"/>
                </a:cubicBezTo>
                <a:cubicBezTo>
                  <a:pt x="12262" y="13076"/>
                  <a:pt x="12231" y="13095"/>
                  <a:pt x="12200" y="13113"/>
                </a:cubicBezTo>
                <a:cubicBezTo>
                  <a:pt x="10119" y="13722"/>
                  <a:pt x="7666" y="15245"/>
                  <a:pt x="6622" y="17366"/>
                </a:cubicBezTo>
                <a:cubicBezTo>
                  <a:pt x="4798" y="14551"/>
                  <a:pt x="2637" y="11922"/>
                  <a:pt x="584" y="9314"/>
                </a:cubicBezTo>
                <a:cubicBezTo>
                  <a:pt x="1105" y="7903"/>
                  <a:pt x="1985" y="6920"/>
                  <a:pt x="3232" y="6284"/>
                </a:cubicBezTo>
                <a:cubicBezTo>
                  <a:pt x="4039" y="5872"/>
                  <a:pt x="4975" y="5519"/>
                  <a:pt x="5888" y="5519"/>
                </a:cubicBezTo>
                <a:close/>
                <a:moveTo>
                  <a:pt x="1232" y="10803"/>
                </a:moveTo>
                <a:cubicBezTo>
                  <a:pt x="2940" y="13086"/>
                  <a:pt x="4620" y="15428"/>
                  <a:pt x="6438" y="17587"/>
                </a:cubicBezTo>
                <a:cubicBezTo>
                  <a:pt x="6468" y="17623"/>
                  <a:pt x="6504" y="17638"/>
                  <a:pt x="6538" y="17638"/>
                </a:cubicBezTo>
                <a:cubicBezTo>
                  <a:pt x="6570" y="17638"/>
                  <a:pt x="6601" y="17624"/>
                  <a:pt x="6625" y="17601"/>
                </a:cubicBezTo>
                <a:cubicBezTo>
                  <a:pt x="6642" y="17611"/>
                  <a:pt x="6659" y="17616"/>
                  <a:pt x="6677" y="17616"/>
                </a:cubicBezTo>
                <a:cubicBezTo>
                  <a:pt x="6697" y="17616"/>
                  <a:pt x="6718" y="17609"/>
                  <a:pt x="6734" y="17592"/>
                </a:cubicBezTo>
                <a:cubicBezTo>
                  <a:pt x="7573" y="16751"/>
                  <a:pt x="8251" y="15806"/>
                  <a:pt x="9197" y="15089"/>
                </a:cubicBezTo>
                <a:cubicBezTo>
                  <a:pt x="9626" y="14767"/>
                  <a:pt x="10077" y="14483"/>
                  <a:pt x="10546" y="14239"/>
                </a:cubicBezTo>
                <a:cubicBezTo>
                  <a:pt x="8967" y="15530"/>
                  <a:pt x="7641" y="17295"/>
                  <a:pt x="6976" y="19317"/>
                </a:cubicBezTo>
                <a:cubicBezTo>
                  <a:pt x="6059" y="17970"/>
                  <a:pt x="4943" y="16753"/>
                  <a:pt x="3924" y="15500"/>
                </a:cubicBezTo>
                <a:cubicBezTo>
                  <a:pt x="2881" y="14216"/>
                  <a:pt x="1837" y="12933"/>
                  <a:pt x="792" y="11652"/>
                </a:cubicBezTo>
                <a:cubicBezTo>
                  <a:pt x="785" y="11644"/>
                  <a:pt x="778" y="11638"/>
                  <a:pt x="769" y="11632"/>
                </a:cubicBezTo>
                <a:cubicBezTo>
                  <a:pt x="818" y="11463"/>
                  <a:pt x="870" y="11302"/>
                  <a:pt x="960" y="11151"/>
                </a:cubicBezTo>
                <a:cubicBezTo>
                  <a:pt x="1038" y="11019"/>
                  <a:pt x="1137" y="10915"/>
                  <a:pt x="1232" y="10803"/>
                </a:cubicBezTo>
                <a:close/>
                <a:moveTo>
                  <a:pt x="16434" y="656"/>
                </a:moveTo>
                <a:cubicBezTo>
                  <a:pt x="16437" y="670"/>
                  <a:pt x="16441" y="684"/>
                  <a:pt x="16447" y="696"/>
                </a:cubicBezTo>
                <a:cubicBezTo>
                  <a:pt x="17952" y="3458"/>
                  <a:pt x="19447" y="6322"/>
                  <a:pt x="21225" y="8877"/>
                </a:cubicBezTo>
                <a:cubicBezTo>
                  <a:pt x="18677" y="9596"/>
                  <a:pt x="16046" y="10705"/>
                  <a:pt x="13928" y="12472"/>
                </a:cubicBezTo>
                <a:cubicBezTo>
                  <a:pt x="13913" y="12484"/>
                  <a:pt x="13901" y="12501"/>
                  <a:pt x="13896" y="12520"/>
                </a:cubicBezTo>
                <a:cubicBezTo>
                  <a:pt x="13809" y="12567"/>
                  <a:pt x="13757" y="12686"/>
                  <a:pt x="13835" y="12799"/>
                </a:cubicBezTo>
                <a:cubicBezTo>
                  <a:pt x="14057" y="13120"/>
                  <a:pt x="13928" y="13776"/>
                  <a:pt x="13709" y="14070"/>
                </a:cubicBezTo>
                <a:cubicBezTo>
                  <a:pt x="13596" y="14222"/>
                  <a:pt x="13478" y="14274"/>
                  <a:pt x="13358" y="14274"/>
                </a:cubicBezTo>
                <a:cubicBezTo>
                  <a:pt x="13104" y="14274"/>
                  <a:pt x="12838" y="14041"/>
                  <a:pt x="12576" y="14006"/>
                </a:cubicBezTo>
                <a:cubicBezTo>
                  <a:pt x="12572" y="14006"/>
                  <a:pt x="12568" y="14006"/>
                  <a:pt x="12564" y="14006"/>
                </a:cubicBezTo>
                <a:cubicBezTo>
                  <a:pt x="12540" y="14006"/>
                  <a:pt x="12516" y="14016"/>
                  <a:pt x="12499" y="14035"/>
                </a:cubicBezTo>
                <a:cubicBezTo>
                  <a:pt x="12481" y="14029"/>
                  <a:pt x="12463" y="14025"/>
                  <a:pt x="12444" y="14025"/>
                </a:cubicBezTo>
                <a:cubicBezTo>
                  <a:pt x="12410" y="14025"/>
                  <a:pt x="12373" y="14038"/>
                  <a:pt x="12338" y="14068"/>
                </a:cubicBezTo>
                <a:cubicBezTo>
                  <a:pt x="10198" y="15944"/>
                  <a:pt x="8193" y="18447"/>
                  <a:pt x="7118" y="21274"/>
                </a:cubicBezTo>
                <a:cubicBezTo>
                  <a:pt x="7117" y="21250"/>
                  <a:pt x="7110" y="21227"/>
                  <a:pt x="7097" y="21207"/>
                </a:cubicBezTo>
                <a:cubicBezTo>
                  <a:pt x="5093" y="18360"/>
                  <a:pt x="2626" y="15809"/>
                  <a:pt x="333" y="13256"/>
                </a:cubicBezTo>
                <a:cubicBezTo>
                  <a:pt x="316" y="13237"/>
                  <a:pt x="297" y="13223"/>
                  <a:pt x="275" y="13213"/>
                </a:cubicBezTo>
                <a:cubicBezTo>
                  <a:pt x="427" y="12871"/>
                  <a:pt x="601" y="12570"/>
                  <a:pt x="826" y="12279"/>
                </a:cubicBezTo>
                <a:cubicBezTo>
                  <a:pt x="1806" y="13481"/>
                  <a:pt x="2784" y="14683"/>
                  <a:pt x="3765" y="15885"/>
                </a:cubicBezTo>
                <a:cubicBezTo>
                  <a:pt x="4773" y="17120"/>
                  <a:pt x="5742" y="18460"/>
                  <a:pt x="6846" y="19587"/>
                </a:cubicBezTo>
                <a:cubicBezTo>
                  <a:pt x="6863" y="19603"/>
                  <a:pt x="6884" y="19615"/>
                  <a:pt x="6907" y="19618"/>
                </a:cubicBezTo>
                <a:cubicBezTo>
                  <a:pt x="6922" y="19668"/>
                  <a:pt x="6967" y="19698"/>
                  <a:pt x="7014" y="19698"/>
                </a:cubicBezTo>
                <a:cubicBezTo>
                  <a:pt x="7055" y="19698"/>
                  <a:pt x="7098" y="19675"/>
                  <a:pt x="7123" y="19622"/>
                </a:cubicBezTo>
                <a:cubicBezTo>
                  <a:pt x="8372" y="16997"/>
                  <a:pt x="9948" y="14906"/>
                  <a:pt x="12318" y="13503"/>
                </a:cubicBezTo>
                <a:cubicBezTo>
                  <a:pt x="12428" y="13466"/>
                  <a:pt x="12538" y="13430"/>
                  <a:pt x="12650" y="13398"/>
                </a:cubicBezTo>
                <a:cubicBezTo>
                  <a:pt x="12737" y="13372"/>
                  <a:pt x="12780" y="13295"/>
                  <a:pt x="12786" y="13216"/>
                </a:cubicBezTo>
                <a:cubicBezTo>
                  <a:pt x="12834" y="13209"/>
                  <a:pt x="12874" y="13175"/>
                  <a:pt x="12890" y="13125"/>
                </a:cubicBezTo>
                <a:cubicBezTo>
                  <a:pt x="12895" y="13115"/>
                  <a:pt x="12900" y="13106"/>
                  <a:pt x="12903" y="13096"/>
                </a:cubicBezTo>
                <a:cubicBezTo>
                  <a:pt x="12915" y="13101"/>
                  <a:pt x="12927" y="13104"/>
                  <a:pt x="12939" y="13104"/>
                </a:cubicBezTo>
                <a:cubicBezTo>
                  <a:pt x="12963" y="13104"/>
                  <a:pt x="12986" y="13093"/>
                  <a:pt x="13004" y="13065"/>
                </a:cubicBezTo>
                <a:cubicBezTo>
                  <a:pt x="14448" y="10715"/>
                  <a:pt x="17511" y="9251"/>
                  <a:pt x="20001" y="9129"/>
                </a:cubicBezTo>
                <a:cubicBezTo>
                  <a:pt x="20165" y="9121"/>
                  <a:pt x="20182" y="8924"/>
                  <a:pt x="20099" y="8808"/>
                </a:cubicBezTo>
                <a:cubicBezTo>
                  <a:pt x="20102" y="8771"/>
                  <a:pt x="20094" y="8734"/>
                  <a:pt x="20075" y="8704"/>
                </a:cubicBezTo>
                <a:cubicBezTo>
                  <a:pt x="18581" y="6168"/>
                  <a:pt x="17204" y="3599"/>
                  <a:pt x="15854" y="968"/>
                </a:cubicBezTo>
                <a:cubicBezTo>
                  <a:pt x="16037" y="842"/>
                  <a:pt x="16230" y="731"/>
                  <a:pt x="16434" y="656"/>
                </a:cubicBezTo>
                <a:close/>
                <a:moveTo>
                  <a:pt x="13480" y="0"/>
                </a:moveTo>
                <a:cubicBezTo>
                  <a:pt x="10630" y="0"/>
                  <a:pt x="7657" y="2045"/>
                  <a:pt x="7013" y="5297"/>
                </a:cubicBezTo>
                <a:cubicBezTo>
                  <a:pt x="6627" y="5162"/>
                  <a:pt x="6209" y="5097"/>
                  <a:pt x="5776" y="5097"/>
                </a:cubicBezTo>
                <a:cubicBezTo>
                  <a:pt x="3506" y="5097"/>
                  <a:pt x="849" y="6856"/>
                  <a:pt x="332" y="9219"/>
                </a:cubicBezTo>
                <a:cubicBezTo>
                  <a:pt x="235" y="9271"/>
                  <a:pt x="175" y="9405"/>
                  <a:pt x="265" y="9523"/>
                </a:cubicBezTo>
                <a:cubicBezTo>
                  <a:pt x="523" y="9860"/>
                  <a:pt x="780" y="10199"/>
                  <a:pt x="1035" y="10540"/>
                </a:cubicBezTo>
                <a:cubicBezTo>
                  <a:pt x="733" y="10779"/>
                  <a:pt x="520" y="11222"/>
                  <a:pt x="464" y="11618"/>
                </a:cubicBezTo>
                <a:cubicBezTo>
                  <a:pt x="458" y="11655"/>
                  <a:pt x="466" y="11693"/>
                  <a:pt x="486" y="11723"/>
                </a:cubicBezTo>
                <a:cubicBezTo>
                  <a:pt x="468" y="11778"/>
                  <a:pt x="471" y="11842"/>
                  <a:pt x="519" y="11900"/>
                </a:cubicBezTo>
                <a:lnTo>
                  <a:pt x="634" y="12043"/>
                </a:lnTo>
                <a:cubicBezTo>
                  <a:pt x="344" y="12363"/>
                  <a:pt x="110" y="12775"/>
                  <a:pt x="5" y="13219"/>
                </a:cubicBezTo>
                <a:cubicBezTo>
                  <a:pt x="-6" y="13261"/>
                  <a:pt x="2" y="13307"/>
                  <a:pt x="27" y="13342"/>
                </a:cubicBezTo>
                <a:cubicBezTo>
                  <a:pt x="13" y="13392"/>
                  <a:pt x="21" y="13448"/>
                  <a:pt x="67" y="13498"/>
                </a:cubicBezTo>
                <a:cubicBezTo>
                  <a:pt x="2396" y="16074"/>
                  <a:pt x="4551" y="18892"/>
                  <a:pt x="6942" y="21391"/>
                </a:cubicBezTo>
                <a:cubicBezTo>
                  <a:pt x="6962" y="21412"/>
                  <a:pt x="6983" y="21420"/>
                  <a:pt x="7004" y="21420"/>
                </a:cubicBezTo>
                <a:cubicBezTo>
                  <a:pt x="7029" y="21420"/>
                  <a:pt x="7054" y="21407"/>
                  <a:pt x="7074" y="21388"/>
                </a:cubicBezTo>
                <a:cubicBezTo>
                  <a:pt x="7069" y="21401"/>
                  <a:pt x="7063" y="21414"/>
                  <a:pt x="7058" y="21427"/>
                </a:cubicBezTo>
                <a:cubicBezTo>
                  <a:pt x="7025" y="21517"/>
                  <a:pt x="7102" y="21600"/>
                  <a:pt x="7174" y="21600"/>
                </a:cubicBezTo>
                <a:cubicBezTo>
                  <a:pt x="7205" y="21600"/>
                  <a:pt x="7236" y="21584"/>
                  <a:pt x="7256" y="21546"/>
                </a:cubicBezTo>
                <a:cubicBezTo>
                  <a:pt x="8730" y="18796"/>
                  <a:pt x="10291" y="16390"/>
                  <a:pt x="12564" y="14379"/>
                </a:cubicBezTo>
                <a:cubicBezTo>
                  <a:pt x="12574" y="14371"/>
                  <a:pt x="12582" y="14362"/>
                  <a:pt x="12589" y="14353"/>
                </a:cubicBezTo>
                <a:cubicBezTo>
                  <a:pt x="12769" y="14545"/>
                  <a:pt x="13028" y="14646"/>
                  <a:pt x="13284" y="14646"/>
                </a:cubicBezTo>
                <a:cubicBezTo>
                  <a:pt x="13540" y="14646"/>
                  <a:pt x="13793" y="14544"/>
                  <a:pt x="13957" y="14332"/>
                </a:cubicBezTo>
                <a:cubicBezTo>
                  <a:pt x="14261" y="13937"/>
                  <a:pt x="14450" y="13086"/>
                  <a:pt x="14146" y="12627"/>
                </a:cubicBezTo>
                <a:cubicBezTo>
                  <a:pt x="16504" y="11214"/>
                  <a:pt x="18792" y="9954"/>
                  <a:pt x="21413" y="9234"/>
                </a:cubicBezTo>
                <a:cubicBezTo>
                  <a:pt x="21594" y="9184"/>
                  <a:pt x="21588" y="8912"/>
                  <a:pt x="21459" y="8848"/>
                </a:cubicBezTo>
                <a:cubicBezTo>
                  <a:pt x="21468" y="8817"/>
                  <a:pt x="21464" y="8784"/>
                  <a:pt x="21448" y="8757"/>
                </a:cubicBezTo>
                <a:cubicBezTo>
                  <a:pt x="19951" y="5975"/>
                  <a:pt x="18255" y="3322"/>
                  <a:pt x="16745" y="546"/>
                </a:cubicBezTo>
                <a:cubicBezTo>
                  <a:pt x="16719" y="497"/>
                  <a:pt x="16675" y="464"/>
                  <a:pt x="16624" y="457"/>
                </a:cubicBezTo>
                <a:cubicBezTo>
                  <a:pt x="16622" y="377"/>
                  <a:pt x="16581" y="300"/>
                  <a:pt x="16505" y="300"/>
                </a:cubicBezTo>
                <a:cubicBezTo>
                  <a:pt x="16493" y="300"/>
                  <a:pt x="16479" y="302"/>
                  <a:pt x="16464" y="307"/>
                </a:cubicBezTo>
                <a:cubicBezTo>
                  <a:pt x="16191" y="397"/>
                  <a:pt x="15948" y="536"/>
                  <a:pt x="15740" y="748"/>
                </a:cubicBezTo>
                <a:cubicBezTo>
                  <a:pt x="15692" y="655"/>
                  <a:pt x="15645" y="562"/>
                  <a:pt x="15597" y="468"/>
                </a:cubicBezTo>
                <a:cubicBezTo>
                  <a:pt x="15590" y="454"/>
                  <a:pt x="15582" y="442"/>
                  <a:pt x="15573" y="431"/>
                </a:cubicBezTo>
                <a:cubicBezTo>
                  <a:pt x="15579" y="372"/>
                  <a:pt x="15563" y="313"/>
                  <a:pt x="15505" y="277"/>
                </a:cubicBezTo>
                <a:cubicBezTo>
                  <a:pt x="15342" y="177"/>
                  <a:pt x="15159" y="128"/>
                  <a:pt x="14976" y="128"/>
                </a:cubicBezTo>
                <a:cubicBezTo>
                  <a:pt x="14629" y="128"/>
                  <a:pt x="14281" y="303"/>
                  <a:pt x="14073" y="623"/>
                </a:cubicBezTo>
                <a:cubicBezTo>
                  <a:pt x="13987" y="488"/>
                  <a:pt x="13900" y="354"/>
                  <a:pt x="13810" y="223"/>
                </a:cubicBezTo>
                <a:cubicBezTo>
                  <a:pt x="13786" y="187"/>
                  <a:pt x="13753" y="162"/>
                  <a:pt x="13715" y="151"/>
                </a:cubicBezTo>
                <a:cubicBezTo>
                  <a:pt x="13704" y="70"/>
                  <a:pt x="13654" y="1"/>
                  <a:pt x="13557" y="1"/>
                </a:cubicBezTo>
                <a:cubicBezTo>
                  <a:pt x="13531" y="0"/>
                  <a:pt x="13506" y="0"/>
                  <a:pt x="13480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903" name="Google Shape;451;p23"/>
          <p:cNvSpPr/>
          <p:nvPr/>
        </p:nvSpPr>
        <p:spPr>
          <a:xfrm>
            <a:off x="2589623" y="2168117"/>
            <a:ext cx="304007" cy="2161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06" h="21600" fill="norm" stroke="1" extrusionOk="0">
                <a:moveTo>
                  <a:pt x="20715" y="0"/>
                </a:moveTo>
                <a:cubicBezTo>
                  <a:pt x="20708" y="0"/>
                  <a:pt x="20701" y="0"/>
                  <a:pt x="20696" y="0"/>
                </a:cubicBezTo>
                <a:cubicBezTo>
                  <a:pt x="11650" y="407"/>
                  <a:pt x="3220" y="8715"/>
                  <a:pt x="30" y="20852"/>
                </a:cubicBezTo>
                <a:cubicBezTo>
                  <a:pt x="-87" y="21296"/>
                  <a:pt x="154" y="21600"/>
                  <a:pt x="404" y="21600"/>
                </a:cubicBezTo>
                <a:cubicBezTo>
                  <a:pt x="550" y="21600"/>
                  <a:pt x="699" y="21497"/>
                  <a:pt x="784" y="21256"/>
                </a:cubicBezTo>
                <a:cubicBezTo>
                  <a:pt x="4746" y="9880"/>
                  <a:pt x="11873" y="2954"/>
                  <a:pt x="20748" y="1953"/>
                </a:cubicBezTo>
                <a:cubicBezTo>
                  <a:pt x="21513" y="1866"/>
                  <a:pt x="21480" y="0"/>
                  <a:pt x="20715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904" name="Google Shape;452;p23"/>
          <p:cNvSpPr/>
          <p:nvPr/>
        </p:nvSpPr>
        <p:spPr>
          <a:xfrm>
            <a:off x="2518685" y="2060953"/>
            <a:ext cx="303579" cy="2251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73" h="21600" fill="norm" stroke="1" extrusionOk="0">
                <a:moveTo>
                  <a:pt x="20462" y="0"/>
                </a:moveTo>
                <a:cubicBezTo>
                  <a:pt x="20406" y="0"/>
                  <a:pt x="20350" y="10"/>
                  <a:pt x="20287" y="26"/>
                </a:cubicBezTo>
                <a:cubicBezTo>
                  <a:pt x="11709" y="2460"/>
                  <a:pt x="3939" y="9728"/>
                  <a:pt x="45" y="20706"/>
                </a:cubicBezTo>
                <a:cubicBezTo>
                  <a:pt x="-123" y="21174"/>
                  <a:pt x="212" y="21600"/>
                  <a:pt x="531" y="21600"/>
                </a:cubicBezTo>
                <a:cubicBezTo>
                  <a:pt x="669" y="21600"/>
                  <a:pt x="804" y="21523"/>
                  <a:pt x="892" y="21334"/>
                </a:cubicBezTo>
                <a:cubicBezTo>
                  <a:pt x="5562" y="11455"/>
                  <a:pt x="12026" y="4440"/>
                  <a:pt x="20552" y="2140"/>
                </a:cubicBezTo>
                <a:cubicBezTo>
                  <a:pt x="21477" y="1890"/>
                  <a:pt x="21302" y="0"/>
                  <a:pt x="20462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905" name="Google Shape;453;p23"/>
          <p:cNvSpPr/>
          <p:nvPr/>
        </p:nvSpPr>
        <p:spPr>
          <a:xfrm>
            <a:off x="2457623" y="1961703"/>
            <a:ext cx="284919" cy="2279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19" h="21600" fill="norm" stroke="1" extrusionOk="0">
                <a:moveTo>
                  <a:pt x="20520" y="0"/>
                </a:moveTo>
                <a:cubicBezTo>
                  <a:pt x="20455" y="0"/>
                  <a:pt x="20391" y="6"/>
                  <a:pt x="20319" y="28"/>
                </a:cubicBezTo>
                <a:cubicBezTo>
                  <a:pt x="11786" y="2373"/>
                  <a:pt x="3330" y="10286"/>
                  <a:pt x="34" y="20771"/>
                </a:cubicBezTo>
                <a:cubicBezTo>
                  <a:pt x="-105" y="21214"/>
                  <a:pt x="208" y="21600"/>
                  <a:pt x="517" y="21600"/>
                </a:cubicBezTo>
                <a:cubicBezTo>
                  <a:pt x="654" y="21600"/>
                  <a:pt x="788" y="21527"/>
                  <a:pt x="880" y="21350"/>
                </a:cubicBezTo>
                <a:cubicBezTo>
                  <a:pt x="5963" y="11779"/>
                  <a:pt x="11748" y="5319"/>
                  <a:pt x="20592" y="2047"/>
                </a:cubicBezTo>
                <a:cubicBezTo>
                  <a:pt x="21495" y="1715"/>
                  <a:pt x="21381" y="0"/>
                  <a:pt x="20520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906" name="Google Shape;454;p23"/>
          <p:cNvSpPr/>
          <p:nvPr/>
        </p:nvSpPr>
        <p:spPr>
          <a:xfrm>
            <a:off x="2384552" y="1874375"/>
            <a:ext cx="281859" cy="229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23" h="21600" fill="norm" stroke="1" extrusionOk="0">
                <a:moveTo>
                  <a:pt x="20327" y="0"/>
                </a:moveTo>
                <a:cubicBezTo>
                  <a:pt x="20116" y="0"/>
                  <a:pt x="19915" y="94"/>
                  <a:pt x="19757" y="264"/>
                </a:cubicBezTo>
                <a:cubicBezTo>
                  <a:pt x="17936" y="1396"/>
                  <a:pt x="15404" y="1642"/>
                  <a:pt x="13528" y="2730"/>
                </a:cubicBezTo>
                <a:cubicBezTo>
                  <a:pt x="11489" y="3922"/>
                  <a:pt x="9575" y="5419"/>
                  <a:pt x="7825" y="7193"/>
                </a:cubicBezTo>
                <a:cubicBezTo>
                  <a:pt x="4287" y="10762"/>
                  <a:pt x="1664" y="15351"/>
                  <a:pt x="45" y="20650"/>
                </a:cubicBezTo>
                <a:cubicBezTo>
                  <a:pt x="-126" y="21216"/>
                  <a:pt x="224" y="21600"/>
                  <a:pt x="588" y="21600"/>
                </a:cubicBezTo>
                <a:cubicBezTo>
                  <a:pt x="802" y="21600"/>
                  <a:pt x="1021" y="21468"/>
                  <a:pt x="1144" y="21166"/>
                </a:cubicBezTo>
                <a:cubicBezTo>
                  <a:pt x="3596" y="15043"/>
                  <a:pt x="7164" y="9715"/>
                  <a:pt x="11941" y="6237"/>
                </a:cubicBezTo>
                <a:cubicBezTo>
                  <a:pt x="13792" y="4903"/>
                  <a:pt x="15763" y="3859"/>
                  <a:pt x="17820" y="3136"/>
                </a:cubicBezTo>
                <a:cubicBezTo>
                  <a:pt x="19037" y="2708"/>
                  <a:pt x="20192" y="2790"/>
                  <a:pt x="21054" y="1639"/>
                </a:cubicBezTo>
                <a:cubicBezTo>
                  <a:pt x="21474" y="1069"/>
                  <a:pt x="21052" y="9"/>
                  <a:pt x="20461" y="0"/>
                </a:cubicBezTo>
                <a:lnTo>
                  <a:pt x="20342" y="0"/>
                </a:lnTo>
                <a:cubicBezTo>
                  <a:pt x="20337" y="0"/>
                  <a:pt x="20332" y="0"/>
                  <a:pt x="20327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907" name="Google Shape;455;p23"/>
          <p:cNvSpPr/>
          <p:nvPr/>
        </p:nvSpPr>
        <p:spPr>
          <a:xfrm>
            <a:off x="2289809" y="1794995"/>
            <a:ext cx="325280" cy="2083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73" h="21600" fill="norm" stroke="1" extrusionOk="0">
                <a:moveTo>
                  <a:pt x="20443" y="0"/>
                </a:moveTo>
                <a:cubicBezTo>
                  <a:pt x="20400" y="0"/>
                  <a:pt x="20354" y="3"/>
                  <a:pt x="20308" y="17"/>
                </a:cubicBezTo>
                <a:cubicBezTo>
                  <a:pt x="12035" y="2067"/>
                  <a:pt x="3910" y="8167"/>
                  <a:pt x="43" y="20610"/>
                </a:cubicBezTo>
                <a:cubicBezTo>
                  <a:pt x="-118" y="21129"/>
                  <a:pt x="202" y="21600"/>
                  <a:pt x="506" y="21600"/>
                </a:cubicBezTo>
                <a:cubicBezTo>
                  <a:pt x="636" y="21600"/>
                  <a:pt x="765" y="21510"/>
                  <a:pt x="849" y="21299"/>
                </a:cubicBezTo>
                <a:cubicBezTo>
                  <a:pt x="5410" y="10033"/>
                  <a:pt x="12424" y="4470"/>
                  <a:pt x="20565" y="2392"/>
                </a:cubicBezTo>
                <a:cubicBezTo>
                  <a:pt x="21482" y="2160"/>
                  <a:pt x="21295" y="0"/>
                  <a:pt x="20443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908" name="Google Shape;456;p23"/>
          <p:cNvSpPr/>
          <p:nvPr/>
        </p:nvSpPr>
        <p:spPr>
          <a:xfrm>
            <a:off x="2995109" y="1864858"/>
            <a:ext cx="301336" cy="2125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15" h="21600" fill="norm" stroke="1" extrusionOk="0">
                <a:moveTo>
                  <a:pt x="20460" y="0"/>
                </a:moveTo>
                <a:cubicBezTo>
                  <a:pt x="20420" y="0"/>
                  <a:pt x="20382" y="3"/>
                  <a:pt x="20340" y="10"/>
                </a:cubicBezTo>
                <a:cubicBezTo>
                  <a:pt x="12522" y="1350"/>
                  <a:pt x="2805" y="9745"/>
                  <a:pt x="28" y="20864"/>
                </a:cubicBezTo>
                <a:cubicBezTo>
                  <a:pt x="-80" y="21301"/>
                  <a:pt x="146" y="21600"/>
                  <a:pt x="390" y="21600"/>
                </a:cubicBezTo>
                <a:cubicBezTo>
                  <a:pt x="503" y="21600"/>
                  <a:pt x="618" y="21536"/>
                  <a:pt x="708" y="21396"/>
                </a:cubicBezTo>
                <a:cubicBezTo>
                  <a:pt x="3416" y="17186"/>
                  <a:pt x="5631" y="12670"/>
                  <a:pt x="8925" y="9297"/>
                </a:cubicBezTo>
                <a:cubicBezTo>
                  <a:pt x="12508" y="5629"/>
                  <a:pt x="16383" y="3746"/>
                  <a:pt x="20601" y="2209"/>
                </a:cubicBezTo>
                <a:cubicBezTo>
                  <a:pt x="21520" y="1870"/>
                  <a:pt x="21355" y="0"/>
                  <a:pt x="20460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909" name="Google Shape;457;p23"/>
          <p:cNvSpPr/>
          <p:nvPr/>
        </p:nvSpPr>
        <p:spPr>
          <a:xfrm>
            <a:off x="2935758" y="1767011"/>
            <a:ext cx="311760" cy="2383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66" h="21600" fill="norm" stroke="1" extrusionOk="0">
                <a:moveTo>
                  <a:pt x="20339" y="0"/>
                </a:moveTo>
                <a:cubicBezTo>
                  <a:pt x="20310" y="0"/>
                  <a:pt x="20280" y="3"/>
                  <a:pt x="20251" y="6"/>
                </a:cubicBezTo>
                <a:cubicBezTo>
                  <a:pt x="11381" y="1105"/>
                  <a:pt x="2680" y="9130"/>
                  <a:pt x="25" y="20792"/>
                </a:cubicBezTo>
                <a:cubicBezTo>
                  <a:pt x="-84" y="21279"/>
                  <a:pt x="179" y="21600"/>
                  <a:pt x="458" y="21600"/>
                </a:cubicBezTo>
                <a:cubicBezTo>
                  <a:pt x="621" y="21600"/>
                  <a:pt x="791" y="21488"/>
                  <a:pt x="889" y="21228"/>
                </a:cubicBezTo>
                <a:cubicBezTo>
                  <a:pt x="4933" y="10600"/>
                  <a:pt x="11440" y="3392"/>
                  <a:pt x="20518" y="2106"/>
                </a:cubicBezTo>
                <a:cubicBezTo>
                  <a:pt x="21516" y="1964"/>
                  <a:pt x="21285" y="0"/>
                  <a:pt x="20339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910" name="Google Shape;458;p23"/>
          <p:cNvSpPr/>
          <p:nvPr/>
        </p:nvSpPr>
        <p:spPr>
          <a:xfrm>
            <a:off x="2869220" y="1657576"/>
            <a:ext cx="306467" cy="2452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16" h="21600" fill="norm" stroke="1" extrusionOk="0">
                <a:moveTo>
                  <a:pt x="20432" y="0"/>
                </a:moveTo>
                <a:cubicBezTo>
                  <a:pt x="20409" y="0"/>
                  <a:pt x="20385" y="0"/>
                  <a:pt x="20360" y="3"/>
                </a:cubicBezTo>
                <a:cubicBezTo>
                  <a:pt x="11221" y="926"/>
                  <a:pt x="1964" y="9118"/>
                  <a:pt x="11" y="20991"/>
                </a:cubicBezTo>
                <a:cubicBezTo>
                  <a:pt x="-54" y="21385"/>
                  <a:pt x="191" y="21600"/>
                  <a:pt x="445" y="21600"/>
                </a:cubicBezTo>
                <a:cubicBezTo>
                  <a:pt x="628" y="21600"/>
                  <a:pt x="818" y="21488"/>
                  <a:pt x="898" y="21253"/>
                </a:cubicBezTo>
                <a:cubicBezTo>
                  <a:pt x="4641" y="10576"/>
                  <a:pt x="11094" y="2824"/>
                  <a:pt x="20612" y="1882"/>
                </a:cubicBezTo>
                <a:cubicBezTo>
                  <a:pt x="21546" y="1788"/>
                  <a:pt x="21329" y="0"/>
                  <a:pt x="20432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911" name="Google Shape;459;p23"/>
          <p:cNvSpPr/>
          <p:nvPr/>
        </p:nvSpPr>
        <p:spPr>
          <a:xfrm>
            <a:off x="2784253" y="1563402"/>
            <a:ext cx="316094" cy="2469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62" h="21600" fill="norm" stroke="1" extrusionOk="0">
                <a:moveTo>
                  <a:pt x="20376" y="0"/>
                </a:moveTo>
                <a:cubicBezTo>
                  <a:pt x="20354" y="0"/>
                  <a:pt x="20332" y="3"/>
                  <a:pt x="20309" y="3"/>
                </a:cubicBezTo>
                <a:cubicBezTo>
                  <a:pt x="10979" y="926"/>
                  <a:pt x="4077" y="10527"/>
                  <a:pt x="42" y="20896"/>
                </a:cubicBezTo>
                <a:cubicBezTo>
                  <a:pt x="-108" y="21282"/>
                  <a:pt x="169" y="21600"/>
                  <a:pt x="440" y="21600"/>
                </a:cubicBezTo>
                <a:cubicBezTo>
                  <a:pt x="558" y="21600"/>
                  <a:pt x="672" y="21542"/>
                  <a:pt x="753" y="21401"/>
                </a:cubicBezTo>
                <a:cubicBezTo>
                  <a:pt x="5980" y="12352"/>
                  <a:pt x="11147" y="2813"/>
                  <a:pt x="20560" y="1925"/>
                </a:cubicBezTo>
                <a:cubicBezTo>
                  <a:pt x="21492" y="1837"/>
                  <a:pt x="21273" y="0"/>
                  <a:pt x="20376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912" name="Google Shape;460;p23"/>
          <p:cNvSpPr/>
          <p:nvPr/>
        </p:nvSpPr>
        <p:spPr>
          <a:xfrm>
            <a:off x="2721564" y="1481951"/>
            <a:ext cx="317852" cy="2540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43" h="21600" fill="norm" stroke="1" extrusionOk="0">
                <a:moveTo>
                  <a:pt x="20647" y="0"/>
                </a:moveTo>
                <a:cubicBezTo>
                  <a:pt x="20580" y="0"/>
                  <a:pt x="20507" y="11"/>
                  <a:pt x="20431" y="40"/>
                </a:cubicBezTo>
                <a:cubicBezTo>
                  <a:pt x="11794" y="3180"/>
                  <a:pt x="4067" y="10517"/>
                  <a:pt x="41" y="20867"/>
                </a:cubicBezTo>
                <a:cubicBezTo>
                  <a:pt x="-109" y="21256"/>
                  <a:pt x="186" y="21600"/>
                  <a:pt x="469" y="21600"/>
                </a:cubicBezTo>
                <a:cubicBezTo>
                  <a:pt x="594" y="21600"/>
                  <a:pt x="715" y="21535"/>
                  <a:pt x="795" y="21381"/>
                </a:cubicBezTo>
                <a:cubicBezTo>
                  <a:pt x="5752" y="12039"/>
                  <a:pt x="12117" y="5210"/>
                  <a:pt x="20676" y="1888"/>
                </a:cubicBezTo>
                <a:cubicBezTo>
                  <a:pt x="21491" y="1570"/>
                  <a:pt x="21379" y="0"/>
                  <a:pt x="20647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913" name="Google Shape;461;p23"/>
          <p:cNvSpPr/>
          <p:nvPr/>
        </p:nvSpPr>
        <p:spPr>
          <a:xfrm>
            <a:off x="3508973" y="2040147"/>
            <a:ext cx="115158" cy="467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684" h="21600" fill="norm" stroke="1" extrusionOk="0">
                <a:moveTo>
                  <a:pt x="19676" y="0"/>
                </a:moveTo>
                <a:cubicBezTo>
                  <a:pt x="19568" y="0"/>
                  <a:pt x="19448" y="62"/>
                  <a:pt x="19329" y="185"/>
                </a:cubicBezTo>
                <a:cubicBezTo>
                  <a:pt x="13180" y="6500"/>
                  <a:pt x="7176" y="12413"/>
                  <a:pt x="734" y="16459"/>
                </a:cubicBezTo>
                <a:cubicBezTo>
                  <a:pt x="-466" y="17184"/>
                  <a:pt x="-70" y="21600"/>
                  <a:pt x="1022" y="21600"/>
                </a:cubicBezTo>
                <a:cubicBezTo>
                  <a:pt x="1100" y="21600"/>
                  <a:pt x="1190" y="21569"/>
                  <a:pt x="1274" y="21523"/>
                </a:cubicBezTo>
                <a:cubicBezTo>
                  <a:pt x="7716" y="17740"/>
                  <a:pt x="14212" y="12815"/>
                  <a:pt x="20162" y="5311"/>
                </a:cubicBezTo>
                <a:cubicBezTo>
                  <a:pt x="21134" y="4076"/>
                  <a:pt x="20618" y="0"/>
                  <a:pt x="19676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914" name="Google Shape;462;p23"/>
          <p:cNvSpPr/>
          <p:nvPr/>
        </p:nvSpPr>
        <p:spPr>
          <a:xfrm>
            <a:off x="3581585" y="2080989"/>
            <a:ext cx="114866" cy="278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64" h="21600" fill="norm" stroke="1" extrusionOk="0">
                <a:moveTo>
                  <a:pt x="19896" y="0"/>
                </a:moveTo>
                <a:cubicBezTo>
                  <a:pt x="19787" y="0"/>
                  <a:pt x="19665" y="78"/>
                  <a:pt x="19538" y="259"/>
                </a:cubicBezTo>
                <a:cubicBezTo>
                  <a:pt x="13418" y="8946"/>
                  <a:pt x="7334" y="13510"/>
                  <a:pt x="874" y="13665"/>
                </a:cubicBezTo>
                <a:cubicBezTo>
                  <a:pt x="-297" y="13717"/>
                  <a:pt x="-285" y="21211"/>
                  <a:pt x="874" y="21418"/>
                </a:cubicBezTo>
                <a:cubicBezTo>
                  <a:pt x="1553" y="21522"/>
                  <a:pt x="2232" y="21600"/>
                  <a:pt x="2912" y="21600"/>
                </a:cubicBezTo>
                <a:cubicBezTo>
                  <a:pt x="8759" y="21600"/>
                  <a:pt x="14582" y="17451"/>
                  <a:pt x="20114" y="9257"/>
                </a:cubicBezTo>
                <a:cubicBezTo>
                  <a:pt x="21303" y="7468"/>
                  <a:pt x="20963" y="0"/>
                  <a:pt x="19896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2917" name="تجميع"/>
          <p:cNvGrpSpPr/>
          <p:nvPr/>
        </p:nvGrpSpPr>
        <p:grpSpPr>
          <a:xfrm>
            <a:off x="6866098" y="151043"/>
            <a:ext cx="1460897" cy="581158"/>
            <a:chOff x="0" y="0"/>
            <a:chExt cx="1460895" cy="581156"/>
          </a:xfrm>
        </p:grpSpPr>
        <p:pic>
          <p:nvPicPr>
            <p:cNvPr id="2915" name="Google Shape;181;p29" descr="Google Shape;181;p29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916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2920" name="تجميع"/>
          <p:cNvGrpSpPr/>
          <p:nvPr/>
        </p:nvGrpSpPr>
        <p:grpSpPr>
          <a:xfrm>
            <a:off x="275444" y="939348"/>
            <a:ext cx="335689" cy="1548385"/>
            <a:chOff x="0" y="0"/>
            <a:chExt cx="335688" cy="1548383"/>
          </a:xfrm>
        </p:grpSpPr>
        <p:sp>
          <p:nvSpPr>
            <p:cNvPr id="2918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919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٧٩</a:t>
              </a:r>
            </a:p>
          </p:txBody>
        </p:sp>
      </p:grpSp>
      <p:sp>
        <p:nvSpPr>
          <p:cNvPr id="2921" name="صفحة…"/>
          <p:cNvSpPr txBox="1"/>
          <p:nvPr/>
        </p:nvSpPr>
        <p:spPr>
          <a:xfrm>
            <a:off x="2939363" y="2135924"/>
            <a:ext cx="1254377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sz="25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t>صفحة</a:t>
            </a:r>
          </a:p>
          <a:p>
            <a:pPr algn="ctr" rtl="0">
              <a:defRPr sz="25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t>٧٩</a:t>
            </a:r>
          </a:p>
        </p:txBody>
      </p:sp>
      <p:grpSp>
        <p:nvGrpSpPr>
          <p:cNvPr id="2932" name="تجميع"/>
          <p:cNvGrpSpPr/>
          <p:nvPr/>
        </p:nvGrpSpPr>
        <p:grpSpPr>
          <a:xfrm>
            <a:off x="810687" y="4530197"/>
            <a:ext cx="6772042" cy="143249"/>
            <a:chOff x="0" y="0"/>
            <a:chExt cx="6772041" cy="143247"/>
          </a:xfrm>
        </p:grpSpPr>
        <p:grpSp>
          <p:nvGrpSpPr>
            <p:cNvPr id="2930" name="تجميع"/>
            <p:cNvGrpSpPr/>
            <p:nvPr/>
          </p:nvGrpSpPr>
          <p:grpSpPr>
            <a:xfrm>
              <a:off x="0" y="0"/>
              <a:ext cx="6772042" cy="143248"/>
              <a:chOff x="0" y="0"/>
              <a:chExt cx="6772041" cy="143247"/>
            </a:xfrm>
          </p:grpSpPr>
          <p:sp>
            <p:nvSpPr>
              <p:cNvPr id="2922" name="Google Shape;4671;p50"/>
              <p:cNvSpPr/>
              <p:nvPr/>
            </p:nvSpPr>
            <p:spPr>
              <a:xfrm>
                <a:off x="0" y="0"/>
                <a:ext cx="533559" cy="135042"/>
              </a:xfrm>
              <a:prstGeom prst="rect">
                <a:avLst/>
              </a:prstGeom>
              <a:solidFill>
                <a:srgbClr val="DD60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923" name="Google Shape;4672;p50"/>
              <p:cNvSpPr/>
              <p:nvPr/>
            </p:nvSpPr>
            <p:spPr>
              <a:xfrm>
                <a:off x="679853" y="0"/>
                <a:ext cx="533559" cy="135042"/>
              </a:xfrm>
              <a:prstGeom prst="rect">
                <a:avLst/>
              </a:prstGeom>
              <a:solidFill>
                <a:srgbClr val="438C7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924" name="Google Shape;4673;p50"/>
              <p:cNvSpPr/>
              <p:nvPr/>
            </p:nvSpPr>
            <p:spPr>
              <a:xfrm>
                <a:off x="1359705" y="0"/>
                <a:ext cx="533559" cy="135042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925" name="Google Shape;4674;p50"/>
              <p:cNvSpPr/>
              <p:nvPr/>
            </p:nvSpPr>
            <p:spPr>
              <a:xfrm>
                <a:off x="2039558" y="0"/>
                <a:ext cx="533559" cy="135042"/>
              </a:xfrm>
              <a:prstGeom prst="rect">
                <a:avLst/>
              </a:prstGeom>
              <a:solidFill>
                <a:schemeClr val="accent4">
                  <a:satOff val="-25817"/>
                  <a:lumOff val="-14941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926" name="Google Shape;4675;p50"/>
              <p:cNvSpPr/>
              <p:nvPr/>
            </p:nvSpPr>
            <p:spPr>
              <a:xfrm>
                <a:off x="2630650" y="12056"/>
                <a:ext cx="1390931" cy="12436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927" name="Google Shape;4677;p50"/>
              <p:cNvSpPr/>
              <p:nvPr/>
            </p:nvSpPr>
            <p:spPr>
              <a:xfrm>
                <a:off x="4113340" y="6719"/>
                <a:ext cx="533559" cy="135042"/>
              </a:xfrm>
              <a:prstGeom prst="rect">
                <a:avLst/>
              </a:prstGeom>
              <a:solidFill>
                <a:srgbClr val="42559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928" name="Google Shape;4678;p50"/>
              <p:cNvSpPr/>
              <p:nvPr/>
            </p:nvSpPr>
            <p:spPr>
              <a:xfrm>
                <a:off x="4758967" y="0"/>
                <a:ext cx="533560" cy="135042"/>
              </a:xfrm>
              <a:prstGeom prst="rect">
                <a:avLst/>
              </a:prstGeom>
              <a:solidFill>
                <a:srgbClr val="AAC3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929" name="Google Shape;4679;p50"/>
              <p:cNvSpPr/>
              <p:nvPr/>
            </p:nvSpPr>
            <p:spPr>
              <a:xfrm>
                <a:off x="5438819" y="0"/>
                <a:ext cx="1333223" cy="14324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931" name="Google Shape;4676;p50"/>
            <p:cNvSpPr/>
            <p:nvPr/>
          </p:nvSpPr>
          <p:spPr>
            <a:xfrm>
              <a:off x="5437813" y="696"/>
              <a:ext cx="610561" cy="141855"/>
            </a:xfrm>
            <a:prstGeom prst="rect">
              <a:avLst/>
            </a:prstGeom>
            <a:solidFill>
              <a:srgbClr val="DD604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prism dir="l" isContent="0" isInverted="1"/>
      </p:transition>
    </mc:Choice>
    <mc:Fallback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4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pic>
        <p:nvPicPr>
          <p:cNvPr id="2935" name="IMG_1584.png" descr="IMG_158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34147" y="975135"/>
            <a:ext cx="5122927" cy="51435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938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2936" name="Google Shape;181;p29" descr="Google Shape;181;p29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937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2941" name="تجميع"/>
          <p:cNvGrpSpPr/>
          <p:nvPr/>
        </p:nvGrpSpPr>
        <p:grpSpPr>
          <a:xfrm>
            <a:off x="275444" y="939348"/>
            <a:ext cx="335689" cy="1548385"/>
            <a:chOff x="0" y="0"/>
            <a:chExt cx="335688" cy="1548383"/>
          </a:xfrm>
        </p:grpSpPr>
        <p:sp>
          <p:nvSpPr>
            <p:cNvPr id="2939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940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٧٩</a:t>
              </a:r>
            </a:p>
          </p:txBody>
        </p:sp>
      </p:grpSp>
      <p:pic>
        <p:nvPicPr>
          <p:cNvPr id="2942" name="الرسم" descr="الرسم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836333" y="2068521"/>
            <a:ext cx="76224" cy="76627"/>
          </a:xfrm>
          <a:prstGeom prst="rect">
            <a:avLst/>
          </a:prstGeom>
        </p:spPr>
      </p:pic>
      <p:grpSp>
        <p:nvGrpSpPr>
          <p:cNvPr id="2947" name="تجميع"/>
          <p:cNvGrpSpPr/>
          <p:nvPr/>
        </p:nvGrpSpPr>
        <p:grpSpPr>
          <a:xfrm>
            <a:off x="2788840" y="919473"/>
            <a:ext cx="3368928" cy="3736754"/>
            <a:chOff x="-665" y="-6349"/>
            <a:chExt cx="3368926" cy="3736753"/>
          </a:xfrm>
        </p:grpSpPr>
        <p:pic>
          <p:nvPicPr>
            <p:cNvPr id="2944" name="IMG_0923.jpeg" descr="IMG_0923.jpeg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-666" y="-6350"/>
              <a:ext cx="3368928" cy="3736754"/>
            </a:xfrm>
            <a:prstGeom prst="rect">
              <a:avLst/>
            </a:prstGeom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</p:pic>
        <p:sp>
          <p:nvSpPr>
            <p:cNvPr id="2945" name="الأهداف…"/>
            <p:cNvSpPr txBox="1"/>
            <p:nvPr/>
          </p:nvSpPr>
          <p:spPr>
            <a:xfrm>
              <a:off x="208805" y="1424029"/>
              <a:ext cx="3010589" cy="111800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2100"/>
              </a:pPr>
              <a:r>
                <a:rPr>
                  <a:solidFill>
                    <a:srgbClr val="B51A00"/>
                  </a:solidFill>
                </a:rPr>
                <a:t>الأهداف</a:t>
              </a:r>
              <a:r>
                <a:t> </a:t>
              </a:r>
            </a:p>
            <a:p>
              <a:pPr algn="ctr" rtl="0">
                <a:defRPr b="1" sz="1800"/>
              </a:pPr>
              <a:r>
                <a:t>استعمل نظرية فيثاغورس </a:t>
              </a:r>
            </a:p>
          </p:txBody>
        </p:sp>
        <p:sp>
          <p:nvSpPr>
            <p:cNvPr id="2946" name="المفردات…"/>
            <p:cNvSpPr txBox="1"/>
            <p:nvPr/>
          </p:nvSpPr>
          <p:spPr>
            <a:xfrm>
              <a:off x="178488" y="2595021"/>
              <a:ext cx="3010589" cy="111800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2100"/>
              </a:pPr>
              <a:r>
                <a:rPr>
                  <a:solidFill>
                    <a:srgbClr val="B51A00"/>
                  </a:solidFill>
                </a:rPr>
                <a:t>المفردات </a:t>
              </a:r>
            </a:p>
            <a:p>
              <a:pPr algn="ctr" rtl="0">
                <a:defRPr b="1" sz="1600"/>
              </a:pPr>
              <a:r>
                <a:t>ساقا المثلث القائم - الوتر </a:t>
              </a:r>
            </a:p>
            <a:p>
              <a:pPr algn="ctr" rtl="0">
                <a:defRPr b="1" sz="1600"/>
              </a:pPr>
              <a:r>
                <a:t>نظرية فيثاغورس- عكس نظرية فيثاغورس </a:t>
              </a:r>
            </a:p>
          </p:txBody>
        </p:sp>
      </p:grpSp>
      <p:sp>
        <p:nvSpPr>
          <p:cNvPr id="2948" name="موضوع الدرس…"/>
          <p:cNvSpPr txBox="1"/>
          <p:nvPr/>
        </p:nvSpPr>
        <p:spPr>
          <a:xfrm>
            <a:off x="3624810" y="1061429"/>
            <a:ext cx="1878324" cy="6881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 rtl="0">
              <a:defRPr b="1" sz="2200">
                <a:solidFill>
                  <a:srgbClr val="E22400"/>
                </a:solidFill>
              </a:defRPr>
            </a:pPr>
            <a:r>
              <a:t>موضوع الدرس </a:t>
            </a:r>
          </a:p>
          <a:p>
            <a:pPr algn="ctr" rtl="0">
              <a:defRPr b="1" sz="2500"/>
            </a:pPr>
            <a:r>
              <a:t>نظرية فيثاغورس </a:t>
            </a:r>
          </a:p>
        </p:txBody>
      </p:sp>
      <p:sp>
        <p:nvSpPr>
          <p:cNvPr id="2949" name="النص"/>
          <p:cNvSpPr txBox="1"/>
          <p:nvPr/>
        </p:nvSpPr>
        <p:spPr>
          <a:xfrm>
            <a:off x="4420103" y="3376659"/>
            <a:ext cx="127001" cy="5398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 rtl="0">
              <a:defRPr b="1" sz="2200">
                <a:solidFill>
                  <a:srgbClr val="E22400"/>
                </a:solidFill>
              </a:defRPr>
            </a:pPr>
          </a:p>
        </p:txBody>
      </p:sp>
      <p:pic>
        <p:nvPicPr>
          <p:cNvPr id="2950" name="Google Shape;10290;p67" descr="Google Shape;10290;p67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5523431" y="2246911"/>
            <a:ext cx="324658" cy="377196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2961" name="تجميع"/>
          <p:cNvGrpSpPr/>
          <p:nvPr/>
        </p:nvGrpSpPr>
        <p:grpSpPr>
          <a:xfrm>
            <a:off x="1087526" y="4677627"/>
            <a:ext cx="6772043" cy="143249"/>
            <a:chOff x="0" y="0"/>
            <a:chExt cx="6772041" cy="143247"/>
          </a:xfrm>
        </p:grpSpPr>
        <p:grpSp>
          <p:nvGrpSpPr>
            <p:cNvPr id="2959" name="تجميع"/>
            <p:cNvGrpSpPr/>
            <p:nvPr/>
          </p:nvGrpSpPr>
          <p:grpSpPr>
            <a:xfrm>
              <a:off x="0" y="0"/>
              <a:ext cx="6772042" cy="143248"/>
              <a:chOff x="0" y="0"/>
              <a:chExt cx="6772041" cy="143247"/>
            </a:xfrm>
          </p:grpSpPr>
          <p:sp>
            <p:nvSpPr>
              <p:cNvPr id="2951" name="Google Shape;4671;p50"/>
              <p:cNvSpPr/>
              <p:nvPr/>
            </p:nvSpPr>
            <p:spPr>
              <a:xfrm>
                <a:off x="0" y="0"/>
                <a:ext cx="533559" cy="135042"/>
              </a:xfrm>
              <a:prstGeom prst="rect">
                <a:avLst/>
              </a:prstGeom>
              <a:solidFill>
                <a:srgbClr val="DD60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952" name="Google Shape;4672;p50"/>
              <p:cNvSpPr/>
              <p:nvPr/>
            </p:nvSpPr>
            <p:spPr>
              <a:xfrm>
                <a:off x="679853" y="0"/>
                <a:ext cx="533559" cy="135042"/>
              </a:xfrm>
              <a:prstGeom prst="rect">
                <a:avLst/>
              </a:prstGeom>
              <a:solidFill>
                <a:srgbClr val="438C7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953" name="Google Shape;4673;p50"/>
              <p:cNvSpPr/>
              <p:nvPr/>
            </p:nvSpPr>
            <p:spPr>
              <a:xfrm>
                <a:off x="1359705" y="0"/>
                <a:ext cx="533559" cy="135042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954" name="Google Shape;4674;p50"/>
              <p:cNvSpPr/>
              <p:nvPr/>
            </p:nvSpPr>
            <p:spPr>
              <a:xfrm>
                <a:off x="2039558" y="0"/>
                <a:ext cx="533559" cy="135042"/>
              </a:xfrm>
              <a:prstGeom prst="rect">
                <a:avLst/>
              </a:prstGeom>
              <a:solidFill>
                <a:schemeClr val="accent4">
                  <a:satOff val="-25817"/>
                  <a:lumOff val="-14941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955" name="Google Shape;4675;p50"/>
              <p:cNvSpPr/>
              <p:nvPr/>
            </p:nvSpPr>
            <p:spPr>
              <a:xfrm>
                <a:off x="2630650" y="12056"/>
                <a:ext cx="1390931" cy="12436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956" name="Google Shape;4677;p50"/>
              <p:cNvSpPr/>
              <p:nvPr/>
            </p:nvSpPr>
            <p:spPr>
              <a:xfrm>
                <a:off x="4113340" y="6719"/>
                <a:ext cx="533559" cy="135042"/>
              </a:xfrm>
              <a:prstGeom prst="rect">
                <a:avLst/>
              </a:prstGeom>
              <a:solidFill>
                <a:srgbClr val="42559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957" name="Google Shape;4678;p50"/>
              <p:cNvSpPr/>
              <p:nvPr/>
            </p:nvSpPr>
            <p:spPr>
              <a:xfrm>
                <a:off x="4758967" y="0"/>
                <a:ext cx="533560" cy="135042"/>
              </a:xfrm>
              <a:prstGeom prst="rect">
                <a:avLst/>
              </a:prstGeom>
              <a:solidFill>
                <a:srgbClr val="AAC3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958" name="Google Shape;4679;p50"/>
              <p:cNvSpPr/>
              <p:nvPr/>
            </p:nvSpPr>
            <p:spPr>
              <a:xfrm>
                <a:off x="5438819" y="0"/>
                <a:ext cx="1333223" cy="14324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960" name="Google Shape;4676;p50"/>
            <p:cNvSpPr/>
            <p:nvPr/>
          </p:nvSpPr>
          <p:spPr>
            <a:xfrm>
              <a:off x="5437813" y="696"/>
              <a:ext cx="610561" cy="141855"/>
            </a:xfrm>
            <a:prstGeom prst="rect">
              <a:avLst/>
            </a:prstGeom>
            <a:solidFill>
              <a:srgbClr val="DD604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prism dir="l" isContent="0" isInverted="1"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70" name="Google Shape;1771;p26"/>
          <p:cNvGrpSpPr/>
          <p:nvPr/>
        </p:nvGrpSpPr>
        <p:grpSpPr>
          <a:xfrm>
            <a:off x="8570627" y="4423862"/>
            <a:ext cx="191481" cy="191488"/>
            <a:chOff x="0" y="0"/>
            <a:chExt cx="191480" cy="191486"/>
          </a:xfrm>
        </p:grpSpPr>
        <p:sp>
          <p:nvSpPr>
            <p:cNvPr id="1865" name="Google Shape;1772;p26"/>
            <p:cNvSpPr/>
            <p:nvPr/>
          </p:nvSpPr>
          <p:spPr>
            <a:xfrm>
              <a:off x="136170" y="11266"/>
              <a:ext cx="32996" cy="3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1866" name="Google Shape;1773;p26"/>
            <p:cNvSpPr/>
            <p:nvPr/>
          </p:nvSpPr>
          <p:spPr>
            <a:xfrm>
              <a:off x="74057" y="134648"/>
              <a:ext cx="44877" cy="5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1867" name="Google Shape;1774;p26"/>
            <p:cNvSpPr/>
            <p:nvPr/>
          </p:nvSpPr>
          <p:spPr>
            <a:xfrm>
              <a:off x="84886" y="78546"/>
              <a:ext cx="22444" cy="22444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1868" name="Google Shape;1775;p26"/>
            <p:cNvSpPr/>
            <p:nvPr/>
          </p:nvSpPr>
          <p:spPr>
            <a:xfrm>
              <a:off x="0" y="0"/>
              <a:ext cx="191481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1869" name="Google Shape;1776;p26"/>
            <p:cNvSpPr/>
            <p:nvPr/>
          </p:nvSpPr>
          <p:spPr>
            <a:xfrm>
              <a:off x="22156" y="40793"/>
              <a:ext cx="146891" cy="15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1871" name="Google Shape;1777;p26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8416249" y="568677"/>
            <a:ext cx="500101" cy="411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01</a:t>
            </a:r>
          </a:p>
        </p:txBody>
      </p:sp>
      <p:sp>
        <p:nvSpPr>
          <p:cNvPr id="1872" name="Google Shape;1778;p26"/>
          <p:cNvSpPr txBox="1"/>
          <p:nvPr/>
        </p:nvSpPr>
        <p:spPr>
          <a:xfrm>
            <a:off x="8416249" y="1133002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02</a:t>
            </a:r>
          </a:p>
        </p:txBody>
      </p:sp>
      <p:sp>
        <p:nvSpPr>
          <p:cNvPr id="1873" name="Google Shape;1779;p26"/>
          <p:cNvSpPr txBox="1"/>
          <p:nvPr/>
        </p:nvSpPr>
        <p:spPr>
          <a:xfrm>
            <a:off x="8416249" y="1671049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03</a:t>
            </a:r>
          </a:p>
        </p:txBody>
      </p:sp>
      <p:sp>
        <p:nvSpPr>
          <p:cNvPr id="1874" name="Google Shape;1780;p26"/>
          <p:cNvSpPr txBox="1"/>
          <p:nvPr/>
        </p:nvSpPr>
        <p:spPr>
          <a:xfrm>
            <a:off x="8416249" y="2225223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04</a:t>
            </a:r>
          </a:p>
        </p:txBody>
      </p:sp>
      <p:sp>
        <p:nvSpPr>
          <p:cNvPr id="1875" name="Google Shape;1781;p26"/>
          <p:cNvSpPr txBox="1"/>
          <p:nvPr/>
        </p:nvSpPr>
        <p:spPr>
          <a:xfrm>
            <a:off x="8416249" y="2795522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05</a:t>
            </a:r>
          </a:p>
        </p:txBody>
      </p:sp>
      <p:sp>
        <p:nvSpPr>
          <p:cNvPr id="1876" name="Google Shape;1782;p26"/>
          <p:cNvSpPr txBox="1"/>
          <p:nvPr/>
        </p:nvSpPr>
        <p:spPr>
          <a:xfrm>
            <a:off x="8416249" y="3357759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06</a:t>
            </a:r>
          </a:p>
        </p:txBody>
      </p:sp>
      <p:sp>
        <p:nvSpPr>
          <p:cNvPr id="1877" name="Google Shape;1784;p26">
            <a:hlinkClick r:id="rId3" invalidUrl="" action="ppaction://hlinksldjump" tgtFrame="" tooltip="" history="1" highlightClick="0" endSnd="0"/>
          </p:cNvPr>
          <p:cNvSpPr/>
          <p:nvPr/>
        </p:nvSpPr>
        <p:spPr>
          <a:xfrm rot="18900000">
            <a:off x="945785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78" name="Google Shape;1785;p26"/>
          <p:cNvSpPr/>
          <p:nvPr/>
        </p:nvSpPr>
        <p:spPr>
          <a:xfrm rot="8100000">
            <a:off x="8027236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79" name="Google Shape;1786;p26"/>
          <p:cNvSpPr txBox="1"/>
          <p:nvPr/>
        </p:nvSpPr>
        <p:spPr>
          <a:xfrm>
            <a:off x="3330061" y="4490296"/>
            <a:ext cx="2403301" cy="487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algn="ctr" rtl="0">
              <a:defRPr sz="2000">
                <a:solidFill>
                  <a:schemeClr val="accent1"/>
                </a:solidFill>
                <a:latin typeface="Jua"/>
                <a:ea typeface="Jua"/>
                <a:cs typeface="Jua"/>
                <a:sym typeface="Jua"/>
              </a:defRPr>
            </a:lvl1pPr>
          </a:lstStyle>
          <a:p>
            <a:pPr/>
            <a:r>
              <a:t>…</a:t>
            </a:r>
          </a:p>
        </p:txBody>
      </p:sp>
      <p:pic>
        <p:nvPicPr>
          <p:cNvPr id="1880" name="IMG_0575.png" descr="IMG_0575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154329" y="-866435"/>
            <a:ext cx="2835342" cy="284672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883" name="تجميع"/>
          <p:cNvGrpSpPr/>
          <p:nvPr/>
        </p:nvGrpSpPr>
        <p:grpSpPr>
          <a:xfrm>
            <a:off x="6866098" y="151043"/>
            <a:ext cx="1460897" cy="581158"/>
            <a:chOff x="0" y="0"/>
            <a:chExt cx="1460895" cy="581156"/>
          </a:xfrm>
        </p:grpSpPr>
        <p:pic>
          <p:nvPicPr>
            <p:cNvPr id="1881" name="Google Shape;181;p29" descr="Google Shape;181;p29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882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1889" name="تجميع"/>
          <p:cNvGrpSpPr/>
          <p:nvPr/>
        </p:nvGrpSpPr>
        <p:grpSpPr>
          <a:xfrm>
            <a:off x="2076968" y="945615"/>
            <a:ext cx="5156748" cy="3587471"/>
            <a:chOff x="0" y="0"/>
            <a:chExt cx="5156747" cy="3587469"/>
          </a:xfrm>
        </p:grpSpPr>
        <p:grpSp>
          <p:nvGrpSpPr>
            <p:cNvPr id="1886" name="تجميع"/>
            <p:cNvGrpSpPr/>
            <p:nvPr/>
          </p:nvGrpSpPr>
          <p:grpSpPr>
            <a:xfrm>
              <a:off x="79226" y="139055"/>
              <a:ext cx="4806930" cy="3448415"/>
              <a:chOff x="0" y="0"/>
              <a:chExt cx="4806929" cy="3448414"/>
            </a:xfrm>
          </p:grpSpPr>
          <p:sp>
            <p:nvSpPr>
              <p:cNvPr id="1884" name="Google Shape;1765;p26"/>
              <p:cNvSpPr/>
              <p:nvPr/>
            </p:nvSpPr>
            <p:spPr>
              <a:xfrm rot="126755">
                <a:off x="93051" y="86486"/>
                <a:ext cx="4703898" cy="628215"/>
              </a:xfrm>
              <a:prstGeom prst="rect">
                <a:avLst/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sz="500"/>
                </a:pPr>
              </a:p>
            </p:txBody>
          </p:sp>
          <p:sp>
            <p:nvSpPr>
              <p:cNvPr id="1885" name="Google Shape;158;p6"/>
              <p:cNvSpPr/>
              <p:nvPr/>
            </p:nvSpPr>
            <p:spPr>
              <a:xfrm rot="71739">
                <a:off x="27297" y="733958"/>
                <a:ext cx="4713459" cy="2665571"/>
              </a:xfrm>
              <a:prstGeom prst="rect">
                <a:avLst/>
              </a:prstGeom>
              <a:solidFill>
                <a:srgbClr val="FAF2D4">
                  <a:alpha val="34900"/>
                </a:srgbClr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50800" dist="38100" dir="5400000">
                  <a:srgbClr val="000000">
                    <a:alpha val="4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rtl="0">
                  <a:defRPr sz="18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sp>
          <p:nvSpPr>
            <p:cNvPr id="1887" name="Google Shape;1767;p26"/>
            <p:cNvSpPr/>
            <p:nvPr/>
          </p:nvSpPr>
          <p:spPr>
            <a:xfrm rot="4829594">
              <a:off x="4448795" y="251206"/>
              <a:ext cx="773224" cy="5221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500"/>
              </a:pPr>
            </a:p>
          </p:txBody>
        </p:sp>
        <p:sp>
          <p:nvSpPr>
            <p:cNvPr id="1888" name="Google Shape;1766;p26"/>
            <p:cNvSpPr/>
            <p:nvPr/>
          </p:nvSpPr>
          <p:spPr>
            <a:xfrm rot="21464125">
              <a:off x="9734" y="11127"/>
              <a:ext cx="573202" cy="5040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500"/>
              </a:pPr>
            </a:p>
          </p:txBody>
        </p:sp>
      </p:grpSp>
      <p:sp>
        <p:nvSpPr>
          <p:cNvPr id="1890" name="Google Shape;1770;p26"/>
          <p:cNvSpPr txBox="1"/>
          <p:nvPr>
            <p:ph type="body" sz="quarter" idx="1"/>
          </p:nvPr>
        </p:nvSpPr>
        <p:spPr>
          <a:xfrm>
            <a:off x="2884186" y="1128615"/>
            <a:ext cx="3295051" cy="553742"/>
          </a:xfrm>
          <a:prstGeom prst="rect">
            <a:avLst/>
          </a:prstGeom>
        </p:spPr>
        <p:txBody>
          <a:bodyPr/>
          <a:lstStyle>
            <a:lvl1pPr marL="0" indent="0" defTabSz="640079">
              <a:defRPr b="1" sz="2590">
                <a:solidFill>
                  <a:srgbClr val="6E667A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rtl="0">
              <a:defRPr/>
            </a:pPr>
            <a:r>
              <a:t>حل الواجب </a:t>
            </a:r>
          </a:p>
        </p:txBody>
      </p:sp>
      <p:pic>
        <p:nvPicPr>
          <p:cNvPr id="1891" name="IMG_1753.jpeg" descr="IMG_1753.jpeg"/>
          <p:cNvPicPr>
            <a:picLocks noChangeAspect="1"/>
          </p:cNvPicPr>
          <p:nvPr/>
        </p:nvPicPr>
        <p:blipFill>
          <a:blip r:embed="rId6">
            <a:extLst/>
          </a:blip>
          <a:srcRect l="25189" t="6250" r="25737" b="34476"/>
          <a:stretch>
            <a:fillRect/>
          </a:stretch>
        </p:blipFill>
        <p:spPr>
          <a:xfrm>
            <a:off x="6090588" y="3751308"/>
            <a:ext cx="1085897" cy="8131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6" h="21600" fill="norm" stroke="1" extrusionOk="0">
                <a:moveTo>
                  <a:pt x="4373" y="0"/>
                </a:moveTo>
                <a:cubicBezTo>
                  <a:pt x="4112" y="0"/>
                  <a:pt x="4096" y="12"/>
                  <a:pt x="4096" y="200"/>
                </a:cubicBezTo>
                <a:cubicBezTo>
                  <a:pt x="4096" y="309"/>
                  <a:pt x="4120" y="576"/>
                  <a:pt x="4152" y="801"/>
                </a:cubicBezTo>
                <a:cubicBezTo>
                  <a:pt x="4183" y="1026"/>
                  <a:pt x="4273" y="1836"/>
                  <a:pt x="4349" y="2604"/>
                </a:cubicBezTo>
                <a:cubicBezTo>
                  <a:pt x="4573" y="4879"/>
                  <a:pt x="4753" y="6766"/>
                  <a:pt x="4791" y="7221"/>
                </a:cubicBezTo>
                <a:cubicBezTo>
                  <a:pt x="4820" y="7571"/>
                  <a:pt x="4845" y="7637"/>
                  <a:pt x="4917" y="7601"/>
                </a:cubicBezTo>
                <a:cubicBezTo>
                  <a:pt x="5085" y="7517"/>
                  <a:pt x="6364" y="6427"/>
                  <a:pt x="6575" y="6188"/>
                </a:cubicBezTo>
                <a:cubicBezTo>
                  <a:pt x="6785" y="5949"/>
                  <a:pt x="6874" y="5962"/>
                  <a:pt x="6811" y="6220"/>
                </a:cubicBezTo>
                <a:cubicBezTo>
                  <a:pt x="6739" y="6515"/>
                  <a:pt x="6446" y="7274"/>
                  <a:pt x="6401" y="7274"/>
                </a:cubicBezTo>
                <a:cubicBezTo>
                  <a:pt x="6375" y="7274"/>
                  <a:pt x="6111" y="7480"/>
                  <a:pt x="5817" y="7738"/>
                </a:cubicBezTo>
                <a:cubicBezTo>
                  <a:pt x="5523" y="7995"/>
                  <a:pt x="5197" y="8261"/>
                  <a:pt x="5099" y="8328"/>
                </a:cubicBezTo>
                <a:cubicBezTo>
                  <a:pt x="4935" y="8440"/>
                  <a:pt x="4923" y="8479"/>
                  <a:pt x="4949" y="8729"/>
                </a:cubicBezTo>
                <a:cubicBezTo>
                  <a:pt x="5033" y="9560"/>
                  <a:pt x="5139" y="10663"/>
                  <a:pt x="5170" y="11016"/>
                </a:cubicBezTo>
                <a:cubicBezTo>
                  <a:pt x="5221" y="11605"/>
                  <a:pt x="5411" y="12744"/>
                  <a:pt x="5509" y="13061"/>
                </a:cubicBezTo>
                <a:cubicBezTo>
                  <a:pt x="5722" y="13751"/>
                  <a:pt x="6262" y="14346"/>
                  <a:pt x="6867" y="14558"/>
                </a:cubicBezTo>
                <a:cubicBezTo>
                  <a:pt x="7951" y="14938"/>
                  <a:pt x="10073" y="14547"/>
                  <a:pt x="11129" y="13767"/>
                </a:cubicBezTo>
                <a:cubicBezTo>
                  <a:pt x="11318" y="13628"/>
                  <a:pt x="11489" y="13524"/>
                  <a:pt x="11516" y="13546"/>
                </a:cubicBezTo>
                <a:cubicBezTo>
                  <a:pt x="11542" y="13568"/>
                  <a:pt x="11573" y="13767"/>
                  <a:pt x="11587" y="13989"/>
                </a:cubicBezTo>
                <a:cubicBezTo>
                  <a:pt x="11615" y="14444"/>
                  <a:pt x="11729" y="14662"/>
                  <a:pt x="11989" y="14769"/>
                </a:cubicBezTo>
                <a:cubicBezTo>
                  <a:pt x="12389" y="14933"/>
                  <a:pt x="13052" y="14641"/>
                  <a:pt x="13173" y="14252"/>
                </a:cubicBezTo>
                <a:cubicBezTo>
                  <a:pt x="13269" y="13942"/>
                  <a:pt x="13212" y="13233"/>
                  <a:pt x="12842" y="10141"/>
                </a:cubicBezTo>
                <a:cubicBezTo>
                  <a:pt x="12528" y="7524"/>
                  <a:pt x="12330" y="5791"/>
                  <a:pt x="12139" y="4006"/>
                </a:cubicBezTo>
                <a:lnTo>
                  <a:pt x="12044" y="3120"/>
                </a:lnTo>
                <a:lnTo>
                  <a:pt x="11879" y="3120"/>
                </a:lnTo>
                <a:cubicBezTo>
                  <a:pt x="11787" y="3122"/>
                  <a:pt x="11373" y="3191"/>
                  <a:pt x="10955" y="3268"/>
                </a:cubicBezTo>
                <a:cubicBezTo>
                  <a:pt x="10233" y="3401"/>
                  <a:pt x="10168" y="3405"/>
                  <a:pt x="9748" y="3289"/>
                </a:cubicBezTo>
                <a:cubicBezTo>
                  <a:pt x="9504" y="3222"/>
                  <a:pt x="9169" y="3080"/>
                  <a:pt x="9006" y="2973"/>
                </a:cubicBezTo>
                <a:cubicBezTo>
                  <a:pt x="8842" y="2866"/>
                  <a:pt x="8697" y="2794"/>
                  <a:pt x="8682" y="2815"/>
                </a:cubicBezTo>
                <a:cubicBezTo>
                  <a:pt x="8667" y="2835"/>
                  <a:pt x="8788" y="3031"/>
                  <a:pt x="8950" y="3247"/>
                </a:cubicBezTo>
                <a:cubicBezTo>
                  <a:pt x="9230" y="3620"/>
                  <a:pt x="9624" y="3986"/>
                  <a:pt x="10221" y="4438"/>
                </a:cubicBezTo>
                <a:cubicBezTo>
                  <a:pt x="10584" y="4713"/>
                  <a:pt x="10921" y="5132"/>
                  <a:pt x="11010" y="5418"/>
                </a:cubicBezTo>
                <a:cubicBezTo>
                  <a:pt x="11110" y="5736"/>
                  <a:pt x="11101" y="6361"/>
                  <a:pt x="10995" y="6778"/>
                </a:cubicBezTo>
                <a:cubicBezTo>
                  <a:pt x="10847" y="7358"/>
                  <a:pt x="10478" y="7724"/>
                  <a:pt x="8737" y="9003"/>
                </a:cubicBezTo>
                <a:cubicBezTo>
                  <a:pt x="7746" y="9731"/>
                  <a:pt x="7620" y="9793"/>
                  <a:pt x="7293" y="9751"/>
                </a:cubicBezTo>
                <a:cubicBezTo>
                  <a:pt x="6749" y="9681"/>
                  <a:pt x="6398" y="9067"/>
                  <a:pt x="6385" y="8149"/>
                </a:cubicBezTo>
                <a:cubicBezTo>
                  <a:pt x="6377" y="7557"/>
                  <a:pt x="6478" y="7430"/>
                  <a:pt x="6527" y="7970"/>
                </a:cubicBezTo>
                <a:cubicBezTo>
                  <a:pt x="6546" y="8173"/>
                  <a:pt x="6577" y="8417"/>
                  <a:pt x="6598" y="8507"/>
                </a:cubicBezTo>
                <a:cubicBezTo>
                  <a:pt x="6674" y="8827"/>
                  <a:pt x="7069" y="8959"/>
                  <a:pt x="7538" y="8823"/>
                </a:cubicBezTo>
                <a:cubicBezTo>
                  <a:pt x="7702" y="8776"/>
                  <a:pt x="7704" y="8772"/>
                  <a:pt x="7688" y="8296"/>
                </a:cubicBezTo>
                <a:cubicBezTo>
                  <a:pt x="7665" y="7632"/>
                  <a:pt x="7570" y="6543"/>
                  <a:pt x="7474" y="5787"/>
                </a:cubicBezTo>
                <a:cubicBezTo>
                  <a:pt x="7430" y="5437"/>
                  <a:pt x="7376" y="4924"/>
                  <a:pt x="7348" y="4649"/>
                </a:cubicBezTo>
                <a:cubicBezTo>
                  <a:pt x="7141" y="2608"/>
                  <a:pt x="6971" y="1330"/>
                  <a:pt x="6890" y="1191"/>
                </a:cubicBezTo>
                <a:cubicBezTo>
                  <a:pt x="6861" y="1141"/>
                  <a:pt x="6606" y="957"/>
                  <a:pt x="6330" y="780"/>
                </a:cubicBezTo>
                <a:cubicBezTo>
                  <a:pt x="5532" y="269"/>
                  <a:pt x="4860" y="0"/>
                  <a:pt x="4373" y="0"/>
                </a:cubicBezTo>
                <a:close/>
                <a:moveTo>
                  <a:pt x="3552" y="200"/>
                </a:moveTo>
                <a:cubicBezTo>
                  <a:pt x="3496" y="124"/>
                  <a:pt x="3054" y="352"/>
                  <a:pt x="2628" y="685"/>
                </a:cubicBezTo>
                <a:cubicBezTo>
                  <a:pt x="2442" y="831"/>
                  <a:pt x="2258" y="959"/>
                  <a:pt x="2218" y="959"/>
                </a:cubicBezTo>
                <a:cubicBezTo>
                  <a:pt x="2178" y="959"/>
                  <a:pt x="2072" y="1041"/>
                  <a:pt x="1981" y="1139"/>
                </a:cubicBezTo>
                <a:lnTo>
                  <a:pt x="1815" y="1307"/>
                </a:lnTo>
                <a:lnTo>
                  <a:pt x="2273" y="1908"/>
                </a:lnTo>
                <a:lnTo>
                  <a:pt x="2731" y="2509"/>
                </a:lnTo>
                <a:lnTo>
                  <a:pt x="2660" y="2772"/>
                </a:lnTo>
                <a:cubicBezTo>
                  <a:pt x="2581" y="3091"/>
                  <a:pt x="2217" y="3595"/>
                  <a:pt x="1934" y="3774"/>
                </a:cubicBezTo>
                <a:cubicBezTo>
                  <a:pt x="1790" y="3865"/>
                  <a:pt x="1665" y="4037"/>
                  <a:pt x="1515" y="4354"/>
                </a:cubicBezTo>
                <a:cubicBezTo>
                  <a:pt x="1232" y="4952"/>
                  <a:pt x="1064" y="5080"/>
                  <a:pt x="474" y="5134"/>
                </a:cubicBezTo>
                <a:lnTo>
                  <a:pt x="0" y="5176"/>
                </a:lnTo>
                <a:lnTo>
                  <a:pt x="0" y="5903"/>
                </a:lnTo>
                <a:cubicBezTo>
                  <a:pt x="0" y="6477"/>
                  <a:pt x="14" y="6643"/>
                  <a:pt x="79" y="6683"/>
                </a:cubicBezTo>
                <a:cubicBezTo>
                  <a:pt x="562" y="6985"/>
                  <a:pt x="701" y="7107"/>
                  <a:pt x="766" y="7274"/>
                </a:cubicBezTo>
                <a:cubicBezTo>
                  <a:pt x="807" y="7381"/>
                  <a:pt x="887" y="7511"/>
                  <a:pt x="939" y="7569"/>
                </a:cubicBezTo>
                <a:cubicBezTo>
                  <a:pt x="992" y="7627"/>
                  <a:pt x="1160" y="7875"/>
                  <a:pt x="1310" y="8117"/>
                </a:cubicBezTo>
                <a:cubicBezTo>
                  <a:pt x="1460" y="8360"/>
                  <a:pt x="1703" y="8736"/>
                  <a:pt x="1855" y="8950"/>
                </a:cubicBezTo>
                <a:cubicBezTo>
                  <a:pt x="2046" y="9221"/>
                  <a:pt x="2156" y="9320"/>
                  <a:pt x="2218" y="9287"/>
                </a:cubicBezTo>
                <a:cubicBezTo>
                  <a:pt x="2267" y="9261"/>
                  <a:pt x="2446" y="9180"/>
                  <a:pt x="2613" y="9098"/>
                </a:cubicBezTo>
                <a:cubicBezTo>
                  <a:pt x="2779" y="9015"/>
                  <a:pt x="2939" y="8912"/>
                  <a:pt x="2968" y="8876"/>
                </a:cubicBezTo>
                <a:cubicBezTo>
                  <a:pt x="2996" y="8841"/>
                  <a:pt x="3048" y="8813"/>
                  <a:pt x="3086" y="8813"/>
                </a:cubicBezTo>
                <a:cubicBezTo>
                  <a:pt x="3124" y="8813"/>
                  <a:pt x="3419" y="8644"/>
                  <a:pt x="3741" y="8433"/>
                </a:cubicBezTo>
                <a:lnTo>
                  <a:pt x="4325" y="8054"/>
                </a:lnTo>
                <a:lnTo>
                  <a:pt x="4302" y="7717"/>
                </a:lnTo>
                <a:cubicBezTo>
                  <a:pt x="4244" y="7054"/>
                  <a:pt x="4100" y="5610"/>
                  <a:pt x="4041" y="5071"/>
                </a:cubicBezTo>
                <a:cubicBezTo>
                  <a:pt x="4008" y="4768"/>
                  <a:pt x="3933" y="3977"/>
                  <a:pt x="3875" y="3310"/>
                </a:cubicBezTo>
                <a:cubicBezTo>
                  <a:pt x="3694" y="1230"/>
                  <a:pt x="3596" y="261"/>
                  <a:pt x="3552" y="200"/>
                </a:cubicBezTo>
                <a:close/>
                <a:moveTo>
                  <a:pt x="7530" y="1708"/>
                </a:moveTo>
                <a:cubicBezTo>
                  <a:pt x="7522" y="1719"/>
                  <a:pt x="7591" y="2286"/>
                  <a:pt x="7680" y="2973"/>
                </a:cubicBezTo>
                <a:cubicBezTo>
                  <a:pt x="8039" y="5763"/>
                  <a:pt x="8122" y="7231"/>
                  <a:pt x="7980" y="8138"/>
                </a:cubicBezTo>
                <a:cubicBezTo>
                  <a:pt x="7940" y="8391"/>
                  <a:pt x="7930" y="8592"/>
                  <a:pt x="7956" y="8592"/>
                </a:cubicBezTo>
                <a:cubicBezTo>
                  <a:pt x="8041" y="8592"/>
                  <a:pt x="9014" y="7921"/>
                  <a:pt x="9629" y="7432"/>
                </a:cubicBezTo>
                <a:cubicBezTo>
                  <a:pt x="10397" y="6822"/>
                  <a:pt x="10805" y="6408"/>
                  <a:pt x="10805" y="6251"/>
                </a:cubicBezTo>
                <a:cubicBezTo>
                  <a:pt x="10805" y="6052"/>
                  <a:pt x="10435" y="5632"/>
                  <a:pt x="9787" y="5102"/>
                </a:cubicBezTo>
                <a:cubicBezTo>
                  <a:pt x="9034" y="4486"/>
                  <a:pt x="9053" y="4498"/>
                  <a:pt x="8532" y="3742"/>
                </a:cubicBezTo>
                <a:lnTo>
                  <a:pt x="8098" y="3120"/>
                </a:lnTo>
                <a:lnTo>
                  <a:pt x="8130" y="2709"/>
                </a:lnTo>
                <a:lnTo>
                  <a:pt x="8153" y="2288"/>
                </a:lnTo>
                <a:lnTo>
                  <a:pt x="7853" y="1992"/>
                </a:lnTo>
                <a:cubicBezTo>
                  <a:pt x="7685" y="1826"/>
                  <a:pt x="7537" y="1697"/>
                  <a:pt x="7530" y="1708"/>
                </a:cubicBezTo>
                <a:close/>
                <a:moveTo>
                  <a:pt x="13418" y="3669"/>
                </a:moveTo>
                <a:lnTo>
                  <a:pt x="13015" y="3679"/>
                </a:lnTo>
                <a:lnTo>
                  <a:pt x="12621" y="3690"/>
                </a:lnTo>
                <a:lnTo>
                  <a:pt x="12644" y="3879"/>
                </a:lnTo>
                <a:cubicBezTo>
                  <a:pt x="12690" y="4180"/>
                  <a:pt x="12944" y="6241"/>
                  <a:pt x="12984" y="6652"/>
                </a:cubicBezTo>
                <a:cubicBezTo>
                  <a:pt x="13003" y="6854"/>
                  <a:pt x="13148" y="8123"/>
                  <a:pt x="13315" y="9477"/>
                </a:cubicBezTo>
                <a:cubicBezTo>
                  <a:pt x="13564" y="11496"/>
                  <a:pt x="13623" y="12121"/>
                  <a:pt x="13631" y="12935"/>
                </a:cubicBezTo>
                <a:cubicBezTo>
                  <a:pt x="13639" y="13724"/>
                  <a:pt x="13622" y="13995"/>
                  <a:pt x="13544" y="14295"/>
                </a:cubicBezTo>
                <a:cubicBezTo>
                  <a:pt x="13415" y="14787"/>
                  <a:pt x="13141" y="15305"/>
                  <a:pt x="12849" y="15591"/>
                </a:cubicBezTo>
                <a:cubicBezTo>
                  <a:pt x="12652" y="15786"/>
                  <a:pt x="12556" y="15826"/>
                  <a:pt x="12218" y="15855"/>
                </a:cubicBezTo>
                <a:cubicBezTo>
                  <a:pt x="11823" y="15889"/>
                  <a:pt x="11814" y="15884"/>
                  <a:pt x="11626" y="15633"/>
                </a:cubicBezTo>
                <a:cubicBezTo>
                  <a:pt x="11452" y="15401"/>
                  <a:pt x="11302" y="14952"/>
                  <a:pt x="11302" y="14664"/>
                </a:cubicBezTo>
                <a:cubicBezTo>
                  <a:pt x="11302" y="14557"/>
                  <a:pt x="11281" y="14565"/>
                  <a:pt x="11121" y="14685"/>
                </a:cubicBezTo>
                <a:cubicBezTo>
                  <a:pt x="10454" y="15183"/>
                  <a:pt x="9268" y="15627"/>
                  <a:pt x="8374" y="15718"/>
                </a:cubicBezTo>
                <a:cubicBezTo>
                  <a:pt x="7341" y="15823"/>
                  <a:pt x="6671" y="15724"/>
                  <a:pt x="6148" y="15380"/>
                </a:cubicBezTo>
                <a:cubicBezTo>
                  <a:pt x="5929" y="15236"/>
                  <a:pt x="5646" y="14983"/>
                  <a:pt x="5525" y="14822"/>
                </a:cubicBezTo>
                <a:cubicBezTo>
                  <a:pt x="5285" y="14502"/>
                  <a:pt x="5274" y="14534"/>
                  <a:pt x="5383" y="15138"/>
                </a:cubicBezTo>
                <a:cubicBezTo>
                  <a:pt x="5569" y="16171"/>
                  <a:pt x="5871" y="16752"/>
                  <a:pt x="6369" y="17046"/>
                </a:cubicBezTo>
                <a:cubicBezTo>
                  <a:pt x="7282" y="17584"/>
                  <a:pt x="7186" y="17556"/>
                  <a:pt x="8059" y="17636"/>
                </a:cubicBezTo>
                <a:cubicBezTo>
                  <a:pt x="9247" y="17745"/>
                  <a:pt x="11237" y="17675"/>
                  <a:pt x="11934" y="17499"/>
                </a:cubicBezTo>
                <a:cubicBezTo>
                  <a:pt x="12866" y="17264"/>
                  <a:pt x="14311" y="16727"/>
                  <a:pt x="14933" y="16382"/>
                </a:cubicBezTo>
                <a:cubicBezTo>
                  <a:pt x="15721" y="15945"/>
                  <a:pt x="16511" y="15228"/>
                  <a:pt x="16385" y="15064"/>
                </a:cubicBezTo>
                <a:cubicBezTo>
                  <a:pt x="16329" y="14990"/>
                  <a:pt x="15727" y="14713"/>
                  <a:pt x="14988" y="14432"/>
                </a:cubicBezTo>
                <a:cubicBezTo>
                  <a:pt x="14701" y="14322"/>
                  <a:pt x="14433" y="14204"/>
                  <a:pt x="14396" y="14158"/>
                </a:cubicBezTo>
                <a:cubicBezTo>
                  <a:pt x="14317" y="14058"/>
                  <a:pt x="14431" y="13312"/>
                  <a:pt x="14554" y="13114"/>
                </a:cubicBezTo>
                <a:cubicBezTo>
                  <a:pt x="14595" y="13049"/>
                  <a:pt x="14893" y="12814"/>
                  <a:pt x="15217" y="12597"/>
                </a:cubicBezTo>
                <a:lnTo>
                  <a:pt x="15801" y="12197"/>
                </a:lnTo>
                <a:lnTo>
                  <a:pt x="15778" y="11480"/>
                </a:lnTo>
                <a:lnTo>
                  <a:pt x="15746" y="10763"/>
                </a:lnTo>
                <a:lnTo>
                  <a:pt x="15967" y="10162"/>
                </a:lnTo>
                <a:cubicBezTo>
                  <a:pt x="16088" y="9834"/>
                  <a:pt x="16218" y="9546"/>
                  <a:pt x="16251" y="9519"/>
                </a:cubicBezTo>
                <a:cubicBezTo>
                  <a:pt x="16284" y="9492"/>
                  <a:pt x="16306" y="9268"/>
                  <a:pt x="16306" y="9024"/>
                </a:cubicBezTo>
                <a:cubicBezTo>
                  <a:pt x="16306" y="8590"/>
                  <a:pt x="16299" y="8560"/>
                  <a:pt x="15872" y="7717"/>
                </a:cubicBezTo>
                <a:cubicBezTo>
                  <a:pt x="15479" y="6939"/>
                  <a:pt x="15430" y="6817"/>
                  <a:pt x="15415" y="6462"/>
                </a:cubicBezTo>
                <a:lnTo>
                  <a:pt x="15399" y="6061"/>
                </a:lnTo>
                <a:lnTo>
                  <a:pt x="14775" y="5387"/>
                </a:lnTo>
                <a:cubicBezTo>
                  <a:pt x="14431" y="5017"/>
                  <a:pt x="13981" y="4483"/>
                  <a:pt x="13781" y="4196"/>
                </a:cubicBezTo>
                <a:lnTo>
                  <a:pt x="13418" y="3669"/>
                </a:lnTo>
                <a:close/>
                <a:moveTo>
                  <a:pt x="4404" y="9003"/>
                </a:moveTo>
                <a:cubicBezTo>
                  <a:pt x="4353" y="8910"/>
                  <a:pt x="4303" y="8908"/>
                  <a:pt x="4033" y="9055"/>
                </a:cubicBezTo>
                <a:cubicBezTo>
                  <a:pt x="3861" y="9149"/>
                  <a:pt x="3686" y="9258"/>
                  <a:pt x="3646" y="9298"/>
                </a:cubicBezTo>
                <a:cubicBezTo>
                  <a:pt x="3512" y="9430"/>
                  <a:pt x="3300" y="9536"/>
                  <a:pt x="3078" y="9582"/>
                </a:cubicBezTo>
                <a:cubicBezTo>
                  <a:pt x="2459" y="9711"/>
                  <a:pt x="2389" y="9852"/>
                  <a:pt x="2676" y="10331"/>
                </a:cubicBezTo>
                <a:cubicBezTo>
                  <a:pt x="2770" y="10488"/>
                  <a:pt x="2870" y="10682"/>
                  <a:pt x="2897" y="10763"/>
                </a:cubicBezTo>
                <a:cubicBezTo>
                  <a:pt x="3030" y="11162"/>
                  <a:pt x="3373" y="11754"/>
                  <a:pt x="3473" y="11754"/>
                </a:cubicBezTo>
                <a:cubicBezTo>
                  <a:pt x="3517" y="11754"/>
                  <a:pt x="3566" y="11800"/>
                  <a:pt x="3583" y="11859"/>
                </a:cubicBezTo>
                <a:cubicBezTo>
                  <a:pt x="3600" y="11919"/>
                  <a:pt x="3669" y="11990"/>
                  <a:pt x="3733" y="12018"/>
                </a:cubicBezTo>
                <a:cubicBezTo>
                  <a:pt x="3909" y="12092"/>
                  <a:pt x="4362" y="12530"/>
                  <a:pt x="4609" y="12861"/>
                </a:cubicBezTo>
                <a:cubicBezTo>
                  <a:pt x="4730" y="13022"/>
                  <a:pt x="4837" y="13156"/>
                  <a:pt x="4846" y="13156"/>
                </a:cubicBezTo>
                <a:cubicBezTo>
                  <a:pt x="4863" y="13156"/>
                  <a:pt x="4833" y="12728"/>
                  <a:pt x="4799" y="12471"/>
                </a:cubicBezTo>
                <a:cubicBezTo>
                  <a:pt x="4789" y="12401"/>
                  <a:pt x="4765" y="12320"/>
                  <a:pt x="4744" y="12292"/>
                </a:cubicBezTo>
                <a:cubicBezTo>
                  <a:pt x="4723" y="12264"/>
                  <a:pt x="4704" y="12048"/>
                  <a:pt x="4704" y="11807"/>
                </a:cubicBezTo>
                <a:cubicBezTo>
                  <a:pt x="4704" y="11566"/>
                  <a:pt x="4677" y="11247"/>
                  <a:pt x="4649" y="11100"/>
                </a:cubicBezTo>
                <a:cubicBezTo>
                  <a:pt x="4620" y="10954"/>
                  <a:pt x="4568" y="10449"/>
                  <a:pt x="4530" y="9972"/>
                </a:cubicBezTo>
                <a:cubicBezTo>
                  <a:pt x="4493" y="9496"/>
                  <a:pt x="4437" y="9062"/>
                  <a:pt x="4404" y="9003"/>
                </a:cubicBezTo>
                <a:close/>
                <a:moveTo>
                  <a:pt x="16709" y="10078"/>
                </a:moveTo>
                <a:cubicBezTo>
                  <a:pt x="16616" y="10053"/>
                  <a:pt x="16521" y="10073"/>
                  <a:pt x="16409" y="10141"/>
                </a:cubicBezTo>
                <a:cubicBezTo>
                  <a:pt x="16247" y="10239"/>
                  <a:pt x="16038" y="10645"/>
                  <a:pt x="16038" y="10858"/>
                </a:cubicBezTo>
                <a:cubicBezTo>
                  <a:pt x="16038" y="11076"/>
                  <a:pt x="16185" y="11373"/>
                  <a:pt x="16362" y="11501"/>
                </a:cubicBezTo>
                <a:cubicBezTo>
                  <a:pt x="16579" y="11658"/>
                  <a:pt x="16774" y="11628"/>
                  <a:pt x="16962" y="11417"/>
                </a:cubicBezTo>
                <a:cubicBezTo>
                  <a:pt x="17107" y="11253"/>
                  <a:pt x="17135" y="11183"/>
                  <a:pt x="17135" y="10879"/>
                </a:cubicBezTo>
                <a:cubicBezTo>
                  <a:pt x="17135" y="10591"/>
                  <a:pt x="17108" y="10475"/>
                  <a:pt x="16977" y="10289"/>
                </a:cubicBezTo>
                <a:cubicBezTo>
                  <a:pt x="16893" y="10168"/>
                  <a:pt x="16802" y="10103"/>
                  <a:pt x="16709" y="10078"/>
                </a:cubicBezTo>
                <a:close/>
                <a:moveTo>
                  <a:pt x="17569" y="10805"/>
                </a:moveTo>
                <a:cubicBezTo>
                  <a:pt x="17517" y="10805"/>
                  <a:pt x="17301" y="11621"/>
                  <a:pt x="17301" y="11817"/>
                </a:cubicBezTo>
                <a:cubicBezTo>
                  <a:pt x="17301" y="11928"/>
                  <a:pt x="17344" y="11985"/>
                  <a:pt x="17451" y="12018"/>
                </a:cubicBezTo>
                <a:cubicBezTo>
                  <a:pt x="17534" y="12043"/>
                  <a:pt x="17676" y="12090"/>
                  <a:pt x="17767" y="12123"/>
                </a:cubicBezTo>
                <a:cubicBezTo>
                  <a:pt x="17971" y="12196"/>
                  <a:pt x="18273" y="12213"/>
                  <a:pt x="18437" y="12155"/>
                </a:cubicBezTo>
                <a:cubicBezTo>
                  <a:pt x="18704" y="12059"/>
                  <a:pt x="18531" y="11666"/>
                  <a:pt x="17995" y="11164"/>
                </a:cubicBezTo>
                <a:cubicBezTo>
                  <a:pt x="17784" y="10966"/>
                  <a:pt x="17591" y="10805"/>
                  <a:pt x="17569" y="10805"/>
                </a:cubicBezTo>
                <a:close/>
                <a:moveTo>
                  <a:pt x="18753" y="11058"/>
                </a:moveTo>
                <a:lnTo>
                  <a:pt x="18808" y="11406"/>
                </a:lnTo>
                <a:cubicBezTo>
                  <a:pt x="18903" y="12023"/>
                  <a:pt x="18583" y="12902"/>
                  <a:pt x="18185" y="13124"/>
                </a:cubicBezTo>
                <a:cubicBezTo>
                  <a:pt x="17967" y="13246"/>
                  <a:pt x="17658" y="13185"/>
                  <a:pt x="17056" y="12914"/>
                </a:cubicBezTo>
                <a:cubicBezTo>
                  <a:pt x="16848" y="12820"/>
                  <a:pt x="16657" y="12785"/>
                  <a:pt x="16512" y="12808"/>
                </a:cubicBezTo>
                <a:cubicBezTo>
                  <a:pt x="16241" y="12851"/>
                  <a:pt x="15284" y="13433"/>
                  <a:pt x="15351" y="13514"/>
                </a:cubicBezTo>
                <a:cubicBezTo>
                  <a:pt x="15378" y="13546"/>
                  <a:pt x="15574" y="13631"/>
                  <a:pt x="15786" y="13704"/>
                </a:cubicBezTo>
                <a:cubicBezTo>
                  <a:pt x="16221" y="13854"/>
                  <a:pt x="16611" y="14105"/>
                  <a:pt x="16725" y="14305"/>
                </a:cubicBezTo>
                <a:cubicBezTo>
                  <a:pt x="16848" y="14522"/>
                  <a:pt x="16817" y="15041"/>
                  <a:pt x="16662" y="15465"/>
                </a:cubicBezTo>
                <a:cubicBezTo>
                  <a:pt x="16511" y="15876"/>
                  <a:pt x="16112" y="16442"/>
                  <a:pt x="15809" y="16677"/>
                </a:cubicBezTo>
                <a:cubicBezTo>
                  <a:pt x="15514" y="16906"/>
                  <a:pt x="14437" y="17605"/>
                  <a:pt x="14223" y="17700"/>
                </a:cubicBezTo>
                <a:cubicBezTo>
                  <a:pt x="13630" y="17962"/>
                  <a:pt x="13335" y="18069"/>
                  <a:pt x="13260" y="18069"/>
                </a:cubicBezTo>
                <a:cubicBezTo>
                  <a:pt x="13108" y="18069"/>
                  <a:pt x="13166" y="18197"/>
                  <a:pt x="13457" y="18469"/>
                </a:cubicBezTo>
                <a:cubicBezTo>
                  <a:pt x="13615" y="18616"/>
                  <a:pt x="13762" y="18733"/>
                  <a:pt x="13781" y="18733"/>
                </a:cubicBezTo>
                <a:cubicBezTo>
                  <a:pt x="13800" y="18733"/>
                  <a:pt x="13890" y="18607"/>
                  <a:pt x="13986" y="18448"/>
                </a:cubicBezTo>
                <a:cubicBezTo>
                  <a:pt x="14184" y="18119"/>
                  <a:pt x="14267" y="18106"/>
                  <a:pt x="14586" y="18395"/>
                </a:cubicBezTo>
                <a:cubicBezTo>
                  <a:pt x="14700" y="18499"/>
                  <a:pt x="14822" y="18585"/>
                  <a:pt x="14854" y="18585"/>
                </a:cubicBezTo>
                <a:cubicBezTo>
                  <a:pt x="14887" y="18585"/>
                  <a:pt x="14995" y="18475"/>
                  <a:pt x="15099" y="18332"/>
                </a:cubicBezTo>
                <a:cubicBezTo>
                  <a:pt x="15441" y="17861"/>
                  <a:pt x="15832" y="17595"/>
                  <a:pt x="16646" y="17299"/>
                </a:cubicBezTo>
                <a:cubicBezTo>
                  <a:pt x="17868" y="16855"/>
                  <a:pt x="18514" y="16536"/>
                  <a:pt x="19614" y="15813"/>
                </a:cubicBezTo>
                <a:cubicBezTo>
                  <a:pt x="20637" y="15140"/>
                  <a:pt x="21152" y="14747"/>
                  <a:pt x="21303" y="14527"/>
                </a:cubicBezTo>
                <a:cubicBezTo>
                  <a:pt x="21438" y="14328"/>
                  <a:pt x="21585" y="13092"/>
                  <a:pt x="21595" y="12102"/>
                </a:cubicBezTo>
                <a:cubicBezTo>
                  <a:pt x="21600" y="11559"/>
                  <a:pt x="21583" y="11411"/>
                  <a:pt x="21492" y="11248"/>
                </a:cubicBezTo>
                <a:lnTo>
                  <a:pt x="21381" y="11058"/>
                </a:lnTo>
                <a:lnTo>
                  <a:pt x="20071" y="11058"/>
                </a:lnTo>
                <a:lnTo>
                  <a:pt x="18753" y="11058"/>
                </a:lnTo>
                <a:close/>
                <a:moveTo>
                  <a:pt x="13031" y="18195"/>
                </a:moveTo>
                <a:lnTo>
                  <a:pt x="12739" y="18248"/>
                </a:lnTo>
                <a:cubicBezTo>
                  <a:pt x="12577" y="18277"/>
                  <a:pt x="12242" y="18362"/>
                  <a:pt x="11997" y="18437"/>
                </a:cubicBezTo>
                <a:cubicBezTo>
                  <a:pt x="11306" y="18652"/>
                  <a:pt x="10049" y="18759"/>
                  <a:pt x="8871" y="18701"/>
                </a:cubicBezTo>
                <a:lnTo>
                  <a:pt x="7838" y="18648"/>
                </a:lnTo>
                <a:lnTo>
                  <a:pt x="7901" y="18859"/>
                </a:lnTo>
                <a:cubicBezTo>
                  <a:pt x="8021" y="19229"/>
                  <a:pt x="8223" y="19625"/>
                  <a:pt x="8722" y="20472"/>
                </a:cubicBezTo>
                <a:cubicBezTo>
                  <a:pt x="8990" y="20929"/>
                  <a:pt x="9211" y="21335"/>
                  <a:pt x="9211" y="21368"/>
                </a:cubicBezTo>
                <a:cubicBezTo>
                  <a:pt x="9211" y="21401"/>
                  <a:pt x="9246" y="21467"/>
                  <a:pt x="9282" y="21516"/>
                </a:cubicBezTo>
                <a:cubicBezTo>
                  <a:pt x="9320" y="21566"/>
                  <a:pt x="9499" y="21600"/>
                  <a:pt x="9708" y="21600"/>
                </a:cubicBezTo>
                <a:lnTo>
                  <a:pt x="10071" y="21600"/>
                </a:lnTo>
                <a:lnTo>
                  <a:pt x="10553" y="21052"/>
                </a:lnTo>
                <a:cubicBezTo>
                  <a:pt x="10815" y="20751"/>
                  <a:pt x="11075" y="20474"/>
                  <a:pt x="11137" y="20430"/>
                </a:cubicBezTo>
                <a:cubicBezTo>
                  <a:pt x="11199" y="20386"/>
                  <a:pt x="11771" y="20295"/>
                  <a:pt x="12407" y="20230"/>
                </a:cubicBezTo>
                <a:cubicBezTo>
                  <a:pt x="13494" y="20118"/>
                  <a:pt x="13583" y="20112"/>
                  <a:pt x="13828" y="20230"/>
                </a:cubicBezTo>
                <a:cubicBezTo>
                  <a:pt x="14128" y="20374"/>
                  <a:pt x="14237" y="20340"/>
                  <a:pt x="14325" y="20082"/>
                </a:cubicBezTo>
                <a:cubicBezTo>
                  <a:pt x="14438" y="19753"/>
                  <a:pt x="14400" y="19518"/>
                  <a:pt x="14207" y="19312"/>
                </a:cubicBezTo>
                <a:cubicBezTo>
                  <a:pt x="14015" y="19109"/>
                  <a:pt x="13776" y="18925"/>
                  <a:pt x="13757" y="18965"/>
                </a:cubicBezTo>
                <a:cubicBezTo>
                  <a:pt x="13626" y="19248"/>
                  <a:pt x="13420" y="19544"/>
                  <a:pt x="13355" y="19544"/>
                </a:cubicBezTo>
                <a:cubicBezTo>
                  <a:pt x="13265" y="19544"/>
                  <a:pt x="13012" y="19331"/>
                  <a:pt x="12802" y="19081"/>
                </a:cubicBezTo>
                <a:cubicBezTo>
                  <a:pt x="12667" y="18919"/>
                  <a:pt x="12653" y="18980"/>
                  <a:pt x="12936" y="18395"/>
                </a:cubicBezTo>
                <a:lnTo>
                  <a:pt x="13031" y="18195"/>
                </a:ln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prism dir="l" isContent="0" isInverted="1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890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3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pic>
        <p:nvPicPr>
          <p:cNvPr id="2964" name="IMG_1584.png" descr="IMG_158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34147" y="975135"/>
            <a:ext cx="5122927" cy="51435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973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2965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2966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967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2968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969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2970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971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2972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7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2974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2975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2976" name="Google Shape;8442;p63" descr="Google Shape;8442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2978" name="Google Shape;8443;p63" descr="Google Shape;8443;p63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6305400" y="654411"/>
            <a:ext cx="1451108" cy="3080659"/>
          </a:xfrm>
          <a:prstGeom prst="rect">
            <a:avLst/>
          </a:prstGeom>
        </p:spPr>
      </p:pic>
      <p:pic>
        <p:nvPicPr>
          <p:cNvPr id="2980" name="Google Shape;10290;p67" descr="Google Shape;10290;p67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2983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2981" name="Google Shape;181;p29" descr="Google Shape;181;p29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982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2986" name="تجميع"/>
          <p:cNvGrpSpPr/>
          <p:nvPr/>
        </p:nvGrpSpPr>
        <p:grpSpPr>
          <a:xfrm>
            <a:off x="28864" y="1124"/>
            <a:ext cx="1251201" cy="812509"/>
            <a:chOff x="0" y="0"/>
            <a:chExt cx="1251200" cy="812508"/>
          </a:xfrm>
        </p:grpSpPr>
        <p:sp>
          <p:nvSpPr>
            <p:cNvPr id="2984" name="Google Shape;951;p13"/>
            <p:cNvSpPr/>
            <p:nvPr/>
          </p:nvSpPr>
          <p:spPr>
            <a:xfrm>
              <a:off x="0" y="0"/>
              <a:ext cx="1251201" cy="812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85" name="الفصل الثاني…"/>
            <p:cNvSpPr txBox="1"/>
            <p:nvPr/>
          </p:nvSpPr>
          <p:spPr>
            <a:xfrm rot="20159341">
              <a:off x="69889" y="221799"/>
              <a:ext cx="1111422" cy="3689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900"/>
              </a:pPr>
              <a:r>
                <a:t>الفصل الثاني </a:t>
              </a:r>
            </a:p>
            <a:p>
              <a:pPr algn="ctr" rtl="0">
                <a:defRPr b="1" sz="900"/>
              </a:pPr>
              <a:r>
                <a:t>الاعداد الحقيقة ونظرية فيثاغورس  </a:t>
              </a:r>
            </a:p>
          </p:txBody>
        </p:sp>
      </p:grpSp>
      <p:grpSp>
        <p:nvGrpSpPr>
          <p:cNvPr id="2989" name="تجميع"/>
          <p:cNvGrpSpPr/>
          <p:nvPr/>
        </p:nvGrpSpPr>
        <p:grpSpPr>
          <a:xfrm>
            <a:off x="275444" y="939348"/>
            <a:ext cx="335689" cy="1548385"/>
            <a:chOff x="0" y="0"/>
            <a:chExt cx="335688" cy="1548383"/>
          </a:xfrm>
        </p:grpSpPr>
        <p:sp>
          <p:nvSpPr>
            <p:cNvPr id="2987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988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٧٩</a:t>
              </a:r>
            </a:p>
          </p:txBody>
        </p:sp>
      </p:grpSp>
      <p:graphicFrame>
        <p:nvGraphicFramePr>
          <p:cNvPr id="2990" name="الجدول"/>
          <p:cNvGraphicFramePr/>
          <p:nvPr/>
        </p:nvGraphicFramePr>
        <p:xfrm>
          <a:off x="5869514" y="1513398"/>
          <a:ext cx="4485659" cy="193056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1">
                <a:tableStyleId>{C7B018BB-80A7-4F77-B60F-C8B233D01FF8}</a:tableStyleId>
              </a:tblPr>
              <a:tblGrid>
                <a:gridCol w="2180639"/>
                <a:gridCol w="1607618"/>
                <a:gridCol w="1064301"/>
              </a:tblGrid>
              <a:tr h="958931"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sz="1500">
                          <a:solidFill>
                            <a:srgbClr val="551029"/>
                          </a:solidFill>
                          <a:latin typeface="Geeza Pro Bold"/>
                          <a:ea typeface="Geeza Pro Bold"/>
                          <a:cs typeface="Geeza Pro Bold"/>
                          <a:sym typeface="Geeza Pro Bold"/>
                        </a:rPr>
                        <a:t>ماذا نعرف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A9A9A9"/>
                      </a:solidFill>
                      <a:miter lim="400000"/>
                    </a:lnL>
                    <a:lnR w="12700">
                      <a:solidFill>
                        <a:srgbClr val="C8C8C8"/>
                      </a:solidFill>
                      <a:miter lim="400000"/>
                    </a:lnR>
                    <a:lnT w="12700">
                      <a:solidFill>
                        <a:srgbClr val="A9A9A9"/>
                      </a:solidFill>
                      <a:miter lim="400000"/>
                    </a:lnT>
                    <a:lnB w="12700">
                      <a:solidFill>
                        <a:srgbClr val="C8C8C8"/>
                      </a:solidFill>
                      <a:miter lim="400000"/>
                    </a:lnB>
                    <a:solidFill>
                      <a:srgbClr val="FFDBD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sz="1500">
                          <a:solidFill>
                            <a:srgbClr val="551029"/>
                          </a:solidFill>
                          <a:latin typeface="Geeza Pro Bold"/>
                          <a:ea typeface="Geeza Pro Bold"/>
                          <a:cs typeface="Geeza Pro Bold"/>
                          <a:sym typeface="Geeza Pro Bold"/>
                        </a:rPr>
                        <a:t>ماذا سنتعلم 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C8C8C8"/>
                      </a:solidFill>
                      <a:miter lim="400000"/>
                    </a:lnL>
                    <a:lnR w="12700">
                      <a:solidFill>
                        <a:srgbClr val="C8C8C8"/>
                      </a:solidFill>
                      <a:miter lim="400000"/>
                    </a:lnR>
                    <a:lnT w="12700">
                      <a:solidFill>
                        <a:srgbClr val="A9A9A9"/>
                      </a:solidFill>
                      <a:miter lim="400000"/>
                    </a:lnT>
                    <a:lnB w="12700">
                      <a:solidFill>
                        <a:srgbClr val="C8C8C8"/>
                      </a:solidFill>
                      <a:miter lim="400000"/>
                    </a:lnB>
                    <a:solidFill>
                      <a:srgbClr val="FEFC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sz="1500">
                          <a:solidFill>
                            <a:srgbClr val="551029"/>
                          </a:solidFill>
                          <a:latin typeface="Geeza Pro Bold"/>
                          <a:ea typeface="Geeza Pro Bold"/>
                          <a:cs typeface="Geeza Pro Bold"/>
                          <a:sym typeface="Geeza Pro Bold"/>
                        </a:rPr>
                        <a:t>ماذا تعلمنا اليوم 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C8C8C8"/>
                      </a:solidFill>
                      <a:miter lim="400000"/>
                    </a:lnL>
                    <a:lnR w="12700">
                      <a:solidFill>
                        <a:srgbClr val="A9A9A9"/>
                      </a:solidFill>
                      <a:miter lim="400000"/>
                    </a:lnR>
                    <a:lnT w="12700">
                      <a:solidFill>
                        <a:srgbClr val="A9A9A9"/>
                      </a:solidFill>
                      <a:miter lim="400000"/>
                    </a:lnT>
                    <a:lnB w="12700">
                      <a:solidFill>
                        <a:srgbClr val="C8C8C8"/>
                      </a:solidFill>
                      <a:miter lim="400000"/>
                    </a:lnB>
                    <a:solidFill>
                      <a:srgbClr val="CBF0FF"/>
                    </a:solidFill>
                  </a:tcPr>
                </a:tc>
              </a:tr>
              <a:tr h="958931">
                <a:tc>
                  <a:txBody>
                    <a:bodyPr/>
                    <a:lstStyle/>
                    <a:p>
                      <a:pPr rtl="0">
                        <a:defRPr b="1" sz="1500">
                          <a:solidFill>
                            <a:srgbClr val="B51A00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A9A9A9"/>
                      </a:solidFill>
                      <a:miter lim="400000"/>
                    </a:lnL>
                    <a:lnR w="12700">
                      <a:solidFill>
                        <a:srgbClr val="C8C8C8"/>
                      </a:solidFill>
                      <a:miter lim="400000"/>
                    </a:lnR>
                    <a:lnT w="12700">
                      <a:solidFill>
                        <a:srgbClr val="C8C8C8"/>
                      </a:solidFill>
                      <a:miter lim="400000"/>
                    </a:lnT>
                    <a:lnB w="12700">
                      <a:solidFill>
                        <a:srgbClr val="A9A9A9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500">
                          <a:latin typeface="Geeza Pro Regular"/>
                          <a:ea typeface="Geeza Pro Regular"/>
                          <a:cs typeface="Geeza Pro Regular"/>
                          <a:sym typeface="Geeza Pro Regular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C8C8C8"/>
                      </a:solidFill>
                      <a:miter lim="400000"/>
                    </a:lnL>
                    <a:lnR w="12700">
                      <a:solidFill>
                        <a:srgbClr val="C8C8C8"/>
                      </a:solidFill>
                      <a:miter lim="400000"/>
                    </a:lnR>
                    <a:lnT w="12700">
                      <a:solidFill>
                        <a:srgbClr val="C8C8C8"/>
                      </a:solidFill>
                      <a:miter lim="400000"/>
                    </a:lnT>
                    <a:lnB w="12700">
                      <a:solidFill>
                        <a:srgbClr val="A9A9A9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500">
                          <a:latin typeface="Geeza Pro Regular"/>
                          <a:ea typeface="Geeza Pro Regular"/>
                          <a:cs typeface="Geeza Pro Regular"/>
                          <a:sym typeface="Geeza Pro Regular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C8C8C8"/>
                      </a:solidFill>
                      <a:miter lim="400000"/>
                    </a:lnL>
                    <a:lnR w="12700">
                      <a:solidFill>
                        <a:srgbClr val="A9A9A9"/>
                      </a:solidFill>
                      <a:miter lim="400000"/>
                    </a:lnR>
                    <a:lnT w="12700">
                      <a:solidFill>
                        <a:srgbClr val="C8C8C8"/>
                      </a:solidFill>
                      <a:miter lim="400000"/>
                    </a:lnT>
                    <a:lnB w="12700">
                      <a:solidFill>
                        <a:srgbClr val="A9A9A9"/>
                      </a:solidFill>
                      <a:miter lim="400000"/>
                    </a:lnB>
                    <a:noFill/>
                  </a:tcPr>
                </a:tc>
              </a:tr>
            </a:tbl>
          </a:graphicData>
        </a:graphic>
      </p:graphicFrame>
      <p:grpSp>
        <p:nvGrpSpPr>
          <p:cNvPr id="3001" name="تجميع"/>
          <p:cNvGrpSpPr/>
          <p:nvPr/>
        </p:nvGrpSpPr>
        <p:grpSpPr>
          <a:xfrm>
            <a:off x="947299" y="4647201"/>
            <a:ext cx="6772043" cy="143249"/>
            <a:chOff x="0" y="0"/>
            <a:chExt cx="6772041" cy="143247"/>
          </a:xfrm>
        </p:grpSpPr>
        <p:grpSp>
          <p:nvGrpSpPr>
            <p:cNvPr id="2999" name="تجميع"/>
            <p:cNvGrpSpPr/>
            <p:nvPr/>
          </p:nvGrpSpPr>
          <p:grpSpPr>
            <a:xfrm>
              <a:off x="0" y="0"/>
              <a:ext cx="6772042" cy="143248"/>
              <a:chOff x="0" y="0"/>
              <a:chExt cx="6772041" cy="143247"/>
            </a:xfrm>
          </p:grpSpPr>
          <p:sp>
            <p:nvSpPr>
              <p:cNvPr id="2991" name="Google Shape;4671;p50"/>
              <p:cNvSpPr/>
              <p:nvPr/>
            </p:nvSpPr>
            <p:spPr>
              <a:xfrm>
                <a:off x="0" y="0"/>
                <a:ext cx="533559" cy="135042"/>
              </a:xfrm>
              <a:prstGeom prst="rect">
                <a:avLst/>
              </a:prstGeom>
              <a:solidFill>
                <a:srgbClr val="DD60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992" name="Google Shape;4672;p50"/>
              <p:cNvSpPr/>
              <p:nvPr/>
            </p:nvSpPr>
            <p:spPr>
              <a:xfrm>
                <a:off x="679853" y="0"/>
                <a:ext cx="533559" cy="135042"/>
              </a:xfrm>
              <a:prstGeom prst="rect">
                <a:avLst/>
              </a:prstGeom>
              <a:solidFill>
                <a:srgbClr val="438C7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993" name="Google Shape;4673;p50"/>
              <p:cNvSpPr/>
              <p:nvPr/>
            </p:nvSpPr>
            <p:spPr>
              <a:xfrm>
                <a:off x="1359705" y="0"/>
                <a:ext cx="533559" cy="135042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994" name="Google Shape;4674;p50"/>
              <p:cNvSpPr/>
              <p:nvPr/>
            </p:nvSpPr>
            <p:spPr>
              <a:xfrm>
                <a:off x="2039558" y="0"/>
                <a:ext cx="533559" cy="135042"/>
              </a:xfrm>
              <a:prstGeom prst="rect">
                <a:avLst/>
              </a:prstGeom>
              <a:solidFill>
                <a:schemeClr val="accent4">
                  <a:satOff val="-25817"/>
                  <a:lumOff val="-14941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995" name="Google Shape;4675;p50"/>
              <p:cNvSpPr/>
              <p:nvPr/>
            </p:nvSpPr>
            <p:spPr>
              <a:xfrm>
                <a:off x="2630650" y="12056"/>
                <a:ext cx="1390931" cy="12436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996" name="Google Shape;4677;p50"/>
              <p:cNvSpPr/>
              <p:nvPr/>
            </p:nvSpPr>
            <p:spPr>
              <a:xfrm>
                <a:off x="4113340" y="6719"/>
                <a:ext cx="533559" cy="135042"/>
              </a:xfrm>
              <a:prstGeom prst="rect">
                <a:avLst/>
              </a:prstGeom>
              <a:solidFill>
                <a:srgbClr val="42559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997" name="Google Shape;4678;p50"/>
              <p:cNvSpPr/>
              <p:nvPr/>
            </p:nvSpPr>
            <p:spPr>
              <a:xfrm>
                <a:off x="4758967" y="0"/>
                <a:ext cx="533560" cy="135042"/>
              </a:xfrm>
              <a:prstGeom prst="rect">
                <a:avLst/>
              </a:prstGeom>
              <a:solidFill>
                <a:srgbClr val="AAC3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998" name="Google Shape;4679;p50"/>
              <p:cNvSpPr/>
              <p:nvPr/>
            </p:nvSpPr>
            <p:spPr>
              <a:xfrm>
                <a:off x="5438819" y="0"/>
                <a:ext cx="1333223" cy="14324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000" name="Google Shape;4676;p50"/>
            <p:cNvSpPr/>
            <p:nvPr/>
          </p:nvSpPr>
          <p:spPr>
            <a:xfrm>
              <a:off x="5437813" y="696"/>
              <a:ext cx="610561" cy="141855"/>
            </a:xfrm>
            <a:prstGeom prst="rect">
              <a:avLst/>
            </a:prstGeom>
            <a:solidFill>
              <a:srgbClr val="DD604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004" name="تجميع"/>
          <p:cNvGrpSpPr/>
          <p:nvPr/>
        </p:nvGrpSpPr>
        <p:grpSpPr>
          <a:xfrm>
            <a:off x="2547551" y="861351"/>
            <a:ext cx="2351846" cy="557250"/>
            <a:chOff x="-25400" y="-25400"/>
            <a:chExt cx="2351845" cy="557249"/>
          </a:xfrm>
        </p:grpSpPr>
        <p:pic>
          <p:nvPicPr>
            <p:cNvPr id="3002" name="Google Shape;714;p59" descr="Google Shape;714;p59"/>
            <p:cNvPicPr>
              <a:picLocks noChangeAspect="0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 rot="10800000">
              <a:off x="-25400" y="-25400"/>
              <a:ext cx="2351846" cy="557250"/>
            </a:xfrm>
            <a:prstGeom prst="rect">
              <a:avLst/>
            </a:prstGeom>
            <a:effectLst>
              <a:outerShdw sx="100000" sy="100000" kx="0" ky="0" algn="b" rotWithShape="0" blurRad="190500" dist="12700" dir="5400000">
                <a:srgbClr val="000000"/>
              </a:outerShdw>
            </a:effectLst>
          </p:spPr>
        </p:pic>
        <p:sp>
          <p:nvSpPr>
            <p:cNvPr id="3003" name="جدول التعلم"/>
            <p:cNvSpPr txBox="1"/>
            <p:nvPr/>
          </p:nvSpPr>
          <p:spPr>
            <a:xfrm>
              <a:off x="594446" y="103152"/>
              <a:ext cx="1112153" cy="30014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defRPr b="1" sz="2100">
                  <a:blipFill rotWithShape="1">
                    <a:blip r:embed="rId13"/>
                    <a:srcRect l="0" t="0" r="0" b="0"/>
                    <a:tile tx="0" ty="0" sx="100000" sy="100000" flip="none" algn="tl"/>
                  </a:blipFill>
                </a:defRPr>
              </a:lvl1pPr>
            </a:lstStyle>
            <a:p>
              <a:pPr rtl="0">
                <a:defRPr/>
              </a:pPr>
              <a:r>
                <a:t>جدول التعلم </a:t>
              </a:r>
            </a:p>
          </p:txBody>
        </p:sp>
      </p:grpSp>
      <p:grpSp>
        <p:nvGrpSpPr>
          <p:cNvPr id="3007" name="مستطيل"/>
          <p:cNvGrpSpPr/>
          <p:nvPr/>
        </p:nvGrpSpPr>
        <p:grpSpPr>
          <a:xfrm>
            <a:off x="3676412" y="2456261"/>
            <a:ext cx="2200613" cy="980657"/>
            <a:chOff x="0" y="0"/>
            <a:chExt cx="2200612" cy="980655"/>
          </a:xfrm>
        </p:grpSpPr>
        <p:sp>
          <p:nvSpPr>
            <p:cNvPr id="3006" name="مستطيل"/>
            <p:cNvSpPr/>
            <p:nvPr/>
          </p:nvSpPr>
          <p:spPr>
            <a:xfrm>
              <a:off x="38100" y="38100"/>
              <a:ext cx="2124413" cy="904456"/>
            </a:xfrm>
            <a:prstGeom prst="rect">
              <a:avLst/>
            </a:prstGeom>
            <a:solidFill>
              <a:srgbClr val="FFDBD8"/>
            </a:solidFill>
            <a:ln>
              <a:noFill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1" sz="1500">
                  <a:solidFill>
                    <a:srgbClr val="B51A00"/>
                  </a:solidFill>
                </a:defRPr>
              </a:pPr>
            </a:p>
          </p:txBody>
        </p:sp>
        <p:pic>
          <p:nvPicPr>
            <p:cNvPr id="3005" name="مستطيل مستطيل" descr="مستطيل مستطيل"/>
            <p:cNvPicPr>
              <a:picLocks noChangeAspect="0"/>
            </p:cNvPicPr>
            <p:nvPr/>
          </p:nvPicPr>
          <p:blipFill>
            <a:blip r:embed="rId14">
              <a:extLst/>
            </a:blip>
            <a:stretch>
              <a:fillRect/>
            </a:stretch>
          </p:blipFill>
          <p:spPr>
            <a:xfrm>
              <a:off x="0" y="0"/>
              <a:ext cx="2200613" cy="980656"/>
            </a:xfrm>
            <a:prstGeom prst="rect">
              <a:avLst/>
            </a:prstGeom>
            <a:effectLst/>
          </p:spPr>
        </p:pic>
      </p:grpSp>
      <p:grpSp>
        <p:nvGrpSpPr>
          <p:cNvPr id="3010" name="مستطيل"/>
          <p:cNvGrpSpPr/>
          <p:nvPr/>
        </p:nvGrpSpPr>
        <p:grpSpPr>
          <a:xfrm>
            <a:off x="2017514" y="2451393"/>
            <a:ext cx="1708438" cy="990393"/>
            <a:chOff x="0" y="0"/>
            <a:chExt cx="1708436" cy="990392"/>
          </a:xfrm>
        </p:grpSpPr>
        <p:sp>
          <p:nvSpPr>
            <p:cNvPr id="3009" name="مستطيل"/>
            <p:cNvSpPr/>
            <p:nvPr/>
          </p:nvSpPr>
          <p:spPr>
            <a:xfrm>
              <a:off x="38100" y="38100"/>
              <a:ext cx="1632237" cy="914193"/>
            </a:xfrm>
            <a:prstGeom prst="rect">
              <a:avLst/>
            </a:prstGeom>
            <a:solidFill>
              <a:srgbClr val="FEFCDD"/>
            </a:solidFill>
            <a:ln>
              <a:noFill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1500">
                  <a:solidFill>
                    <a:srgbClr val="B51A00"/>
                  </a:solidFill>
                </a:defRPr>
              </a:pPr>
            </a:p>
          </p:txBody>
        </p:sp>
        <p:pic>
          <p:nvPicPr>
            <p:cNvPr id="3008" name="مستطيل مستطيل" descr="مستطيل مستطيل"/>
            <p:cNvPicPr>
              <a:picLocks noChangeAspect="0"/>
            </p:cNvPicPr>
            <p:nvPr/>
          </p:nvPicPr>
          <p:blipFill>
            <a:blip r:embed="rId15">
              <a:extLst/>
            </a:blip>
            <a:stretch>
              <a:fillRect/>
            </a:stretch>
          </p:blipFill>
          <p:spPr>
            <a:xfrm>
              <a:off x="0" y="0"/>
              <a:ext cx="1708437" cy="990393"/>
            </a:xfrm>
            <a:prstGeom prst="rect">
              <a:avLst/>
            </a:prstGeom>
            <a:effectLst/>
          </p:spPr>
        </p:pic>
      </p:grpSp>
      <p:sp>
        <p:nvSpPr>
          <p:cNvPr id="3011" name="المفردات…"/>
          <p:cNvSpPr txBox="1"/>
          <p:nvPr/>
        </p:nvSpPr>
        <p:spPr>
          <a:xfrm>
            <a:off x="6128229" y="2396236"/>
            <a:ext cx="1825452" cy="11589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algn="ctr" rtl="0">
              <a:defRPr b="1" sz="1300"/>
            </a:pPr>
            <a:r>
              <a:rPr>
                <a:solidFill>
                  <a:srgbClr val="B51A00"/>
                </a:solidFill>
              </a:rPr>
              <a:t>المفردات </a:t>
            </a:r>
          </a:p>
          <a:p>
            <a:pPr algn="ctr" rtl="0">
              <a:defRPr b="1" sz="1300"/>
            </a:pPr>
            <a:r>
              <a:t>ساقا المثلث القائم - الوتر </a:t>
            </a:r>
          </a:p>
          <a:p>
            <a:pPr algn="ctr" rtl="0">
              <a:defRPr b="1" sz="1300"/>
            </a:pPr>
            <a:r>
              <a:t>نظرية فيثاغورس- </a:t>
            </a:r>
          </a:p>
          <a:p>
            <a:pPr algn="ctr" rtl="0">
              <a:defRPr b="1" sz="1300"/>
            </a:pPr>
            <a:r>
              <a:t>عكس نظرية فيثاغورس </a:t>
            </a:r>
          </a:p>
        </p:txBody>
      </p:sp>
      <p:sp>
        <p:nvSpPr>
          <p:cNvPr id="3012" name="نظرية فيثاغورس"/>
          <p:cNvSpPr txBox="1"/>
          <p:nvPr/>
        </p:nvSpPr>
        <p:spPr>
          <a:xfrm>
            <a:off x="6418454" y="925748"/>
            <a:ext cx="1281325" cy="2469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 sz="17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نظرية فيثاغورس </a:t>
            </a:r>
          </a:p>
        </p:txBody>
      </p:sp>
      <p:sp>
        <p:nvSpPr>
          <p:cNvPr id="3013" name="استعمل نظرية فيثاغورس"/>
          <p:cNvSpPr txBox="1"/>
          <p:nvPr/>
        </p:nvSpPr>
        <p:spPr>
          <a:xfrm>
            <a:off x="6442483" y="1729021"/>
            <a:ext cx="1196945" cy="1478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 sz="11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استعمل نظرية فيثاغورس </a:t>
            </a:r>
          </a:p>
        </p:txBody>
      </p:sp>
      <p:pic>
        <p:nvPicPr>
          <p:cNvPr id="3014" name="IMG_1809.jpeg" descr="IMG_1809.jpeg"/>
          <p:cNvPicPr>
            <a:picLocks noChangeAspect="1"/>
          </p:cNvPicPr>
          <p:nvPr/>
        </p:nvPicPr>
        <p:blipFill>
          <a:blip r:embed="rId16">
            <a:extLst/>
          </a:blip>
          <a:stretch>
            <a:fillRect/>
          </a:stretch>
        </p:blipFill>
        <p:spPr>
          <a:xfrm>
            <a:off x="1953332" y="17205"/>
            <a:ext cx="653380" cy="892563"/>
          </a:xfrm>
          <a:prstGeom prst="rect">
            <a:avLst/>
          </a:prstGeom>
          <a:ln w="12700">
            <a:miter lim="400000"/>
          </a:ln>
        </p:spPr>
      </p:pic>
      <p:sp>
        <p:nvSpPr>
          <p:cNvPr id="3015" name="🔹الجذور التربيعية…"/>
          <p:cNvSpPr txBox="1"/>
          <p:nvPr/>
        </p:nvSpPr>
        <p:spPr>
          <a:xfrm>
            <a:off x="4348465" y="2606793"/>
            <a:ext cx="1278918" cy="694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r" rtl="0">
              <a:defRPr b="1" sz="1100">
                <a:solidFill>
                  <a:srgbClr val="B51A00"/>
                </a:solidFill>
              </a:defRPr>
            </a:pPr>
            <a:r>
              <a:t>🔹الجذور التربيعية </a:t>
            </a:r>
          </a:p>
          <a:p>
            <a:pPr algn="r" rtl="0">
              <a:defRPr b="1" sz="1100">
                <a:solidFill>
                  <a:srgbClr val="B51A00"/>
                </a:solidFill>
              </a:defRPr>
            </a:pPr>
            <a:r>
              <a:t>🔹تقدير الجذور التربيعية </a:t>
            </a:r>
          </a:p>
          <a:p>
            <a:pPr algn="r" rtl="0">
              <a:defRPr b="1" sz="1100">
                <a:solidFill>
                  <a:srgbClr val="B51A00"/>
                </a:solidFill>
              </a:defRPr>
            </a:pPr>
            <a:r>
              <a:t>🔹انواع المثلثات</a:t>
            </a:r>
          </a:p>
        </p:txBody>
      </p:sp>
      <p:sp>
        <p:nvSpPr>
          <p:cNvPr id="3016" name="🔹استعمل نظرية فيثاغورس"/>
          <p:cNvSpPr txBox="1"/>
          <p:nvPr/>
        </p:nvSpPr>
        <p:spPr>
          <a:xfrm>
            <a:off x="2178010" y="2705553"/>
            <a:ext cx="1387445" cy="22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 sz="11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🔹استعمل نظرية فيثاغورس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prism dir="l" isContent="0" isInverted="1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5" presetID="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7" dur="1000"/>
                                        <p:tgtEl>
                                          <p:spTgt spid="30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015" grpId="1"/>
      <p:bldP build="whole" bldLvl="1" animBg="1" rev="0" advAuto="0" spid="3016" grpId="2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8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027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3019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3020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021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3022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023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3024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025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3026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3028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3029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3030" name="Google Shape;8442;p63" descr="Google Shape;8442;p63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3032" name="Google Shape;8443;p63" descr="Google Shape;8443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5401" y="694979"/>
            <a:ext cx="1451108" cy="3080659"/>
          </a:xfrm>
          <a:prstGeom prst="rect">
            <a:avLst/>
          </a:prstGeom>
        </p:spPr>
      </p:pic>
      <p:pic>
        <p:nvPicPr>
          <p:cNvPr id="3034" name="Google Shape;10290;p67" descr="Google Shape;10290;p67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3037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3035" name="Google Shape;181;p29" descr="Google Shape;181;p29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036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3040" name="تجميع"/>
          <p:cNvGrpSpPr/>
          <p:nvPr/>
        </p:nvGrpSpPr>
        <p:grpSpPr>
          <a:xfrm>
            <a:off x="275444" y="939348"/>
            <a:ext cx="335689" cy="1548385"/>
            <a:chOff x="0" y="0"/>
            <a:chExt cx="335688" cy="1548383"/>
          </a:xfrm>
        </p:grpSpPr>
        <p:sp>
          <p:nvSpPr>
            <p:cNvPr id="3038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039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٨١</a:t>
              </a:r>
            </a:p>
          </p:txBody>
        </p:sp>
      </p:grpSp>
      <p:grpSp>
        <p:nvGrpSpPr>
          <p:cNvPr id="3043" name="تجميع"/>
          <p:cNvGrpSpPr/>
          <p:nvPr/>
        </p:nvGrpSpPr>
        <p:grpSpPr>
          <a:xfrm>
            <a:off x="28864" y="1124"/>
            <a:ext cx="1251201" cy="812509"/>
            <a:chOff x="0" y="0"/>
            <a:chExt cx="1251200" cy="812508"/>
          </a:xfrm>
        </p:grpSpPr>
        <p:sp>
          <p:nvSpPr>
            <p:cNvPr id="3041" name="Google Shape;951;p13"/>
            <p:cNvSpPr/>
            <p:nvPr/>
          </p:nvSpPr>
          <p:spPr>
            <a:xfrm>
              <a:off x="0" y="0"/>
              <a:ext cx="1251201" cy="812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042" name="الفصل الثاني…"/>
            <p:cNvSpPr txBox="1"/>
            <p:nvPr/>
          </p:nvSpPr>
          <p:spPr>
            <a:xfrm rot="20159341">
              <a:off x="69889" y="221799"/>
              <a:ext cx="1111422" cy="3689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900"/>
              </a:pPr>
              <a:r>
                <a:t>الفصل الثاني </a:t>
              </a:r>
            </a:p>
            <a:p>
              <a:pPr algn="ctr" rtl="0">
                <a:defRPr b="1" sz="900"/>
              </a:pPr>
              <a:r>
                <a:t>الاعداد الحقيقة ونظرية فيثاغورس  </a:t>
              </a:r>
            </a:p>
          </p:txBody>
        </p:sp>
      </p:grpSp>
      <p:grpSp>
        <p:nvGrpSpPr>
          <p:cNvPr id="3054" name="تجميع"/>
          <p:cNvGrpSpPr/>
          <p:nvPr/>
        </p:nvGrpSpPr>
        <p:grpSpPr>
          <a:xfrm>
            <a:off x="947299" y="4604437"/>
            <a:ext cx="6772043" cy="143249"/>
            <a:chOff x="0" y="0"/>
            <a:chExt cx="6772041" cy="143247"/>
          </a:xfrm>
        </p:grpSpPr>
        <p:grpSp>
          <p:nvGrpSpPr>
            <p:cNvPr id="3052" name="تجميع"/>
            <p:cNvGrpSpPr/>
            <p:nvPr/>
          </p:nvGrpSpPr>
          <p:grpSpPr>
            <a:xfrm>
              <a:off x="0" y="0"/>
              <a:ext cx="6772042" cy="143248"/>
              <a:chOff x="0" y="0"/>
              <a:chExt cx="6772041" cy="143247"/>
            </a:xfrm>
          </p:grpSpPr>
          <p:sp>
            <p:nvSpPr>
              <p:cNvPr id="3044" name="Google Shape;4671;p50"/>
              <p:cNvSpPr/>
              <p:nvPr/>
            </p:nvSpPr>
            <p:spPr>
              <a:xfrm>
                <a:off x="0" y="0"/>
                <a:ext cx="533559" cy="135042"/>
              </a:xfrm>
              <a:prstGeom prst="rect">
                <a:avLst/>
              </a:prstGeom>
              <a:solidFill>
                <a:srgbClr val="DD60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45" name="Google Shape;4672;p50"/>
              <p:cNvSpPr/>
              <p:nvPr/>
            </p:nvSpPr>
            <p:spPr>
              <a:xfrm>
                <a:off x="679853" y="0"/>
                <a:ext cx="533559" cy="135042"/>
              </a:xfrm>
              <a:prstGeom prst="rect">
                <a:avLst/>
              </a:prstGeom>
              <a:solidFill>
                <a:srgbClr val="438C7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46" name="Google Shape;4673;p50"/>
              <p:cNvSpPr/>
              <p:nvPr/>
            </p:nvSpPr>
            <p:spPr>
              <a:xfrm>
                <a:off x="1359705" y="0"/>
                <a:ext cx="533559" cy="135042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47" name="Google Shape;4674;p50"/>
              <p:cNvSpPr/>
              <p:nvPr/>
            </p:nvSpPr>
            <p:spPr>
              <a:xfrm>
                <a:off x="2039558" y="0"/>
                <a:ext cx="533559" cy="135042"/>
              </a:xfrm>
              <a:prstGeom prst="rect">
                <a:avLst/>
              </a:prstGeom>
              <a:solidFill>
                <a:schemeClr val="accent4">
                  <a:satOff val="-25817"/>
                  <a:lumOff val="-14941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48" name="Google Shape;4675;p50"/>
              <p:cNvSpPr/>
              <p:nvPr/>
            </p:nvSpPr>
            <p:spPr>
              <a:xfrm>
                <a:off x="2630650" y="12056"/>
                <a:ext cx="1390931" cy="12436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49" name="Google Shape;4677;p50"/>
              <p:cNvSpPr/>
              <p:nvPr/>
            </p:nvSpPr>
            <p:spPr>
              <a:xfrm>
                <a:off x="4113340" y="6719"/>
                <a:ext cx="533559" cy="135042"/>
              </a:xfrm>
              <a:prstGeom prst="rect">
                <a:avLst/>
              </a:prstGeom>
              <a:solidFill>
                <a:srgbClr val="42559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50" name="Google Shape;4678;p50"/>
              <p:cNvSpPr/>
              <p:nvPr/>
            </p:nvSpPr>
            <p:spPr>
              <a:xfrm>
                <a:off x="4758967" y="0"/>
                <a:ext cx="533560" cy="135042"/>
              </a:xfrm>
              <a:prstGeom prst="rect">
                <a:avLst/>
              </a:prstGeom>
              <a:solidFill>
                <a:srgbClr val="AAC3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51" name="Google Shape;4679;p50"/>
              <p:cNvSpPr/>
              <p:nvPr/>
            </p:nvSpPr>
            <p:spPr>
              <a:xfrm>
                <a:off x="5438819" y="0"/>
                <a:ext cx="1333223" cy="14324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053" name="Google Shape;4676;p50"/>
            <p:cNvSpPr/>
            <p:nvPr/>
          </p:nvSpPr>
          <p:spPr>
            <a:xfrm>
              <a:off x="5437813" y="696"/>
              <a:ext cx="610561" cy="141855"/>
            </a:xfrm>
            <a:prstGeom prst="rect">
              <a:avLst/>
            </a:prstGeom>
            <a:solidFill>
              <a:srgbClr val="DD604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3055" name="IMG_1584.png" descr="IMG_1584.png"/>
          <p:cNvPicPr>
            <a:picLocks noChangeAspect="1"/>
          </p:cNvPicPr>
          <p:nvPr/>
        </p:nvPicPr>
        <p:blipFill>
          <a:blip r:embed="rId11">
            <a:extLst/>
          </a:blip>
          <a:srcRect l="7127" t="0" r="0" b="8082"/>
          <a:stretch>
            <a:fillRect/>
          </a:stretch>
        </p:blipFill>
        <p:spPr>
          <a:xfrm>
            <a:off x="1646521" y="1065570"/>
            <a:ext cx="5089014" cy="5056910"/>
          </a:xfrm>
          <a:prstGeom prst="rect">
            <a:avLst/>
          </a:prstGeom>
          <a:ln w="12700">
            <a:miter lim="400000"/>
          </a:ln>
        </p:spPr>
      </p:pic>
      <p:sp>
        <p:nvSpPr>
          <p:cNvPr id="3056" name="المفردات…"/>
          <p:cNvSpPr txBox="1"/>
          <p:nvPr/>
        </p:nvSpPr>
        <p:spPr>
          <a:xfrm>
            <a:off x="6128229" y="2396236"/>
            <a:ext cx="1825452" cy="11589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algn="ctr" rtl="0">
              <a:defRPr b="1" sz="1300"/>
            </a:pPr>
            <a:r>
              <a:rPr>
                <a:solidFill>
                  <a:srgbClr val="B51A00"/>
                </a:solidFill>
              </a:rPr>
              <a:t>المفردات </a:t>
            </a:r>
          </a:p>
          <a:p>
            <a:pPr algn="ctr" rtl="0">
              <a:defRPr b="1" sz="1300"/>
            </a:pPr>
            <a:r>
              <a:t>ساقا المثلث القائم - الوتر </a:t>
            </a:r>
          </a:p>
          <a:p>
            <a:pPr algn="ctr" rtl="0">
              <a:defRPr b="1" sz="1300"/>
            </a:pPr>
            <a:r>
              <a:t>نظرية فيثاغورس- </a:t>
            </a:r>
          </a:p>
          <a:p>
            <a:pPr algn="ctr" rtl="0">
              <a:defRPr b="1" sz="1300"/>
            </a:pPr>
            <a:r>
              <a:t>عكس نظرية فيثاغورس </a:t>
            </a:r>
          </a:p>
        </p:txBody>
      </p:sp>
      <p:sp>
        <p:nvSpPr>
          <p:cNvPr id="3057" name="نظرية فيثاغورس"/>
          <p:cNvSpPr txBox="1"/>
          <p:nvPr/>
        </p:nvSpPr>
        <p:spPr>
          <a:xfrm>
            <a:off x="6418454" y="925748"/>
            <a:ext cx="1281325" cy="2469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 sz="17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نظرية فيثاغورس </a:t>
            </a:r>
          </a:p>
        </p:txBody>
      </p:sp>
      <p:sp>
        <p:nvSpPr>
          <p:cNvPr id="3058" name="استعمل نظرية فيثاغورس"/>
          <p:cNvSpPr txBox="1"/>
          <p:nvPr/>
        </p:nvSpPr>
        <p:spPr>
          <a:xfrm>
            <a:off x="6442483" y="1729021"/>
            <a:ext cx="1196945" cy="1478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 sz="11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استعمل نظرية فيثاغورس </a:t>
            </a:r>
          </a:p>
        </p:txBody>
      </p:sp>
      <p:pic>
        <p:nvPicPr>
          <p:cNvPr id="3059" name="IMG_1809.jpeg" descr="IMG_1809.jpeg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1953332" y="17205"/>
            <a:ext cx="653380" cy="89256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068" name="تجميع"/>
          <p:cNvGrpSpPr/>
          <p:nvPr/>
        </p:nvGrpSpPr>
        <p:grpSpPr>
          <a:xfrm>
            <a:off x="1760780" y="885099"/>
            <a:ext cx="4485865" cy="3682257"/>
            <a:chOff x="0" y="0"/>
            <a:chExt cx="4485864" cy="3682256"/>
          </a:xfrm>
        </p:grpSpPr>
        <p:grpSp>
          <p:nvGrpSpPr>
            <p:cNvPr id="3063" name="Google Shape;1048;p38"/>
            <p:cNvGrpSpPr/>
            <p:nvPr/>
          </p:nvGrpSpPr>
          <p:grpSpPr>
            <a:xfrm>
              <a:off x="1446514" y="3084071"/>
              <a:ext cx="1459406" cy="598185"/>
              <a:chOff x="0" y="0"/>
              <a:chExt cx="1459405" cy="598184"/>
            </a:xfrm>
          </p:grpSpPr>
          <p:sp>
            <p:nvSpPr>
              <p:cNvPr id="3060" name="Google Shape;1049;p38"/>
              <p:cNvSpPr/>
              <p:nvPr/>
            </p:nvSpPr>
            <p:spPr>
              <a:xfrm rot="10800000">
                <a:off x="0" y="565409"/>
                <a:ext cx="1451918" cy="327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21600"/>
                    </a:moveTo>
                    <a:lnTo>
                      <a:pt x="694" y="0"/>
                    </a:lnTo>
                    <a:lnTo>
                      <a:pt x="20906" y="0"/>
                    </a:ln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707887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0" dir="0">
                  <a:srgbClr val="000000">
                    <a:alpha val="4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rtl="0">
                  <a:defRPr sz="24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3061" name="Google Shape;1050;p38"/>
              <p:cNvSpPr/>
              <p:nvPr/>
            </p:nvSpPr>
            <p:spPr>
              <a:xfrm>
                <a:off x="140058" y="-1"/>
                <a:ext cx="1171880" cy="4680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21600"/>
                    </a:moveTo>
                    <a:lnTo>
                      <a:pt x="1301" y="0"/>
                    </a:lnTo>
                    <a:lnTo>
                      <a:pt x="20299" y="0"/>
                    </a:ln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D8D8D8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0" dir="0">
                  <a:srgbClr val="000000">
                    <a:alpha val="4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rtl="0">
                  <a:defRPr sz="24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3062" name="Google Shape;1051;p38"/>
              <p:cNvSpPr/>
              <p:nvPr/>
            </p:nvSpPr>
            <p:spPr>
              <a:xfrm>
                <a:off x="7489" y="466869"/>
                <a:ext cx="1451918" cy="1022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21600"/>
                    </a:moveTo>
                    <a:lnTo>
                      <a:pt x="2165" y="0"/>
                    </a:lnTo>
                    <a:lnTo>
                      <a:pt x="19435" y="0"/>
                    </a:ln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0" dir="0">
                  <a:srgbClr val="000000">
                    <a:alpha val="4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rtl="0">
                  <a:defRPr sz="24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grpSp>
          <p:nvGrpSpPr>
            <p:cNvPr id="3066" name="Google Shape;1052;p38"/>
            <p:cNvGrpSpPr/>
            <p:nvPr/>
          </p:nvGrpSpPr>
          <p:grpSpPr>
            <a:xfrm>
              <a:off x="0" y="-1"/>
              <a:ext cx="4485865" cy="3133304"/>
              <a:chOff x="0" y="0"/>
              <a:chExt cx="4485864" cy="3133302"/>
            </a:xfrm>
          </p:grpSpPr>
          <p:sp>
            <p:nvSpPr>
              <p:cNvPr id="3064" name="Google Shape;1053;p38"/>
              <p:cNvSpPr/>
              <p:nvPr/>
            </p:nvSpPr>
            <p:spPr>
              <a:xfrm>
                <a:off x="11" y="-1"/>
                <a:ext cx="4485854" cy="3133206"/>
              </a:xfrm>
              <a:prstGeom prst="roundRect">
                <a:avLst>
                  <a:gd name="adj" fmla="val 3377"/>
                </a:avLst>
              </a:prstGeom>
              <a:solidFill>
                <a:srgbClr val="262626"/>
              </a:solidFill>
              <a:ln w="12700" cap="flat">
                <a:solidFill>
                  <a:srgbClr val="393536"/>
                </a:solidFill>
                <a:prstDash val="solid"/>
                <a:miter lim="800000"/>
              </a:ln>
              <a:effectLst>
                <a:outerShdw sx="100000" sy="100000" kx="0" ky="0" algn="b" rotWithShape="0" blurRad="63500" dist="0" dir="0">
                  <a:srgbClr val="000000">
                    <a:alpha val="4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rtl="0">
                  <a:defRPr sz="24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3065" name="Google Shape;1054;p38"/>
              <p:cNvSpPr/>
              <p:nvPr/>
            </p:nvSpPr>
            <p:spPr>
              <a:xfrm rot="10800000">
                <a:off x="0" y="2785432"/>
                <a:ext cx="4485854" cy="3478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28" y="0"/>
                    </a:moveTo>
                    <a:lnTo>
                      <a:pt x="21272" y="0"/>
                    </a:lnTo>
                    <a:cubicBezTo>
                      <a:pt x="21453" y="0"/>
                      <a:pt x="21600" y="1893"/>
                      <a:pt x="21600" y="4227"/>
                    </a:cubicBez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4227"/>
                    </a:lnTo>
                    <a:cubicBezTo>
                      <a:pt x="0" y="1893"/>
                      <a:pt x="147" y="0"/>
                      <a:pt x="32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solidFill>
                  <a:srgbClr val="C6CFD6"/>
                </a:solidFill>
                <a:prstDash val="solid"/>
                <a:miter lim="8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rtl="0">
                  <a:defRPr sz="24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sp>
          <p:nvSpPr>
            <p:cNvPr id="3067" name="Google Shape;1055;p38"/>
            <p:cNvSpPr/>
            <p:nvPr/>
          </p:nvSpPr>
          <p:spPr>
            <a:xfrm>
              <a:off x="2051491" y="121727"/>
              <a:ext cx="106795" cy="106874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3069" name="مستطيل"/>
          <p:cNvSpPr/>
          <p:nvPr/>
        </p:nvSpPr>
        <p:spPr>
          <a:xfrm>
            <a:off x="1808410" y="934806"/>
            <a:ext cx="4417849" cy="2683296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</p:spPr>
        <p:txBody>
          <a:bodyPr lIns="0" tIns="0" rIns="0" bIns="0"/>
          <a:lstStyle/>
          <a:p>
            <a:pPr/>
          </a:p>
        </p:txBody>
      </p:sp>
      <p:pic>
        <p:nvPicPr>
          <p:cNvPr id="3070" name="نظرية فيثاغورس 2.mov" descr="نظرية فيثاغورس 2.mov"/>
          <p:cNvPicPr>
            <a:picLocks noChangeAspect="0"/>
          </p:cNvPicPr>
          <p:nvPr>
            <a:videoFile r:link="rId13"/>
            <p:extLst>
              <p:ext uri="{DAA4B4D4-6D71-4841-9C94-3DE7FCFB9230}">
                <p14:media xmlns:p14="http://schemas.microsoft.com/office/powerpoint/2010/main" r:embed="rId14"/>
              </p:ext>
            </p:extLst>
          </p:nvPr>
        </p:nvPicPr>
        <p:blipFill>
          <a:blip r:embed="rId15">
            <a:extLst/>
          </a:blip>
          <a:stretch>
            <a:fillRect/>
          </a:stretch>
        </p:blipFill>
        <p:spPr>
          <a:xfrm>
            <a:off x="1830791" y="1073868"/>
            <a:ext cx="4345843" cy="244453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prism dir="l" isContent="0" isInverted="1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769" fill="hold"/>
                                        <p:tgtEl>
                                          <p:spTgt spid="30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3070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3070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0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3070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pic>
        <p:nvPicPr>
          <p:cNvPr id="3073" name="IMG_0473.jpeg" descr="IMG_0473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00109" y="363773"/>
            <a:ext cx="1275519" cy="85034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082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3074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3075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076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3077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078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3079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080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3081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7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3083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3084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3085" name="Google Shape;8442;p63" descr="Google Shape;8442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3087" name="Google Shape;8443;p63" descr="Google Shape;8443;p63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6315401" y="694979"/>
            <a:ext cx="1451108" cy="3080659"/>
          </a:xfrm>
          <a:prstGeom prst="rect">
            <a:avLst/>
          </a:prstGeom>
        </p:spPr>
      </p:pic>
      <p:pic>
        <p:nvPicPr>
          <p:cNvPr id="3089" name="Google Shape;10290;p67" descr="Google Shape;10290;p67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3092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3090" name="Google Shape;181;p29" descr="Google Shape;181;p29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091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3095" name="تجميع"/>
          <p:cNvGrpSpPr/>
          <p:nvPr/>
        </p:nvGrpSpPr>
        <p:grpSpPr>
          <a:xfrm>
            <a:off x="275444" y="939348"/>
            <a:ext cx="335689" cy="1548385"/>
            <a:chOff x="0" y="0"/>
            <a:chExt cx="335688" cy="1548383"/>
          </a:xfrm>
        </p:grpSpPr>
        <p:sp>
          <p:nvSpPr>
            <p:cNvPr id="3093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094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٨١</a:t>
              </a:r>
            </a:p>
          </p:txBody>
        </p:sp>
      </p:grpSp>
      <p:grpSp>
        <p:nvGrpSpPr>
          <p:cNvPr id="3098" name="تجميع"/>
          <p:cNvGrpSpPr/>
          <p:nvPr/>
        </p:nvGrpSpPr>
        <p:grpSpPr>
          <a:xfrm>
            <a:off x="28864" y="1124"/>
            <a:ext cx="1251201" cy="812509"/>
            <a:chOff x="0" y="0"/>
            <a:chExt cx="1251200" cy="812508"/>
          </a:xfrm>
        </p:grpSpPr>
        <p:sp>
          <p:nvSpPr>
            <p:cNvPr id="3096" name="Google Shape;951;p13"/>
            <p:cNvSpPr/>
            <p:nvPr/>
          </p:nvSpPr>
          <p:spPr>
            <a:xfrm>
              <a:off x="0" y="0"/>
              <a:ext cx="1251201" cy="812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097" name="الفصل الثاني…"/>
            <p:cNvSpPr txBox="1"/>
            <p:nvPr/>
          </p:nvSpPr>
          <p:spPr>
            <a:xfrm rot="20159341">
              <a:off x="69889" y="221799"/>
              <a:ext cx="1111422" cy="3689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900"/>
              </a:pPr>
              <a:r>
                <a:t>الفصل الثاني </a:t>
              </a:r>
            </a:p>
            <a:p>
              <a:pPr algn="ctr" rtl="0">
                <a:defRPr b="1" sz="900"/>
              </a:pPr>
              <a:r>
                <a:t>الاعداد الحقيقة ونظرية فيثاغورس  </a:t>
              </a:r>
            </a:p>
          </p:txBody>
        </p:sp>
      </p:grpSp>
      <p:pic>
        <p:nvPicPr>
          <p:cNvPr id="3099" name="IMG_1753.jpeg" descr="IMG_1753.jpeg"/>
          <p:cNvPicPr>
            <a:picLocks noChangeAspect="1"/>
          </p:cNvPicPr>
          <p:nvPr/>
        </p:nvPicPr>
        <p:blipFill>
          <a:blip r:embed="rId12">
            <a:extLst/>
          </a:blip>
          <a:srcRect l="25189" t="6250" r="25720" b="4451"/>
          <a:stretch>
            <a:fillRect/>
          </a:stretch>
        </p:blipFill>
        <p:spPr>
          <a:xfrm>
            <a:off x="7344761" y="3695570"/>
            <a:ext cx="710035" cy="8007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562" fill="norm" stroke="1" extrusionOk="0">
                <a:moveTo>
                  <a:pt x="4370" y="0"/>
                </a:moveTo>
                <a:cubicBezTo>
                  <a:pt x="4109" y="0"/>
                  <a:pt x="4092" y="4"/>
                  <a:pt x="4092" y="128"/>
                </a:cubicBezTo>
                <a:cubicBezTo>
                  <a:pt x="4092" y="200"/>
                  <a:pt x="4121" y="385"/>
                  <a:pt x="4152" y="534"/>
                </a:cubicBezTo>
                <a:cubicBezTo>
                  <a:pt x="4184" y="683"/>
                  <a:pt x="4270" y="1222"/>
                  <a:pt x="4345" y="1731"/>
                </a:cubicBezTo>
                <a:cubicBezTo>
                  <a:pt x="4570" y="3239"/>
                  <a:pt x="4754" y="4486"/>
                  <a:pt x="4792" y="4787"/>
                </a:cubicBezTo>
                <a:cubicBezTo>
                  <a:pt x="4821" y="5019"/>
                  <a:pt x="4841" y="5057"/>
                  <a:pt x="4913" y="5033"/>
                </a:cubicBezTo>
                <a:cubicBezTo>
                  <a:pt x="5080" y="4978"/>
                  <a:pt x="6356" y="4262"/>
                  <a:pt x="6566" y="4103"/>
                </a:cubicBezTo>
                <a:cubicBezTo>
                  <a:pt x="6777" y="3945"/>
                  <a:pt x="6871" y="3954"/>
                  <a:pt x="6808" y="4125"/>
                </a:cubicBezTo>
                <a:cubicBezTo>
                  <a:pt x="6736" y="4321"/>
                  <a:pt x="6442" y="4819"/>
                  <a:pt x="6398" y="4819"/>
                </a:cubicBezTo>
                <a:cubicBezTo>
                  <a:pt x="6371" y="4819"/>
                  <a:pt x="6112" y="4959"/>
                  <a:pt x="5818" y="5129"/>
                </a:cubicBezTo>
                <a:cubicBezTo>
                  <a:pt x="5524" y="5300"/>
                  <a:pt x="5192" y="5480"/>
                  <a:pt x="5094" y="5525"/>
                </a:cubicBezTo>
                <a:cubicBezTo>
                  <a:pt x="4930" y="5599"/>
                  <a:pt x="4924" y="5616"/>
                  <a:pt x="4949" y="5781"/>
                </a:cubicBezTo>
                <a:cubicBezTo>
                  <a:pt x="5033" y="6332"/>
                  <a:pt x="5135" y="7065"/>
                  <a:pt x="5166" y="7299"/>
                </a:cubicBezTo>
                <a:cubicBezTo>
                  <a:pt x="5218" y="7689"/>
                  <a:pt x="5406" y="8446"/>
                  <a:pt x="5504" y="8656"/>
                </a:cubicBezTo>
                <a:cubicBezTo>
                  <a:pt x="5717" y="9113"/>
                  <a:pt x="6264" y="9509"/>
                  <a:pt x="6868" y="9650"/>
                </a:cubicBezTo>
                <a:cubicBezTo>
                  <a:pt x="7952" y="9902"/>
                  <a:pt x="10062" y="9632"/>
                  <a:pt x="11117" y="9115"/>
                </a:cubicBezTo>
                <a:cubicBezTo>
                  <a:pt x="11306" y="9023"/>
                  <a:pt x="11489" y="8962"/>
                  <a:pt x="11516" y="8976"/>
                </a:cubicBezTo>
                <a:cubicBezTo>
                  <a:pt x="11542" y="8991"/>
                  <a:pt x="11574" y="9128"/>
                  <a:pt x="11588" y="9276"/>
                </a:cubicBezTo>
                <a:cubicBezTo>
                  <a:pt x="11616" y="9577"/>
                  <a:pt x="11726" y="9718"/>
                  <a:pt x="11986" y="9788"/>
                </a:cubicBezTo>
                <a:cubicBezTo>
                  <a:pt x="12386" y="9897"/>
                  <a:pt x="13049" y="9704"/>
                  <a:pt x="13169" y="9446"/>
                </a:cubicBezTo>
                <a:cubicBezTo>
                  <a:pt x="13266" y="9240"/>
                  <a:pt x="13214" y="8770"/>
                  <a:pt x="12843" y="6722"/>
                </a:cubicBezTo>
                <a:cubicBezTo>
                  <a:pt x="12530" y="4987"/>
                  <a:pt x="12322" y="3833"/>
                  <a:pt x="12131" y="2650"/>
                </a:cubicBezTo>
                <a:lnTo>
                  <a:pt x="12047" y="2073"/>
                </a:lnTo>
                <a:lnTo>
                  <a:pt x="11878" y="2073"/>
                </a:lnTo>
                <a:cubicBezTo>
                  <a:pt x="11786" y="2074"/>
                  <a:pt x="11366" y="2118"/>
                  <a:pt x="10948" y="2169"/>
                </a:cubicBezTo>
                <a:cubicBezTo>
                  <a:pt x="10227" y="2258"/>
                  <a:pt x="10162" y="2257"/>
                  <a:pt x="9741" y="2180"/>
                </a:cubicBezTo>
                <a:cubicBezTo>
                  <a:pt x="9497" y="2135"/>
                  <a:pt x="9168" y="2037"/>
                  <a:pt x="9005" y="1966"/>
                </a:cubicBezTo>
                <a:cubicBezTo>
                  <a:pt x="8841" y="1895"/>
                  <a:pt x="8694" y="1846"/>
                  <a:pt x="8679" y="1859"/>
                </a:cubicBezTo>
                <a:cubicBezTo>
                  <a:pt x="8663" y="1873"/>
                  <a:pt x="8783" y="2005"/>
                  <a:pt x="8944" y="2148"/>
                </a:cubicBezTo>
                <a:cubicBezTo>
                  <a:pt x="9224" y="2395"/>
                  <a:pt x="9627" y="2639"/>
                  <a:pt x="10224" y="2939"/>
                </a:cubicBezTo>
                <a:cubicBezTo>
                  <a:pt x="10587" y="3121"/>
                  <a:pt x="10919" y="3401"/>
                  <a:pt x="11009" y="3591"/>
                </a:cubicBezTo>
                <a:cubicBezTo>
                  <a:pt x="11108" y="3801"/>
                  <a:pt x="11103" y="4212"/>
                  <a:pt x="10996" y="4488"/>
                </a:cubicBezTo>
                <a:cubicBezTo>
                  <a:pt x="10849" y="4873"/>
                  <a:pt x="10468" y="5115"/>
                  <a:pt x="8727" y="5963"/>
                </a:cubicBezTo>
                <a:cubicBezTo>
                  <a:pt x="7736" y="6445"/>
                  <a:pt x="7618" y="6493"/>
                  <a:pt x="7291" y="6465"/>
                </a:cubicBezTo>
                <a:cubicBezTo>
                  <a:pt x="6747" y="6419"/>
                  <a:pt x="6399" y="6005"/>
                  <a:pt x="6385" y="5396"/>
                </a:cubicBezTo>
                <a:cubicBezTo>
                  <a:pt x="6377" y="5004"/>
                  <a:pt x="6469" y="4921"/>
                  <a:pt x="6518" y="5279"/>
                </a:cubicBezTo>
                <a:cubicBezTo>
                  <a:pt x="6537" y="5414"/>
                  <a:pt x="6569" y="5583"/>
                  <a:pt x="6591" y="5642"/>
                </a:cubicBezTo>
                <a:cubicBezTo>
                  <a:pt x="6667" y="5854"/>
                  <a:pt x="7063" y="5935"/>
                  <a:pt x="7532" y="5845"/>
                </a:cubicBezTo>
                <a:cubicBezTo>
                  <a:pt x="7697" y="5814"/>
                  <a:pt x="7693" y="5819"/>
                  <a:pt x="7677" y="5503"/>
                </a:cubicBezTo>
                <a:cubicBezTo>
                  <a:pt x="7655" y="5063"/>
                  <a:pt x="7567" y="4337"/>
                  <a:pt x="7472" y="3836"/>
                </a:cubicBezTo>
                <a:cubicBezTo>
                  <a:pt x="7428" y="3604"/>
                  <a:pt x="7367" y="3260"/>
                  <a:pt x="7339" y="3078"/>
                </a:cubicBezTo>
                <a:cubicBezTo>
                  <a:pt x="7132" y="1726"/>
                  <a:pt x="6961" y="883"/>
                  <a:pt x="6880" y="791"/>
                </a:cubicBezTo>
                <a:cubicBezTo>
                  <a:pt x="6851" y="757"/>
                  <a:pt x="6601" y="630"/>
                  <a:pt x="6325" y="513"/>
                </a:cubicBezTo>
                <a:cubicBezTo>
                  <a:pt x="5528" y="174"/>
                  <a:pt x="4857" y="0"/>
                  <a:pt x="4370" y="0"/>
                </a:cubicBezTo>
                <a:close/>
                <a:moveTo>
                  <a:pt x="3549" y="128"/>
                </a:moveTo>
                <a:cubicBezTo>
                  <a:pt x="3493" y="77"/>
                  <a:pt x="3057" y="239"/>
                  <a:pt x="2631" y="460"/>
                </a:cubicBezTo>
                <a:cubicBezTo>
                  <a:pt x="2445" y="556"/>
                  <a:pt x="2261" y="630"/>
                  <a:pt x="2221" y="630"/>
                </a:cubicBezTo>
                <a:cubicBezTo>
                  <a:pt x="2181" y="631"/>
                  <a:pt x="2070" y="683"/>
                  <a:pt x="1980" y="748"/>
                </a:cubicBezTo>
                <a:lnTo>
                  <a:pt x="1811" y="866"/>
                </a:lnTo>
                <a:lnTo>
                  <a:pt x="2269" y="1261"/>
                </a:lnTo>
                <a:lnTo>
                  <a:pt x="2728" y="1667"/>
                </a:lnTo>
                <a:lnTo>
                  <a:pt x="2668" y="1838"/>
                </a:lnTo>
                <a:cubicBezTo>
                  <a:pt x="2589" y="2049"/>
                  <a:pt x="2214" y="2382"/>
                  <a:pt x="1931" y="2501"/>
                </a:cubicBezTo>
                <a:cubicBezTo>
                  <a:pt x="1787" y="2561"/>
                  <a:pt x="1658" y="2676"/>
                  <a:pt x="1509" y="2885"/>
                </a:cubicBezTo>
                <a:cubicBezTo>
                  <a:pt x="1226" y="3282"/>
                  <a:pt x="1061" y="3362"/>
                  <a:pt x="471" y="3398"/>
                </a:cubicBezTo>
                <a:lnTo>
                  <a:pt x="0" y="3430"/>
                </a:lnTo>
                <a:lnTo>
                  <a:pt x="0" y="3911"/>
                </a:lnTo>
                <a:cubicBezTo>
                  <a:pt x="0" y="4291"/>
                  <a:pt x="19" y="4397"/>
                  <a:pt x="84" y="4424"/>
                </a:cubicBezTo>
                <a:cubicBezTo>
                  <a:pt x="567" y="4624"/>
                  <a:pt x="708" y="4709"/>
                  <a:pt x="773" y="4819"/>
                </a:cubicBezTo>
                <a:cubicBezTo>
                  <a:pt x="814" y="4890"/>
                  <a:pt x="889" y="4984"/>
                  <a:pt x="942" y="5022"/>
                </a:cubicBezTo>
                <a:cubicBezTo>
                  <a:pt x="994" y="5061"/>
                  <a:pt x="1154" y="5214"/>
                  <a:pt x="1304" y="5375"/>
                </a:cubicBezTo>
                <a:cubicBezTo>
                  <a:pt x="1454" y="5536"/>
                  <a:pt x="1707" y="5789"/>
                  <a:pt x="1859" y="5931"/>
                </a:cubicBezTo>
                <a:cubicBezTo>
                  <a:pt x="2050" y="6110"/>
                  <a:pt x="2159" y="6177"/>
                  <a:pt x="2221" y="6155"/>
                </a:cubicBezTo>
                <a:cubicBezTo>
                  <a:pt x="2270" y="6138"/>
                  <a:pt x="2441" y="6082"/>
                  <a:pt x="2607" y="6027"/>
                </a:cubicBezTo>
                <a:cubicBezTo>
                  <a:pt x="2774" y="5972"/>
                  <a:pt x="2941" y="5912"/>
                  <a:pt x="2969" y="5888"/>
                </a:cubicBezTo>
                <a:cubicBezTo>
                  <a:pt x="2998" y="5865"/>
                  <a:pt x="3053" y="5845"/>
                  <a:pt x="3090" y="5845"/>
                </a:cubicBezTo>
                <a:cubicBezTo>
                  <a:pt x="3128" y="5845"/>
                  <a:pt x="3419" y="5728"/>
                  <a:pt x="3742" y="5589"/>
                </a:cubicBezTo>
                <a:lnTo>
                  <a:pt x="4333" y="5332"/>
                </a:lnTo>
                <a:lnTo>
                  <a:pt x="4297" y="5108"/>
                </a:lnTo>
                <a:cubicBezTo>
                  <a:pt x="4239" y="4669"/>
                  <a:pt x="4102" y="3713"/>
                  <a:pt x="4044" y="3355"/>
                </a:cubicBezTo>
                <a:cubicBezTo>
                  <a:pt x="4011" y="3155"/>
                  <a:pt x="3933" y="2632"/>
                  <a:pt x="3875" y="2191"/>
                </a:cubicBezTo>
                <a:cubicBezTo>
                  <a:pt x="3694" y="812"/>
                  <a:pt x="3593" y="168"/>
                  <a:pt x="3549" y="128"/>
                </a:cubicBezTo>
                <a:close/>
                <a:moveTo>
                  <a:pt x="7532" y="1133"/>
                </a:moveTo>
                <a:cubicBezTo>
                  <a:pt x="7525" y="1140"/>
                  <a:pt x="7589" y="1511"/>
                  <a:pt x="7677" y="1966"/>
                </a:cubicBezTo>
                <a:cubicBezTo>
                  <a:pt x="8036" y="3815"/>
                  <a:pt x="8121" y="4796"/>
                  <a:pt x="7979" y="5396"/>
                </a:cubicBezTo>
                <a:cubicBezTo>
                  <a:pt x="7939" y="5564"/>
                  <a:pt x="7929" y="5696"/>
                  <a:pt x="7955" y="5696"/>
                </a:cubicBezTo>
                <a:cubicBezTo>
                  <a:pt x="8040" y="5696"/>
                  <a:pt x="9005" y="5250"/>
                  <a:pt x="9620" y="4926"/>
                </a:cubicBezTo>
                <a:cubicBezTo>
                  <a:pt x="10388" y="4522"/>
                  <a:pt x="10803" y="4250"/>
                  <a:pt x="10803" y="4146"/>
                </a:cubicBezTo>
                <a:cubicBezTo>
                  <a:pt x="10803" y="4014"/>
                  <a:pt x="10437" y="3739"/>
                  <a:pt x="9789" y="3387"/>
                </a:cubicBezTo>
                <a:cubicBezTo>
                  <a:pt x="9037" y="2979"/>
                  <a:pt x="9042" y="2980"/>
                  <a:pt x="8522" y="2479"/>
                </a:cubicBezTo>
                <a:lnTo>
                  <a:pt x="8099" y="2073"/>
                </a:lnTo>
                <a:lnTo>
                  <a:pt x="8124" y="1795"/>
                </a:lnTo>
                <a:lnTo>
                  <a:pt x="8148" y="1517"/>
                </a:lnTo>
                <a:lnTo>
                  <a:pt x="7846" y="1314"/>
                </a:lnTo>
                <a:cubicBezTo>
                  <a:pt x="7678" y="1204"/>
                  <a:pt x="7540" y="1126"/>
                  <a:pt x="7532" y="1133"/>
                </a:cubicBezTo>
                <a:close/>
                <a:moveTo>
                  <a:pt x="13012" y="2436"/>
                </a:moveTo>
                <a:lnTo>
                  <a:pt x="12614" y="2447"/>
                </a:lnTo>
                <a:lnTo>
                  <a:pt x="12638" y="2575"/>
                </a:lnTo>
                <a:cubicBezTo>
                  <a:pt x="12684" y="2775"/>
                  <a:pt x="12936" y="4131"/>
                  <a:pt x="12976" y="4403"/>
                </a:cubicBezTo>
                <a:cubicBezTo>
                  <a:pt x="12996" y="4537"/>
                  <a:pt x="13147" y="5386"/>
                  <a:pt x="13314" y="6283"/>
                </a:cubicBezTo>
                <a:cubicBezTo>
                  <a:pt x="13563" y="7621"/>
                  <a:pt x="13620" y="8031"/>
                  <a:pt x="13628" y="8570"/>
                </a:cubicBezTo>
                <a:cubicBezTo>
                  <a:pt x="13636" y="9093"/>
                  <a:pt x="13622" y="9280"/>
                  <a:pt x="13543" y="9479"/>
                </a:cubicBezTo>
                <a:cubicBezTo>
                  <a:pt x="13415" y="9805"/>
                  <a:pt x="13135" y="10144"/>
                  <a:pt x="12843" y="10333"/>
                </a:cubicBezTo>
                <a:cubicBezTo>
                  <a:pt x="12646" y="10462"/>
                  <a:pt x="12553" y="10485"/>
                  <a:pt x="12216" y="10504"/>
                </a:cubicBezTo>
                <a:cubicBezTo>
                  <a:pt x="11821" y="10527"/>
                  <a:pt x="11812" y="10521"/>
                  <a:pt x="11624" y="10355"/>
                </a:cubicBezTo>
                <a:cubicBezTo>
                  <a:pt x="11450" y="10201"/>
                  <a:pt x="11298" y="9916"/>
                  <a:pt x="11298" y="9724"/>
                </a:cubicBezTo>
                <a:cubicBezTo>
                  <a:pt x="11298" y="9654"/>
                  <a:pt x="11277" y="9645"/>
                  <a:pt x="11117" y="9724"/>
                </a:cubicBezTo>
                <a:cubicBezTo>
                  <a:pt x="10451" y="10055"/>
                  <a:pt x="9270" y="10359"/>
                  <a:pt x="8377" y="10419"/>
                </a:cubicBezTo>
                <a:cubicBezTo>
                  <a:pt x="7344" y="10489"/>
                  <a:pt x="6666" y="10422"/>
                  <a:pt x="6144" y="10195"/>
                </a:cubicBezTo>
                <a:cubicBezTo>
                  <a:pt x="5925" y="10099"/>
                  <a:pt x="5649" y="9928"/>
                  <a:pt x="5528" y="9821"/>
                </a:cubicBezTo>
                <a:cubicBezTo>
                  <a:pt x="5289" y="9609"/>
                  <a:pt x="5275" y="9623"/>
                  <a:pt x="5384" y="10024"/>
                </a:cubicBezTo>
                <a:cubicBezTo>
                  <a:pt x="5569" y="10708"/>
                  <a:pt x="5875" y="11100"/>
                  <a:pt x="6373" y="11295"/>
                </a:cubicBezTo>
                <a:cubicBezTo>
                  <a:pt x="7286" y="11652"/>
                  <a:pt x="7191" y="11627"/>
                  <a:pt x="8063" y="11680"/>
                </a:cubicBezTo>
                <a:cubicBezTo>
                  <a:pt x="9251" y="11752"/>
                  <a:pt x="11229" y="11711"/>
                  <a:pt x="11926" y="11594"/>
                </a:cubicBezTo>
                <a:cubicBezTo>
                  <a:pt x="12858" y="11439"/>
                  <a:pt x="14310" y="11075"/>
                  <a:pt x="14932" y="10846"/>
                </a:cubicBezTo>
                <a:cubicBezTo>
                  <a:pt x="15719" y="10557"/>
                  <a:pt x="16505" y="10089"/>
                  <a:pt x="16380" y="9981"/>
                </a:cubicBezTo>
                <a:cubicBezTo>
                  <a:pt x="16323" y="9932"/>
                  <a:pt x="15718" y="9751"/>
                  <a:pt x="14980" y="9564"/>
                </a:cubicBezTo>
                <a:cubicBezTo>
                  <a:pt x="14692" y="9491"/>
                  <a:pt x="14425" y="9413"/>
                  <a:pt x="14388" y="9382"/>
                </a:cubicBezTo>
                <a:cubicBezTo>
                  <a:pt x="14309" y="9316"/>
                  <a:pt x="14422" y="8819"/>
                  <a:pt x="14545" y="8688"/>
                </a:cubicBezTo>
                <a:cubicBezTo>
                  <a:pt x="14586" y="8645"/>
                  <a:pt x="14885" y="8490"/>
                  <a:pt x="15209" y="8346"/>
                </a:cubicBezTo>
                <a:lnTo>
                  <a:pt x="15801" y="8089"/>
                </a:lnTo>
                <a:lnTo>
                  <a:pt x="15776" y="7608"/>
                </a:lnTo>
                <a:lnTo>
                  <a:pt x="15740" y="7128"/>
                </a:lnTo>
                <a:lnTo>
                  <a:pt x="15970" y="6732"/>
                </a:lnTo>
                <a:cubicBezTo>
                  <a:pt x="16090" y="6514"/>
                  <a:pt x="16214" y="6323"/>
                  <a:pt x="16247" y="6305"/>
                </a:cubicBezTo>
                <a:cubicBezTo>
                  <a:pt x="16280" y="6287"/>
                  <a:pt x="16308" y="6146"/>
                  <a:pt x="16308" y="5984"/>
                </a:cubicBezTo>
                <a:cubicBezTo>
                  <a:pt x="16308" y="5697"/>
                  <a:pt x="16287" y="5667"/>
                  <a:pt x="15861" y="5108"/>
                </a:cubicBezTo>
                <a:cubicBezTo>
                  <a:pt x="15468" y="4593"/>
                  <a:pt x="15430" y="4509"/>
                  <a:pt x="15414" y="4274"/>
                </a:cubicBezTo>
                <a:lnTo>
                  <a:pt x="15390" y="4018"/>
                </a:lnTo>
                <a:lnTo>
                  <a:pt x="14775" y="3569"/>
                </a:lnTo>
                <a:cubicBezTo>
                  <a:pt x="14430" y="3324"/>
                  <a:pt x="13985" y="2969"/>
                  <a:pt x="13785" y="2778"/>
                </a:cubicBezTo>
                <a:lnTo>
                  <a:pt x="13411" y="2436"/>
                </a:lnTo>
                <a:lnTo>
                  <a:pt x="13012" y="2436"/>
                </a:lnTo>
                <a:close/>
                <a:moveTo>
                  <a:pt x="4406" y="5963"/>
                </a:moveTo>
                <a:cubicBezTo>
                  <a:pt x="4354" y="5901"/>
                  <a:pt x="4301" y="5908"/>
                  <a:pt x="4032" y="6006"/>
                </a:cubicBezTo>
                <a:cubicBezTo>
                  <a:pt x="3860" y="6068"/>
                  <a:pt x="3685" y="6140"/>
                  <a:pt x="3645" y="6166"/>
                </a:cubicBezTo>
                <a:cubicBezTo>
                  <a:pt x="3511" y="6253"/>
                  <a:pt x="3300" y="6317"/>
                  <a:pt x="3078" y="6348"/>
                </a:cubicBezTo>
                <a:cubicBezTo>
                  <a:pt x="2460" y="6433"/>
                  <a:pt x="2381" y="6532"/>
                  <a:pt x="2668" y="6850"/>
                </a:cubicBezTo>
                <a:cubicBezTo>
                  <a:pt x="2762" y="6954"/>
                  <a:pt x="2870" y="7074"/>
                  <a:pt x="2897" y="7128"/>
                </a:cubicBezTo>
                <a:cubicBezTo>
                  <a:pt x="3030" y="7392"/>
                  <a:pt x="3365" y="7790"/>
                  <a:pt x="3464" y="7790"/>
                </a:cubicBezTo>
                <a:cubicBezTo>
                  <a:pt x="3508" y="7790"/>
                  <a:pt x="3568" y="7826"/>
                  <a:pt x="3585" y="7865"/>
                </a:cubicBezTo>
                <a:cubicBezTo>
                  <a:pt x="3602" y="7904"/>
                  <a:pt x="3665" y="7943"/>
                  <a:pt x="3730" y="7961"/>
                </a:cubicBezTo>
                <a:cubicBezTo>
                  <a:pt x="3906" y="8011"/>
                  <a:pt x="4351" y="8297"/>
                  <a:pt x="4599" y="8517"/>
                </a:cubicBezTo>
                <a:cubicBezTo>
                  <a:pt x="4720" y="8624"/>
                  <a:pt x="4831" y="8709"/>
                  <a:pt x="4840" y="8709"/>
                </a:cubicBezTo>
                <a:cubicBezTo>
                  <a:pt x="4857" y="8709"/>
                  <a:pt x="4827" y="8431"/>
                  <a:pt x="4792" y="8260"/>
                </a:cubicBezTo>
                <a:cubicBezTo>
                  <a:pt x="4783" y="8214"/>
                  <a:pt x="4765" y="8161"/>
                  <a:pt x="4744" y="8143"/>
                </a:cubicBezTo>
                <a:cubicBezTo>
                  <a:pt x="4723" y="8124"/>
                  <a:pt x="4696" y="7982"/>
                  <a:pt x="4696" y="7822"/>
                </a:cubicBezTo>
                <a:cubicBezTo>
                  <a:pt x="4696" y="7662"/>
                  <a:pt x="4676" y="7449"/>
                  <a:pt x="4647" y="7352"/>
                </a:cubicBezTo>
                <a:cubicBezTo>
                  <a:pt x="4619" y="7255"/>
                  <a:pt x="4564" y="6920"/>
                  <a:pt x="4527" y="6604"/>
                </a:cubicBezTo>
                <a:cubicBezTo>
                  <a:pt x="4489" y="6288"/>
                  <a:pt x="4439" y="6002"/>
                  <a:pt x="4406" y="5963"/>
                </a:cubicBezTo>
                <a:close/>
                <a:moveTo>
                  <a:pt x="16706" y="6679"/>
                </a:moveTo>
                <a:cubicBezTo>
                  <a:pt x="16613" y="6662"/>
                  <a:pt x="16516" y="6676"/>
                  <a:pt x="16404" y="6722"/>
                </a:cubicBezTo>
                <a:cubicBezTo>
                  <a:pt x="16243" y="6787"/>
                  <a:pt x="16030" y="7061"/>
                  <a:pt x="16030" y="7202"/>
                </a:cubicBezTo>
                <a:cubicBezTo>
                  <a:pt x="16030" y="7347"/>
                  <a:pt x="16179" y="7534"/>
                  <a:pt x="16356" y="7619"/>
                </a:cubicBezTo>
                <a:cubicBezTo>
                  <a:pt x="16573" y="7724"/>
                  <a:pt x="16772" y="7706"/>
                  <a:pt x="16959" y="7566"/>
                </a:cubicBezTo>
                <a:cubicBezTo>
                  <a:pt x="17105" y="7457"/>
                  <a:pt x="17128" y="7404"/>
                  <a:pt x="17128" y="7202"/>
                </a:cubicBezTo>
                <a:cubicBezTo>
                  <a:pt x="17128" y="7011"/>
                  <a:pt x="17102" y="6941"/>
                  <a:pt x="16971" y="6818"/>
                </a:cubicBezTo>
                <a:cubicBezTo>
                  <a:pt x="16887" y="6738"/>
                  <a:pt x="16799" y="6695"/>
                  <a:pt x="16706" y="6679"/>
                </a:cubicBezTo>
                <a:close/>
                <a:moveTo>
                  <a:pt x="17563" y="7160"/>
                </a:moveTo>
                <a:cubicBezTo>
                  <a:pt x="17510" y="7160"/>
                  <a:pt x="17297" y="7703"/>
                  <a:pt x="17297" y="7833"/>
                </a:cubicBezTo>
                <a:cubicBezTo>
                  <a:pt x="17297" y="7906"/>
                  <a:pt x="17335" y="7940"/>
                  <a:pt x="17442" y="7961"/>
                </a:cubicBezTo>
                <a:cubicBezTo>
                  <a:pt x="17525" y="7978"/>
                  <a:pt x="17665" y="8014"/>
                  <a:pt x="17756" y="8036"/>
                </a:cubicBezTo>
                <a:cubicBezTo>
                  <a:pt x="17960" y="8084"/>
                  <a:pt x="18268" y="8086"/>
                  <a:pt x="18432" y="8047"/>
                </a:cubicBezTo>
                <a:cubicBezTo>
                  <a:pt x="18699" y="7983"/>
                  <a:pt x="18521" y="7728"/>
                  <a:pt x="17985" y="7395"/>
                </a:cubicBezTo>
                <a:cubicBezTo>
                  <a:pt x="17774" y="7264"/>
                  <a:pt x="17584" y="7160"/>
                  <a:pt x="17563" y="7160"/>
                </a:cubicBezTo>
                <a:close/>
                <a:moveTo>
                  <a:pt x="18746" y="7331"/>
                </a:moveTo>
                <a:lnTo>
                  <a:pt x="18806" y="7555"/>
                </a:lnTo>
                <a:cubicBezTo>
                  <a:pt x="18900" y="7964"/>
                  <a:pt x="18576" y="8551"/>
                  <a:pt x="18179" y="8698"/>
                </a:cubicBezTo>
                <a:cubicBezTo>
                  <a:pt x="17961" y="8779"/>
                  <a:pt x="17657" y="8740"/>
                  <a:pt x="17056" y="8560"/>
                </a:cubicBezTo>
                <a:cubicBezTo>
                  <a:pt x="16848" y="8497"/>
                  <a:pt x="16646" y="8469"/>
                  <a:pt x="16501" y="8485"/>
                </a:cubicBezTo>
                <a:cubicBezTo>
                  <a:pt x="16230" y="8513"/>
                  <a:pt x="15286" y="8901"/>
                  <a:pt x="15354" y="8955"/>
                </a:cubicBezTo>
                <a:cubicBezTo>
                  <a:pt x="15380" y="8976"/>
                  <a:pt x="15565" y="9035"/>
                  <a:pt x="15776" y="9083"/>
                </a:cubicBezTo>
                <a:cubicBezTo>
                  <a:pt x="16212" y="9182"/>
                  <a:pt x="16605" y="9346"/>
                  <a:pt x="16718" y="9479"/>
                </a:cubicBezTo>
                <a:cubicBezTo>
                  <a:pt x="16841" y="9622"/>
                  <a:pt x="16813" y="9967"/>
                  <a:pt x="16658" y="10248"/>
                </a:cubicBezTo>
                <a:cubicBezTo>
                  <a:pt x="16507" y="10520"/>
                  <a:pt x="16103" y="10894"/>
                  <a:pt x="15801" y="11049"/>
                </a:cubicBezTo>
                <a:cubicBezTo>
                  <a:pt x="15506" y="11201"/>
                  <a:pt x="14433" y="11660"/>
                  <a:pt x="14219" y="11723"/>
                </a:cubicBezTo>
                <a:cubicBezTo>
                  <a:pt x="13627" y="11897"/>
                  <a:pt x="13329" y="11979"/>
                  <a:pt x="13254" y="11979"/>
                </a:cubicBezTo>
                <a:cubicBezTo>
                  <a:pt x="13102" y="11979"/>
                  <a:pt x="13168" y="12055"/>
                  <a:pt x="13459" y="12236"/>
                </a:cubicBezTo>
                <a:cubicBezTo>
                  <a:pt x="13616" y="12333"/>
                  <a:pt x="13754" y="12417"/>
                  <a:pt x="13773" y="12417"/>
                </a:cubicBezTo>
                <a:cubicBezTo>
                  <a:pt x="13792" y="12417"/>
                  <a:pt x="13894" y="12330"/>
                  <a:pt x="13990" y="12225"/>
                </a:cubicBezTo>
                <a:cubicBezTo>
                  <a:pt x="14188" y="12007"/>
                  <a:pt x="14263" y="12001"/>
                  <a:pt x="14581" y="12193"/>
                </a:cubicBezTo>
                <a:cubicBezTo>
                  <a:pt x="14696" y="12262"/>
                  <a:pt x="14815" y="12321"/>
                  <a:pt x="14847" y="12321"/>
                </a:cubicBezTo>
                <a:cubicBezTo>
                  <a:pt x="14879" y="12321"/>
                  <a:pt x="14997" y="12234"/>
                  <a:pt x="15101" y="12139"/>
                </a:cubicBezTo>
                <a:cubicBezTo>
                  <a:pt x="15442" y="11827"/>
                  <a:pt x="15820" y="11662"/>
                  <a:pt x="16634" y="11466"/>
                </a:cubicBezTo>
                <a:cubicBezTo>
                  <a:pt x="17856" y="11172"/>
                  <a:pt x="18503" y="10962"/>
                  <a:pt x="19603" y="10483"/>
                </a:cubicBezTo>
                <a:cubicBezTo>
                  <a:pt x="20626" y="10037"/>
                  <a:pt x="21143" y="9774"/>
                  <a:pt x="21293" y="9628"/>
                </a:cubicBezTo>
                <a:cubicBezTo>
                  <a:pt x="21428" y="9497"/>
                  <a:pt x="21585" y="8670"/>
                  <a:pt x="21595" y="8015"/>
                </a:cubicBezTo>
                <a:cubicBezTo>
                  <a:pt x="21600" y="7655"/>
                  <a:pt x="21577" y="7567"/>
                  <a:pt x="21486" y="7459"/>
                </a:cubicBezTo>
                <a:lnTo>
                  <a:pt x="21377" y="7331"/>
                </a:lnTo>
                <a:lnTo>
                  <a:pt x="20062" y="7331"/>
                </a:lnTo>
                <a:lnTo>
                  <a:pt x="18746" y="7331"/>
                </a:lnTo>
                <a:close/>
                <a:moveTo>
                  <a:pt x="13024" y="12054"/>
                </a:moveTo>
                <a:lnTo>
                  <a:pt x="12735" y="12097"/>
                </a:lnTo>
                <a:cubicBezTo>
                  <a:pt x="12572" y="12116"/>
                  <a:pt x="12231" y="12164"/>
                  <a:pt x="11986" y="12214"/>
                </a:cubicBezTo>
                <a:cubicBezTo>
                  <a:pt x="11296" y="12356"/>
                  <a:pt x="10037" y="12435"/>
                  <a:pt x="8860" y="12396"/>
                </a:cubicBezTo>
                <a:lnTo>
                  <a:pt x="7834" y="12353"/>
                </a:lnTo>
                <a:lnTo>
                  <a:pt x="7906" y="12492"/>
                </a:lnTo>
                <a:cubicBezTo>
                  <a:pt x="8026" y="12737"/>
                  <a:pt x="8229" y="12999"/>
                  <a:pt x="8727" y="13561"/>
                </a:cubicBezTo>
                <a:cubicBezTo>
                  <a:pt x="8996" y="13863"/>
                  <a:pt x="9210" y="14137"/>
                  <a:pt x="9210" y="14159"/>
                </a:cubicBezTo>
                <a:cubicBezTo>
                  <a:pt x="9210" y="14181"/>
                  <a:pt x="9234" y="14223"/>
                  <a:pt x="9270" y="14255"/>
                </a:cubicBezTo>
                <a:cubicBezTo>
                  <a:pt x="9308" y="14289"/>
                  <a:pt x="9496" y="14309"/>
                  <a:pt x="9705" y="14309"/>
                </a:cubicBezTo>
                <a:lnTo>
                  <a:pt x="10067" y="14309"/>
                </a:lnTo>
                <a:lnTo>
                  <a:pt x="10550" y="13945"/>
                </a:lnTo>
                <a:cubicBezTo>
                  <a:pt x="10812" y="13746"/>
                  <a:pt x="11067" y="13558"/>
                  <a:pt x="11129" y="13529"/>
                </a:cubicBezTo>
                <a:cubicBezTo>
                  <a:pt x="11191" y="13499"/>
                  <a:pt x="11772" y="13444"/>
                  <a:pt x="12409" y="13400"/>
                </a:cubicBezTo>
                <a:cubicBezTo>
                  <a:pt x="13495" y="13326"/>
                  <a:pt x="13576" y="13322"/>
                  <a:pt x="13821" y="13400"/>
                </a:cubicBezTo>
                <a:cubicBezTo>
                  <a:pt x="14121" y="13496"/>
                  <a:pt x="14228" y="13475"/>
                  <a:pt x="14316" y="13304"/>
                </a:cubicBezTo>
                <a:cubicBezTo>
                  <a:pt x="14428" y="13086"/>
                  <a:pt x="14388" y="12938"/>
                  <a:pt x="14195" y="12802"/>
                </a:cubicBezTo>
                <a:cubicBezTo>
                  <a:pt x="14004" y="12667"/>
                  <a:pt x="13767" y="12540"/>
                  <a:pt x="13749" y="12567"/>
                </a:cubicBezTo>
                <a:cubicBezTo>
                  <a:pt x="13618" y="12754"/>
                  <a:pt x="13416" y="12952"/>
                  <a:pt x="13350" y="12952"/>
                </a:cubicBezTo>
                <a:cubicBezTo>
                  <a:pt x="13261" y="12952"/>
                  <a:pt x="13005" y="12808"/>
                  <a:pt x="12795" y="12642"/>
                </a:cubicBezTo>
                <a:cubicBezTo>
                  <a:pt x="12660" y="12535"/>
                  <a:pt x="12645" y="12570"/>
                  <a:pt x="12928" y="12182"/>
                </a:cubicBezTo>
                <a:lnTo>
                  <a:pt x="13024" y="12054"/>
                </a:lnTo>
                <a:close/>
                <a:moveTo>
                  <a:pt x="5637" y="15944"/>
                </a:moveTo>
                <a:cubicBezTo>
                  <a:pt x="5467" y="15944"/>
                  <a:pt x="5412" y="16098"/>
                  <a:pt x="5553" y="16189"/>
                </a:cubicBezTo>
                <a:cubicBezTo>
                  <a:pt x="5678" y="16270"/>
                  <a:pt x="5818" y="16186"/>
                  <a:pt x="5794" y="16040"/>
                </a:cubicBezTo>
                <a:cubicBezTo>
                  <a:pt x="5782" y="15968"/>
                  <a:pt x="5734" y="15944"/>
                  <a:pt x="5637" y="15944"/>
                </a:cubicBezTo>
                <a:close/>
                <a:moveTo>
                  <a:pt x="11021" y="16008"/>
                </a:moveTo>
                <a:lnTo>
                  <a:pt x="10900" y="16029"/>
                </a:lnTo>
                <a:cubicBezTo>
                  <a:pt x="10780" y="16044"/>
                  <a:pt x="10782" y="16063"/>
                  <a:pt x="10767" y="16692"/>
                </a:cubicBezTo>
                <a:cubicBezTo>
                  <a:pt x="10752" y="17326"/>
                  <a:pt x="10744" y="17332"/>
                  <a:pt x="10610" y="17386"/>
                </a:cubicBezTo>
                <a:cubicBezTo>
                  <a:pt x="10509" y="17427"/>
                  <a:pt x="10435" y="17427"/>
                  <a:pt x="10333" y="17386"/>
                </a:cubicBezTo>
                <a:cubicBezTo>
                  <a:pt x="10210" y="17337"/>
                  <a:pt x="10200" y="17301"/>
                  <a:pt x="10200" y="17055"/>
                </a:cubicBezTo>
                <a:cubicBezTo>
                  <a:pt x="10200" y="16589"/>
                  <a:pt x="9915" y="16325"/>
                  <a:pt x="9439" y="16350"/>
                </a:cubicBezTo>
                <a:cubicBezTo>
                  <a:pt x="9111" y="16367"/>
                  <a:pt x="8944" y="16450"/>
                  <a:pt x="8824" y="16670"/>
                </a:cubicBezTo>
                <a:cubicBezTo>
                  <a:pt x="8692" y="16911"/>
                  <a:pt x="8684" y="17029"/>
                  <a:pt x="8788" y="17247"/>
                </a:cubicBezTo>
                <a:cubicBezTo>
                  <a:pt x="8911" y="17509"/>
                  <a:pt x="9124" y="17621"/>
                  <a:pt x="9488" y="17621"/>
                </a:cubicBezTo>
                <a:cubicBezTo>
                  <a:pt x="9876" y="17621"/>
                  <a:pt x="10005" y="17721"/>
                  <a:pt x="9970" y="17985"/>
                </a:cubicBezTo>
                <a:cubicBezTo>
                  <a:pt x="9950" y="18137"/>
                  <a:pt x="9958" y="18156"/>
                  <a:pt x="10067" y="18156"/>
                </a:cubicBezTo>
                <a:cubicBezTo>
                  <a:pt x="10175" y="18156"/>
                  <a:pt x="10197" y="18134"/>
                  <a:pt x="10212" y="17931"/>
                </a:cubicBezTo>
                <a:cubicBezTo>
                  <a:pt x="10224" y="17771"/>
                  <a:pt x="10251" y="17692"/>
                  <a:pt x="10308" y="17685"/>
                </a:cubicBezTo>
                <a:cubicBezTo>
                  <a:pt x="10354" y="17680"/>
                  <a:pt x="10533" y="17660"/>
                  <a:pt x="10707" y="17643"/>
                </a:cubicBezTo>
                <a:lnTo>
                  <a:pt x="11021" y="17611"/>
                </a:lnTo>
                <a:lnTo>
                  <a:pt x="11021" y="16809"/>
                </a:lnTo>
                <a:lnTo>
                  <a:pt x="11021" y="16008"/>
                </a:lnTo>
                <a:close/>
                <a:moveTo>
                  <a:pt x="18179" y="16008"/>
                </a:moveTo>
                <a:lnTo>
                  <a:pt x="18046" y="16029"/>
                </a:lnTo>
                <a:cubicBezTo>
                  <a:pt x="17926" y="16044"/>
                  <a:pt x="17928" y="16061"/>
                  <a:pt x="17901" y="16692"/>
                </a:cubicBezTo>
                <a:cubicBezTo>
                  <a:pt x="17870" y="17419"/>
                  <a:pt x="17826" y="17490"/>
                  <a:pt x="17527" y="17397"/>
                </a:cubicBezTo>
                <a:cubicBezTo>
                  <a:pt x="17374" y="17349"/>
                  <a:pt x="17373" y="17354"/>
                  <a:pt x="17358" y="16884"/>
                </a:cubicBezTo>
                <a:cubicBezTo>
                  <a:pt x="17342" y="16418"/>
                  <a:pt x="17346" y="16403"/>
                  <a:pt x="17213" y="16403"/>
                </a:cubicBezTo>
                <a:cubicBezTo>
                  <a:pt x="17079" y="16403"/>
                  <a:pt x="17069" y="16412"/>
                  <a:pt x="17080" y="16841"/>
                </a:cubicBezTo>
                <a:cubicBezTo>
                  <a:pt x="17095" y="17400"/>
                  <a:pt x="17072" y="17429"/>
                  <a:pt x="16561" y="17429"/>
                </a:cubicBezTo>
                <a:cubicBezTo>
                  <a:pt x="16078" y="17429"/>
                  <a:pt x="15970" y="17365"/>
                  <a:pt x="15970" y="17055"/>
                </a:cubicBezTo>
                <a:cubicBezTo>
                  <a:pt x="15970" y="16613"/>
                  <a:pt x="15698" y="16349"/>
                  <a:pt x="15221" y="16339"/>
                </a:cubicBezTo>
                <a:cubicBezTo>
                  <a:pt x="14921" y="16333"/>
                  <a:pt x="14722" y="16464"/>
                  <a:pt x="14557" y="16766"/>
                </a:cubicBezTo>
                <a:cubicBezTo>
                  <a:pt x="14422" y="17014"/>
                  <a:pt x="14353" y="17025"/>
                  <a:pt x="14304" y="16809"/>
                </a:cubicBezTo>
                <a:cubicBezTo>
                  <a:pt x="14261" y="16621"/>
                  <a:pt x="14020" y="16411"/>
                  <a:pt x="13761" y="16350"/>
                </a:cubicBezTo>
                <a:cubicBezTo>
                  <a:pt x="13223" y="16222"/>
                  <a:pt x="12758" y="16647"/>
                  <a:pt x="12867" y="17162"/>
                </a:cubicBezTo>
                <a:cubicBezTo>
                  <a:pt x="12900" y="17316"/>
                  <a:pt x="12885" y="17340"/>
                  <a:pt x="12735" y="17386"/>
                </a:cubicBezTo>
                <a:cubicBezTo>
                  <a:pt x="12579" y="17434"/>
                  <a:pt x="12571" y="17451"/>
                  <a:pt x="12554" y="17750"/>
                </a:cubicBezTo>
                <a:cubicBezTo>
                  <a:pt x="12544" y="17922"/>
                  <a:pt x="12544" y="18087"/>
                  <a:pt x="12554" y="18113"/>
                </a:cubicBezTo>
                <a:cubicBezTo>
                  <a:pt x="12564" y="18139"/>
                  <a:pt x="12616" y="18156"/>
                  <a:pt x="12674" y="18156"/>
                </a:cubicBezTo>
                <a:cubicBezTo>
                  <a:pt x="12762" y="18156"/>
                  <a:pt x="12783" y="18124"/>
                  <a:pt x="12783" y="17942"/>
                </a:cubicBezTo>
                <a:cubicBezTo>
                  <a:pt x="12783" y="17664"/>
                  <a:pt x="12870" y="17621"/>
                  <a:pt x="13423" y="17621"/>
                </a:cubicBezTo>
                <a:cubicBezTo>
                  <a:pt x="13910" y="17621"/>
                  <a:pt x="14114" y="17542"/>
                  <a:pt x="14243" y="17301"/>
                </a:cubicBezTo>
                <a:cubicBezTo>
                  <a:pt x="14370" y="17065"/>
                  <a:pt x="14471" y="17052"/>
                  <a:pt x="14569" y="17269"/>
                </a:cubicBezTo>
                <a:cubicBezTo>
                  <a:pt x="14678" y="17510"/>
                  <a:pt x="14913" y="17626"/>
                  <a:pt x="15294" y="17632"/>
                </a:cubicBezTo>
                <a:cubicBezTo>
                  <a:pt x="15460" y="17635"/>
                  <a:pt x="15616" y="17667"/>
                  <a:pt x="15644" y="17696"/>
                </a:cubicBezTo>
                <a:cubicBezTo>
                  <a:pt x="15689" y="17744"/>
                  <a:pt x="15740" y="17935"/>
                  <a:pt x="15752" y="18102"/>
                </a:cubicBezTo>
                <a:cubicBezTo>
                  <a:pt x="15755" y="18136"/>
                  <a:pt x="15800" y="18156"/>
                  <a:pt x="15861" y="18156"/>
                </a:cubicBezTo>
                <a:cubicBezTo>
                  <a:pt x="15954" y="18156"/>
                  <a:pt x="15970" y="18126"/>
                  <a:pt x="15970" y="17942"/>
                </a:cubicBezTo>
                <a:cubicBezTo>
                  <a:pt x="15970" y="17822"/>
                  <a:pt x="16004" y="17707"/>
                  <a:pt x="16042" y="17685"/>
                </a:cubicBezTo>
                <a:cubicBezTo>
                  <a:pt x="16080" y="17664"/>
                  <a:pt x="16539" y="17647"/>
                  <a:pt x="17068" y="17643"/>
                </a:cubicBezTo>
                <a:cubicBezTo>
                  <a:pt x="17597" y="17638"/>
                  <a:pt x="18068" y="17624"/>
                  <a:pt x="18106" y="17621"/>
                </a:cubicBezTo>
                <a:cubicBezTo>
                  <a:pt x="18158" y="17618"/>
                  <a:pt x="18179" y="17430"/>
                  <a:pt x="18179" y="16820"/>
                </a:cubicBezTo>
                <a:lnTo>
                  <a:pt x="18179" y="16008"/>
                </a:lnTo>
                <a:close/>
                <a:moveTo>
                  <a:pt x="18613" y="16008"/>
                </a:moveTo>
                <a:lnTo>
                  <a:pt x="18613" y="16809"/>
                </a:lnTo>
                <a:cubicBezTo>
                  <a:pt x="18613" y="17248"/>
                  <a:pt x="18628" y="17624"/>
                  <a:pt x="18649" y="17643"/>
                </a:cubicBezTo>
                <a:cubicBezTo>
                  <a:pt x="18671" y="17661"/>
                  <a:pt x="18723" y="17672"/>
                  <a:pt x="18770" y="17664"/>
                </a:cubicBezTo>
                <a:cubicBezTo>
                  <a:pt x="18843" y="17652"/>
                  <a:pt x="18855" y="17527"/>
                  <a:pt x="18855" y="16841"/>
                </a:cubicBezTo>
                <a:cubicBezTo>
                  <a:pt x="18855" y="16046"/>
                  <a:pt x="18856" y="16045"/>
                  <a:pt x="18734" y="16029"/>
                </a:cubicBezTo>
                <a:lnTo>
                  <a:pt x="18613" y="16008"/>
                </a:lnTo>
                <a:close/>
                <a:moveTo>
                  <a:pt x="6627" y="16018"/>
                </a:moveTo>
                <a:cubicBezTo>
                  <a:pt x="6484" y="16018"/>
                  <a:pt x="6485" y="16058"/>
                  <a:pt x="6470" y="16724"/>
                </a:cubicBezTo>
                <a:cubicBezTo>
                  <a:pt x="6463" y="17045"/>
                  <a:pt x="6429" y="17331"/>
                  <a:pt x="6398" y="17365"/>
                </a:cubicBezTo>
                <a:cubicBezTo>
                  <a:pt x="6324" y="17444"/>
                  <a:pt x="6014" y="17444"/>
                  <a:pt x="5903" y="17365"/>
                </a:cubicBezTo>
                <a:cubicBezTo>
                  <a:pt x="5840" y="17321"/>
                  <a:pt x="5807" y="17183"/>
                  <a:pt x="5782" y="16852"/>
                </a:cubicBezTo>
                <a:cubicBezTo>
                  <a:pt x="5763" y="16600"/>
                  <a:pt x="5732" y="16381"/>
                  <a:pt x="5722" y="16371"/>
                </a:cubicBezTo>
                <a:cubicBezTo>
                  <a:pt x="5711" y="16362"/>
                  <a:pt x="5663" y="16365"/>
                  <a:pt x="5613" y="16382"/>
                </a:cubicBezTo>
                <a:cubicBezTo>
                  <a:pt x="5538" y="16407"/>
                  <a:pt x="5528" y="16496"/>
                  <a:pt x="5528" y="16873"/>
                </a:cubicBezTo>
                <a:cubicBezTo>
                  <a:pt x="5528" y="17279"/>
                  <a:pt x="5518" y="17329"/>
                  <a:pt x="5420" y="17376"/>
                </a:cubicBezTo>
                <a:cubicBezTo>
                  <a:pt x="5359" y="17404"/>
                  <a:pt x="5236" y="17428"/>
                  <a:pt x="5154" y="17418"/>
                </a:cubicBezTo>
                <a:cubicBezTo>
                  <a:pt x="4963" y="17396"/>
                  <a:pt x="4901" y="17184"/>
                  <a:pt x="4937" y="16734"/>
                </a:cubicBezTo>
                <a:cubicBezTo>
                  <a:pt x="4962" y="16415"/>
                  <a:pt x="4958" y="16409"/>
                  <a:pt x="4816" y="16392"/>
                </a:cubicBezTo>
                <a:cubicBezTo>
                  <a:pt x="4737" y="16383"/>
                  <a:pt x="4518" y="16390"/>
                  <a:pt x="4321" y="16403"/>
                </a:cubicBezTo>
                <a:lnTo>
                  <a:pt x="3959" y="16425"/>
                </a:lnTo>
                <a:lnTo>
                  <a:pt x="3935" y="17055"/>
                </a:lnTo>
                <a:cubicBezTo>
                  <a:pt x="3908" y="17666"/>
                  <a:pt x="3905" y="17678"/>
                  <a:pt x="3754" y="17792"/>
                </a:cubicBezTo>
                <a:cubicBezTo>
                  <a:pt x="3543" y="17953"/>
                  <a:pt x="3345" y="17944"/>
                  <a:pt x="3150" y="17760"/>
                </a:cubicBezTo>
                <a:cubicBezTo>
                  <a:pt x="3004" y="17622"/>
                  <a:pt x="2994" y="17577"/>
                  <a:pt x="2994" y="17247"/>
                </a:cubicBezTo>
                <a:cubicBezTo>
                  <a:pt x="2994" y="16891"/>
                  <a:pt x="2991" y="16895"/>
                  <a:pt x="2849" y="16895"/>
                </a:cubicBezTo>
                <a:lnTo>
                  <a:pt x="2704" y="16895"/>
                </a:lnTo>
                <a:lnTo>
                  <a:pt x="2728" y="17322"/>
                </a:lnTo>
                <a:cubicBezTo>
                  <a:pt x="2754" y="17803"/>
                  <a:pt x="2848" y="17984"/>
                  <a:pt x="3126" y="18092"/>
                </a:cubicBezTo>
                <a:cubicBezTo>
                  <a:pt x="3514" y="18241"/>
                  <a:pt x="3981" y="18093"/>
                  <a:pt x="4128" y="17782"/>
                </a:cubicBezTo>
                <a:cubicBezTo>
                  <a:pt x="4175" y="17683"/>
                  <a:pt x="4201" y="17453"/>
                  <a:pt x="4201" y="17173"/>
                </a:cubicBezTo>
                <a:cubicBezTo>
                  <a:pt x="4201" y="16656"/>
                  <a:pt x="4256" y="16566"/>
                  <a:pt x="4502" y="16649"/>
                </a:cubicBezTo>
                <a:cubicBezTo>
                  <a:pt x="4582" y="16676"/>
                  <a:pt x="4645" y="16722"/>
                  <a:pt x="4647" y="16756"/>
                </a:cubicBezTo>
                <a:cubicBezTo>
                  <a:pt x="4649" y="16790"/>
                  <a:pt x="4654" y="16994"/>
                  <a:pt x="4659" y="17215"/>
                </a:cubicBezTo>
                <a:lnTo>
                  <a:pt x="4671" y="17621"/>
                </a:lnTo>
                <a:lnTo>
                  <a:pt x="4973" y="17621"/>
                </a:lnTo>
                <a:cubicBezTo>
                  <a:pt x="5767" y="17626"/>
                  <a:pt x="7989" y="17625"/>
                  <a:pt x="8148" y="17621"/>
                </a:cubicBezTo>
                <a:lnTo>
                  <a:pt x="8329" y="17621"/>
                </a:lnTo>
                <a:lnTo>
                  <a:pt x="8329" y="17012"/>
                </a:lnTo>
                <a:lnTo>
                  <a:pt x="8329" y="16403"/>
                </a:lnTo>
                <a:lnTo>
                  <a:pt x="7677" y="16403"/>
                </a:lnTo>
                <a:cubicBezTo>
                  <a:pt x="6884" y="16403"/>
                  <a:pt x="6735" y="16373"/>
                  <a:pt x="6735" y="16168"/>
                </a:cubicBezTo>
                <a:cubicBezTo>
                  <a:pt x="6735" y="16056"/>
                  <a:pt x="6706" y="16018"/>
                  <a:pt x="6627" y="16018"/>
                </a:cubicBezTo>
                <a:close/>
                <a:moveTo>
                  <a:pt x="11564" y="16018"/>
                </a:moveTo>
                <a:cubicBezTo>
                  <a:pt x="11466" y="16018"/>
                  <a:pt x="11467" y="16061"/>
                  <a:pt x="11467" y="16820"/>
                </a:cubicBezTo>
                <a:lnTo>
                  <a:pt x="11467" y="17632"/>
                </a:lnTo>
                <a:lnTo>
                  <a:pt x="11588" y="17611"/>
                </a:lnTo>
                <a:cubicBezTo>
                  <a:pt x="11709" y="17595"/>
                  <a:pt x="11711" y="17584"/>
                  <a:pt x="11721" y="16873"/>
                </a:cubicBezTo>
                <a:cubicBezTo>
                  <a:pt x="11726" y="16475"/>
                  <a:pt x="11713" y="16120"/>
                  <a:pt x="11697" y="16083"/>
                </a:cubicBezTo>
                <a:cubicBezTo>
                  <a:pt x="11681" y="16046"/>
                  <a:pt x="11621" y="16018"/>
                  <a:pt x="11564" y="16018"/>
                </a:cubicBezTo>
                <a:close/>
                <a:moveTo>
                  <a:pt x="16440" y="17814"/>
                </a:moveTo>
                <a:cubicBezTo>
                  <a:pt x="16352" y="17814"/>
                  <a:pt x="16249" y="17964"/>
                  <a:pt x="16283" y="18049"/>
                </a:cubicBezTo>
                <a:cubicBezTo>
                  <a:pt x="16313" y="18123"/>
                  <a:pt x="16443" y="18127"/>
                  <a:pt x="16585" y="18059"/>
                </a:cubicBezTo>
                <a:cubicBezTo>
                  <a:pt x="16659" y="18024"/>
                  <a:pt x="16717" y="18030"/>
                  <a:pt x="16790" y="18070"/>
                </a:cubicBezTo>
                <a:cubicBezTo>
                  <a:pt x="16921" y="18142"/>
                  <a:pt x="17092" y="18091"/>
                  <a:pt x="17068" y="17985"/>
                </a:cubicBezTo>
                <a:cubicBezTo>
                  <a:pt x="17036" y="17841"/>
                  <a:pt x="16873" y="17783"/>
                  <a:pt x="16754" y="17878"/>
                </a:cubicBezTo>
                <a:cubicBezTo>
                  <a:pt x="16660" y="17953"/>
                  <a:pt x="16647" y="17955"/>
                  <a:pt x="16585" y="17889"/>
                </a:cubicBezTo>
                <a:cubicBezTo>
                  <a:pt x="16547" y="17848"/>
                  <a:pt x="16481" y="17814"/>
                  <a:pt x="16440" y="17814"/>
                </a:cubicBezTo>
                <a:close/>
                <a:moveTo>
                  <a:pt x="3392" y="18348"/>
                </a:moveTo>
                <a:cubicBezTo>
                  <a:pt x="3185" y="18234"/>
                  <a:pt x="3002" y="18431"/>
                  <a:pt x="3175" y="18583"/>
                </a:cubicBezTo>
                <a:cubicBezTo>
                  <a:pt x="3225" y="18628"/>
                  <a:pt x="3254" y="18624"/>
                  <a:pt x="3332" y="18562"/>
                </a:cubicBezTo>
                <a:cubicBezTo>
                  <a:pt x="3417" y="18493"/>
                  <a:pt x="3460" y="18497"/>
                  <a:pt x="3573" y="18551"/>
                </a:cubicBezTo>
                <a:cubicBezTo>
                  <a:pt x="3737" y="18629"/>
                  <a:pt x="3875" y="18580"/>
                  <a:pt x="3875" y="18455"/>
                </a:cubicBezTo>
                <a:cubicBezTo>
                  <a:pt x="3875" y="18338"/>
                  <a:pt x="3736" y="18293"/>
                  <a:pt x="3597" y="18359"/>
                </a:cubicBezTo>
                <a:cubicBezTo>
                  <a:pt x="3524" y="18394"/>
                  <a:pt x="3465" y="18388"/>
                  <a:pt x="3392" y="18348"/>
                </a:cubicBezTo>
                <a:close/>
                <a:moveTo>
                  <a:pt x="18179" y="18978"/>
                </a:moveTo>
                <a:lnTo>
                  <a:pt x="18046" y="18989"/>
                </a:lnTo>
                <a:cubicBezTo>
                  <a:pt x="17926" y="19004"/>
                  <a:pt x="17928" y="19026"/>
                  <a:pt x="17901" y="19662"/>
                </a:cubicBezTo>
                <a:lnTo>
                  <a:pt x="17865" y="20325"/>
                </a:lnTo>
                <a:lnTo>
                  <a:pt x="17539" y="20325"/>
                </a:lnTo>
                <a:lnTo>
                  <a:pt x="17213" y="20325"/>
                </a:lnTo>
                <a:lnTo>
                  <a:pt x="17201" y="19855"/>
                </a:lnTo>
                <a:cubicBezTo>
                  <a:pt x="17185" y="19389"/>
                  <a:pt x="17175" y="19374"/>
                  <a:pt x="17044" y="19374"/>
                </a:cubicBezTo>
                <a:cubicBezTo>
                  <a:pt x="16913" y="19374"/>
                  <a:pt x="16915" y="19389"/>
                  <a:pt x="16899" y="19855"/>
                </a:cubicBezTo>
                <a:lnTo>
                  <a:pt x="16875" y="20325"/>
                </a:lnTo>
                <a:lnTo>
                  <a:pt x="16549" y="20325"/>
                </a:lnTo>
                <a:lnTo>
                  <a:pt x="16223" y="20325"/>
                </a:lnTo>
                <a:lnTo>
                  <a:pt x="16211" y="20079"/>
                </a:lnTo>
                <a:cubicBezTo>
                  <a:pt x="16199" y="19406"/>
                  <a:pt x="16204" y="19374"/>
                  <a:pt x="16090" y="19374"/>
                </a:cubicBezTo>
                <a:cubicBezTo>
                  <a:pt x="15991" y="19374"/>
                  <a:pt x="15972" y="19420"/>
                  <a:pt x="15958" y="19855"/>
                </a:cubicBezTo>
                <a:lnTo>
                  <a:pt x="15945" y="20325"/>
                </a:lnTo>
                <a:lnTo>
                  <a:pt x="15620" y="20325"/>
                </a:lnTo>
                <a:lnTo>
                  <a:pt x="15282" y="20325"/>
                </a:lnTo>
                <a:lnTo>
                  <a:pt x="15270" y="19855"/>
                </a:lnTo>
                <a:cubicBezTo>
                  <a:pt x="15255" y="19423"/>
                  <a:pt x="15245" y="19374"/>
                  <a:pt x="15149" y="19374"/>
                </a:cubicBezTo>
                <a:cubicBezTo>
                  <a:pt x="15052" y="19374"/>
                  <a:pt x="15042" y="19423"/>
                  <a:pt x="15028" y="19855"/>
                </a:cubicBezTo>
                <a:lnTo>
                  <a:pt x="15016" y="20325"/>
                </a:lnTo>
                <a:lnTo>
                  <a:pt x="14147" y="20336"/>
                </a:lnTo>
                <a:cubicBezTo>
                  <a:pt x="13155" y="20351"/>
                  <a:pt x="13132" y="20341"/>
                  <a:pt x="13217" y="20004"/>
                </a:cubicBezTo>
                <a:cubicBezTo>
                  <a:pt x="13288" y="19726"/>
                  <a:pt x="13436" y="19608"/>
                  <a:pt x="13749" y="19577"/>
                </a:cubicBezTo>
                <a:cubicBezTo>
                  <a:pt x="13971" y="19555"/>
                  <a:pt x="13992" y="19538"/>
                  <a:pt x="13978" y="19449"/>
                </a:cubicBezTo>
                <a:cubicBezTo>
                  <a:pt x="13963" y="19356"/>
                  <a:pt x="13933" y="19348"/>
                  <a:pt x="13664" y="19363"/>
                </a:cubicBezTo>
                <a:cubicBezTo>
                  <a:pt x="13162" y="19391"/>
                  <a:pt x="12999" y="19555"/>
                  <a:pt x="12952" y="20036"/>
                </a:cubicBezTo>
                <a:lnTo>
                  <a:pt x="12916" y="20325"/>
                </a:lnTo>
                <a:lnTo>
                  <a:pt x="11866" y="20346"/>
                </a:lnTo>
                <a:cubicBezTo>
                  <a:pt x="11229" y="20361"/>
                  <a:pt x="10774" y="20353"/>
                  <a:pt x="10743" y="20325"/>
                </a:cubicBezTo>
                <a:cubicBezTo>
                  <a:pt x="10714" y="20299"/>
                  <a:pt x="10695" y="20176"/>
                  <a:pt x="10695" y="20047"/>
                </a:cubicBezTo>
                <a:cubicBezTo>
                  <a:pt x="10695" y="19557"/>
                  <a:pt x="10454" y="19331"/>
                  <a:pt x="9934" y="19331"/>
                </a:cubicBezTo>
                <a:cubicBezTo>
                  <a:pt x="9722" y="19331"/>
                  <a:pt x="9616" y="19353"/>
                  <a:pt x="9488" y="19449"/>
                </a:cubicBezTo>
                <a:cubicBezTo>
                  <a:pt x="9180" y="19678"/>
                  <a:pt x="9132" y="20089"/>
                  <a:pt x="9379" y="20368"/>
                </a:cubicBezTo>
                <a:cubicBezTo>
                  <a:pt x="9521" y="20527"/>
                  <a:pt x="9675" y="20579"/>
                  <a:pt x="10019" y="20592"/>
                </a:cubicBezTo>
                <a:cubicBezTo>
                  <a:pt x="10361" y="20605"/>
                  <a:pt x="10417" y="20662"/>
                  <a:pt x="10417" y="20913"/>
                </a:cubicBezTo>
                <a:cubicBezTo>
                  <a:pt x="10417" y="21107"/>
                  <a:pt x="10433" y="21116"/>
                  <a:pt x="10562" y="21094"/>
                </a:cubicBezTo>
                <a:cubicBezTo>
                  <a:pt x="10680" y="21074"/>
                  <a:pt x="10695" y="21042"/>
                  <a:pt x="10695" y="20881"/>
                </a:cubicBezTo>
                <a:cubicBezTo>
                  <a:pt x="10695" y="20745"/>
                  <a:pt x="10726" y="20682"/>
                  <a:pt x="10803" y="20646"/>
                </a:cubicBezTo>
                <a:cubicBezTo>
                  <a:pt x="10874" y="20612"/>
                  <a:pt x="12146" y="20592"/>
                  <a:pt x="14545" y="20592"/>
                </a:cubicBezTo>
                <a:lnTo>
                  <a:pt x="18179" y="20592"/>
                </a:lnTo>
                <a:lnTo>
                  <a:pt x="18179" y="19791"/>
                </a:lnTo>
                <a:lnTo>
                  <a:pt x="18179" y="18978"/>
                </a:lnTo>
                <a:close/>
                <a:moveTo>
                  <a:pt x="18613" y="18978"/>
                </a:moveTo>
                <a:lnTo>
                  <a:pt x="18613" y="19791"/>
                </a:lnTo>
                <a:cubicBezTo>
                  <a:pt x="18613" y="20595"/>
                  <a:pt x="18610" y="20592"/>
                  <a:pt x="18734" y="20592"/>
                </a:cubicBezTo>
                <a:cubicBezTo>
                  <a:pt x="18857" y="20592"/>
                  <a:pt x="18855" y="20589"/>
                  <a:pt x="18855" y="19801"/>
                </a:cubicBezTo>
                <a:cubicBezTo>
                  <a:pt x="18855" y="19018"/>
                  <a:pt x="18856" y="19005"/>
                  <a:pt x="18734" y="18989"/>
                </a:cubicBezTo>
                <a:lnTo>
                  <a:pt x="18613" y="18978"/>
                </a:lnTo>
                <a:close/>
                <a:moveTo>
                  <a:pt x="4430" y="18989"/>
                </a:moveTo>
                <a:cubicBezTo>
                  <a:pt x="4324" y="18989"/>
                  <a:pt x="4321" y="19020"/>
                  <a:pt x="4321" y="19791"/>
                </a:cubicBezTo>
                <a:cubicBezTo>
                  <a:pt x="4321" y="20561"/>
                  <a:pt x="4324" y="20592"/>
                  <a:pt x="4430" y="20592"/>
                </a:cubicBezTo>
                <a:cubicBezTo>
                  <a:pt x="4536" y="20592"/>
                  <a:pt x="4539" y="20561"/>
                  <a:pt x="4539" y="19791"/>
                </a:cubicBezTo>
                <a:cubicBezTo>
                  <a:pt x="4539" y="19020"/>
                  <a:pt x="4536" y="18989"/>
                  <a:pt x="4430" y="18989"/>
                </a:cubicBezTo>
                <a:close/>
                <a:moveTo>
                  <a:pt x="3163" y="19011"/>
                </a:moveTo>
                <a:cubicBezTo>
                  <a:pt x="2908" y="19056"/>
                  <a:pt x="2776" y="19225"/>
                  <a:pt x="2764" y="19491"/>
                </a:cubicBezTo>
                <a:cubicBezTo>
                  <a:pt x="2756" y="19687"/>
                  <a:pt x="2765" y="19744"/>
                  <a:pt x="2897" y="19844"/>
                </a:cubicBezTo>
                <a:cubicBezTo>
                  <a:pt x="2982" y="19909"/>
                  <a:pt x="3151" y="19977"/>
                  <a:pt x="3271" y="19994"/>
                </a:cubicBezTo>
                <a:cubicBezTo>
                  <a:pt x="3525" y="20030"/>
                  <a:pt x="3597" y="20109"/>
                  <a:pt x="3597" y="20389"/>
                </a:cubicBezTo>
                <a:cubicBezTo>
                  <a:pt x="3597" y="20555"/>
                  <a:pt x="3614" y="20592"/>
                  <a:pt x="3706" y="20592"/>
                </a:cubicBezTo>
                <a:cubicBezTo>
                  <a:pt x="3810" y="20592"/>
                  <a:pt x="3826" y="20555"/>
                  <a:pt x="3826" y="19951"/>
                </a:cubicBezTo>
                <a:cubicBezTo>
                  <a:pt x="3826" y="19588"/>
                  <a:pt x="3800" y="19280"/>
                  <a:pt x="3766" y="19224"/>
                </a:cubicBezTo>
                <a:cubicBezTo>
                  <a:pt x="3685" y="19090"/>
                  <a:pt x="3364" y="18975"/>
                  <a:pt x="3163" y="19011"/>
                </a:cubicBezTo>
                <a:close/>
                <a:moveTo>
                  <a:pt x="6904" y="19385"/>
                </a:moveTo>
                <a:lnTo>
                  <a:pt x="6603" y="19395"/>
                </a:lnTo>
                <a:lnTo>
                  <a:pt x="6579" y="19994"/>
                </a:lnTo>
                <a:lnTo>
                  <a:pt x="6566" y="20581"/>
                </a:lnTo>
                <a:lnTo>
                  <a:pt x="6373" y="20731"/>
                </a:lnTo>
                <a:cubicBezTo>
                  <a:pt x="6131" y="20919"/>
                  <a:pt x="6014" y="20920"/>
                  <a:pt x="5770" y="20731"/>
                </a:cubicBezTo>
                <a:cubicBezTo>
                  <a:pt x="5580" y="20584"/>
                  <a:pt x="5577" y="20569"/>
                  <a:pt x="5577" y="20218"/>
                </a:cubicBezTo>
                <a:cubicBezTo>
                  <a:pt x="5577" y="19895"/>
                  <a:pt x="5575" y="19865"/>
                  <a:pt x="5480" y="19865"/>
                </a:cubicBezTo>
                <a:cubicBezTo>
                  <a:pt x="5393" y="19865"/>
                  <a:pt x="5365" y="19910"/>
                  <a:pt x="5335" y="20122"/>
                </a:cubicBezTo>
                <a:cubicBezTo>
                  <a:pt x="5275" y="20547"/>
                  <a:pt x="5438" y="20928"/>
                  <a:pt x="5722" y="21030"/>
                </a:cubicBezTo>
                <a:cubicBezTo>
                  <a:pt x="5782" y="21052"/>
                  <a:pt x="5957" y="21071"/>
                  <a:pt x="6120" y="21073"/>
                </a:cubicBezTo>
                <a:cubicBezTo>
                  <a:pt x="6390" y="21076"/>
                  <a:pt x="6434" y="21061"/>
                  <a:pt x="6603" y="20902"/>
                </a:cubicBezTo>
                <a:cubicBezTo>
                  <a:pt x="6786" y="20729"/>
                  <a:pt x="6796" y="20725"/>
                  <a:pt x="6796" y="20261"/>
                </a:cubicBezTo>
                <a:cubicBezTo>
                  <a:pt x="6796" y="19772"/>
                  <a:pt x="6855" y="19620"/>
                  <a:pt x="7061" y="19620"/>
                </a:cubicBezTo>
                <a:cubicBezTo>
                  <a:pt x="7240" y="19620"/>
                  <a:pt x="7291" y="19728"/>
                  <a:pt x="7291" y="20165"/>
                </a:cubicBezTo>
                <a:cubicBezTo>
                  <a:pt x="7291" y="20589"/>
                  <a:pt x="7287" y="20592"/>
                  <a:pt x="7424" y="20592"/>
                </a:cubicBezTo>
                <a:lnTo>
                  <a:pt x="7556" y="20592"/>
                </a:lnTo>
                <a:lnTo>
                  <a:pt x="7556" y="20015"/>
                </a:lnTo>
                <a:lnTo>
                  <a:pt x="7556" y="19427"/>
                </a:lnTo>
                <a:lnTo>
                  <a:pt x="7387" y="19406"/>
                </a:lnTo>
                <a:cubicBezTo>
                  <a:pt x="7289" y="19392"/>
                  <a:pt x="7071" y="19379"/>
                  <a:pt x="6904" y="19385"/>
                </a:cubicBezTo>
                <a:close/>
                <a:moveTo>
                  <a:pt x="8462" y="19406"/>
                </a:moveTo>
                <a:cubicBezTo>
                  <a:pt x="8032" y="19383"/>
                  <a:pt x="7894" y="19408"/>
                  <a:pt x="7894" y="19523"/>
                </a:cubicBezTo>
                <a:cubicBezTo>
                  <a:pt x="7894" y="19603"/>
                  <a:pt x="7928" y="19620"/>
                  <a:pt x="8208" y="19620"/>
                </a:cubicBezTo>
                <a:cubicBezTo>
                  <a:pt x="8613" y="19620"/>
                  <a:pt x="8676" y="19665"/>
                  <a:pt x="8655" y="20036"/>
                </a:cubicBezTo>
                <a:lnTo>
                  <a:pt x="8631" y="20325"/>
                </a:lnTo>
                <a:lnTo>
                  <a:pt x="8389" y="20336"/>
                </a:lnTo>
                <a:cubicBezTo>
                  <a:pt x="7994" y="20356"/>
                  <a:pt x="7894" y="20390"/>
                  <a:pt x="7894" y="20496"/>
                </a:cubicBezTo>
                <a:cubicBezTo>
                  <a:pt x="7894" y="20585"/>
                  <a:pt x="7929" y="20592"/>
                  <a:pt x="8413" y="20592"/>
                </a:cubicBezTo>
                <a:lnTo>
                  <a:pt x="8932" y="20592"/>
                </a:lnTo>
                <a:lnTo>
                  <a:pt x="8932" y="20004"/>
                </a:lnTo>
                <a:cubicBezTo>
                  <a:pt x="8932" y="19570"/>
                  <a:pt x="8923" y="19418"/>
                  <a:pt x="8872" y="19417"/>
                </a:cubicBezTo>
                <a:cubicBezTo>
                  <a:pt x="8834" y="19416"/>
                  <a:pt x="8643" y="19416"/>
                  <a:pt x="8462" y="19406"/>
                </a:cubicBezTo>
                <a:close/>
                <a:moveTo>
                  <a:pt x="6373" y="21287"/>
                </a:moveTo>
                <a:cubicBezTo>
                  <a:pt x="6319" y="21268"/>
                  <a:pt x="6239" y="21280"/>
                  <a:pt x="6168" y="21319"/>
                </a:cubicBezTo>
                <a:cubicBezTo>
                  <a:pt x="6090" y="21362"/>
                  <a:pt x="6042" y="21367"/>
                  <a:pt x="5999" y="21329"/>
                </a:cubicBezTo>
                <a:cubicBezTo>
                  <a:pt x="5850" y="21198"/>
                  <a:pt x="5634" y="21316"/>
                  <a:pt x="5709" y="21490"/>
                </a:cubicBezTo>
                <a:cubicBezTo>
                  <a:pt x="5746" y="21575"/>
                  <a:pt x="5913" y="21587"/>
                  <a:pt x="5999" y="21511"/>
                </a:cubicBezTo>
                <a:cubicBezTo>
                  <a:pt x="6042" y="21473"/>
                  <a:pt x="6090" y="21478"/>
                  <a:pt x="6168" y="21522"/>
                </a:cubicBezTo>
                <a:cubicBezTo>
                  <a:pt x="6310" y="21600"/>
                  <a:pt x="6458" y="21543"/>
                  <a:pt x="6458" y="21415"/>
                </a:cubicBezTo>
                <a:cubicBezTo>
                  <a:pt x="6458" y="21351"/>
                  <a:pt x="6428" y="21306"/>
                  <a:pt x="6373" y="21287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3110" name="تجميع"/>
          <p:cNvGrpSpPr/>
          <p:nvPr/>
        </p:nvGrpSpPr>
        <p:grpSpPr>
          <a:xfrm>
            <a:off x="947299" y="4604437"/>
            <a:ext cx="6772043" cy="143249"/>
            <a:chOff x="0" y="0"/>
            <a:chExt cx="6772041" cy="143247"/>
          </a:xfrm>
        </p:grpSpPr>
        <p:grpSp>
          <p:nvGrpSpPr>
            <p:cNvPr id="3108" name="تجميع"/>
            <p:cNvGrpSpPr/>
            <p:nvPr/>
          </p:nvGrpSpPr>
          <p:grpSpPr>
            <a:xfrm>
              <a:off x="0" y="0"/>
              <a:ext cx="6772042" cy="143248"/>
              <a:chOff x="0" y="0"/>
              <a:chExt cx="6772041" cy="143247"/>
            </a:xfrm>
          </p:grpSpPr>
          <p:sp>
            <p:nvSpPr>
              <p:cNvPr id="3100" name="Google Shape;4671;p50"/>
              <p:cNvSpPr/>
              <p:nvPr/>
            </p:nvSpPr>
            <p:spPr>
              <a:xfrm>
                <a:off x="0" y="0"/>
                <a:ext cx="533559" cy="135042"/>
              </a:xfrm>
              <a:prstGeom prst="rect">
                <a:avLst/>
              </a:prstGeom>
              <a:solidFill>
                <a:srgbClr val="DD60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01" name="Google Shape;4672;p50"/>
              <p:cNvSpPr/>
              <p:nvPr/>
            </p:nvSpPr>
            <p:spPr>
              <a:xfrm>
                <a:off x="679853" y="0"/>
                <a:ext cx="533559" cy="135042"/>
              </a:xfrm>
              <a:prstGeom prst="rect">
                <a:avLst/>
              </a:prstGeom>
              <a:solidFill>
                <a:srgbClr val="438C7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02" name="Google Shape;4673;p50"/>
              <p:cNvSpPr/>
              <p:nvPr/>
            </p:nvSpPr>
            <p:spPr>
              <a:xfrm>
                <a:off x="1359705" y="0"/>
                <a:ext cx="533559" cy="135042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03" name="Google Shape;4674;p50"/>
              <p:cNvSpPr/>
              <p:nvPr/>
            </p:nvSpPr>
            <p:spPr>
              <a:xfrm>
                <a:off x="2039558" y="0"/>
                <a:ext cx="533559" cy="135042"/>
              </a:xfrm>
              <a:prstGeom prst="rect">
                <a:avLst/>
              </a:prstGeom>
              <a:solidFill>
                <a:schemeClr val="accent4">
                  <a:satOff val="-25817"/>
                  <a:lumOff val="-14941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04" name="Google Shape;4675;p50"/>
              <p:cNvSpPr/>
              <p:nvPr/>
            </p:nvSpPr>
            <p:spPr>
              <a:xfrm>
                <a:off x="2630650" y="12056"/>
                <a:ext cx="1390931" cy="12436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05" name="Google Shape;4677;p50"/>
              <p:cNvSpPr/>
              <p:nvPr/>
            </p:nvSpPr>
            <p:spPr>
              <a:xfrm>
                <a:off x="4113340" y="6719"/>
                <a:ext cx="533559" cy="135042"/>
              </a:xfrm>
              <a:prstGeom prst="rect">
                <a:avLst/>
              </a:prstGeom>
              <a:solidFill>
                <a:srgbClr val="42559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06" name="Google Shape;4678;p50"/>
              <p:cNvSpPr/>
              <p:nvPr/>
            </p:nvSpPr>
            <p:spPr>
              <a:xfrm>
                <a:off x="4758967" y="0"/>
                <a:ext cx="533560" cy="135042"/>
              </a:xfrm>
              <a:prstGeom prst="rect">
                <a:avLst/>
              </a:prstGeom>
              <a:solidFill>
                <a:srgbClr val="AAC3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07" name="Google Shape;4679;p50"/>
              <p:cNvSpPr/>
              <p:nvPr/>
            </p:nvSpPr>
            <p:spPr>
              <a:xfrm>
                <a:off x="5438819" y="0"/>
                <a:ext cx="1333223" cy="14324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109" name="Google Shape;4676;p50"/>
            <p:cNvSpPr/>
            <p:nvPr/>
          </p:nvSpPr>
          <p:spPr>
            <a:xfrm>
              <a:off x="5437813" y="696"/>
              <a:ext cx="610561" cy="141855"/>
            </a:xfrm>
            <a:prstGeom prst="rect">
              <a:avLst/>
            </a:prstGeom>
            <a:solidFill>
              <a:srgbClr val="DD604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3111" name="IMG_1584.png" descr="IMG_1584.png"/>
          <p:cNvPicPr>
            <a:picLocks noChangeAspect="1"/>
          </p:cNvPicPr>
          <p:nvPr/>
        </p:nvPicPr>
        <p:blipFill>
          <a:blip r:embed="rId13">
            <a:extLst/>
          </a:blip>
          <a:srcRect l="7127" t="0" r="0" b="8082"/>
          <a:stretch>
            <a:fillRect/>
          </a:stretch>
        </p:blipFill>
        <p:spPr>
          <a:xfrm>
            <a:off x="1646521" y="1065570"/>
            <a:ext cx="5089014" cy="5056910"/>
          </a:xfrm>
          <a:prstGeom prst="rect">
            <a:avLst/>
          </a:prstGeom>
          <a:ln w="12700">
            <a:miter lim="400000"/>
          </a:ln>
        </p:spPr>
      </p:pic>
      <p:sp>
        <p:nvSpPr>
          <p:cNvPr id="3112" name="المفردات…"/>
          <p:cNvSpPr txBox="1"/>
          <p:nvPr/>
        </p:nvSpPr>
        <p:spPr>
          <a:xfrm>
            <a:off x="6128229" y="2396236"/>
            <a:ext cx="1825452" cy="11589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algn="ctr" rtl="0">
              <a:defRPr b="1" sz="1300"/>
            </a:pPr>
            <a:r>
              <a:rPr>
                <a:solidFill>
                  <a:srgbClr val="B51A00"/>
                </a:solidFill>
              </a:rPr>
              <a:t>المفردات </a:t>
            </a:r>
          </a:p>
          <a:p>
            <a:pPr algn="ctr" rtl="0">
              <a:defRPr b="1" sz="1300"/>
            </a:pPr>
            <a:r>
              <a:t>ساقا المثلث القائم - الوتر </a:t>
            </a:r>
          </a:p>
          <a:p>
            <a:pPr algn="ctr" rtl="0">
              <a:defRPr b="1" sz="1300"/>
            </a:pPr>
            <a:r>
              <a:t>نظرية فيثاغورس- </a:t>
            </a:r>
          </a:p>
          <a:p>
            <a:pPr algn="ctr" rtl="0">
              <a:defRPr b="1" sz="1300"/>
            </a:pPr>
            <a:r>
              <a:t>عكس نظرية فيثاغورس </a:t>
            </a:r>
          </a:p>
        </p:txBody>
      </p:sp>
      <p:sp>
        <p:nvSpPr>
          <p:cNvPr id="3113" name="نظرية فيثاغورس"/>
          <p:cNvSpPr txBox="1"/>
          <p:nvPr/>
        </p:nvSpPr>
        <p:spPr>
          <a:xfrm>
            <a:off x="6418454" y="925748"/>
            <a:ext cx="1281325" cy="2469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 sz="17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نظرية فيثاغورس </a:t>
            </a:r>
          </a:p>
        </p:txBody>
      </p:sp>
      <p:sp>
        <p:nvSpPr>
          <p:cNvPr id="3114" name="استعمل نظرية فيثاغورس"/>
          <p:cNvSpPr txBox="1"/>
          <p:nvPr/>
        </p:nvSpPr>
        <p:spPr>
          <a:xfrm>
            <a:off x="6442483" y="1729021"/>
            <a:ext cx="1196945" cy="1478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 sz="11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استعمل نظرية فيثاغورس </a:t>
            </a:r>
          </a:p>
        </p:txBody>
      </p:sp>
      <p:pic>
        <p:nvPicPr>
          <p:cNvPr id="3115" name="IMG_1809.jpeg" descr="IMG_1809.jpeg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1953332" y="17205"/>
            <a:ext cx="653380" cy="892563"/>
          </a:xfrm>
          <a:prstGeom prst="rect">
            <a:avLst/>
          </a:prstGeom>
          <a:ln w="12700">
            <a:miter lim="400000"/>
          </a:ln>
        </p:spPr>
      </p:pic>
      <p:pic>
        <p:nvPicPr>
          <p:cNvPr id="3116" name="IMG_1823.jpeg" descr="IMG_1823.jpeg"/>
          <p:cNvPicPr>
            <a:picLocks noChangeAspect="1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679157" y="1198745"/>
            <a:ext cx="5559209" cy="1841211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prism dir="l" isContent="0" isInverted="1"/>
      </p:transition>
    </mc:Choice>
    <mc:Fallback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8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127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3119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3120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121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3122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123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3124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125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3126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3128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3129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3130" name="Google Shape;8442;p63" descr="Google Shape;8442;p63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3132" name="Google Shape;8443;p63" descr="Google Shape;8443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5401" y="694979"/>
            <a:ext cx="1451108" cy="3080659"/>
          </a:xfrm>
          <a:prstGeom prst="rect">
            <a:avLst/>
          </a:prstGeom>
        </p:spPr>
      </p:pic>
      <p:pic>
        <p:nvPicPr>
          <p:cNvPr id="3134" name="Google Shape;10290;p67" descr="Google Shape;10290;p67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3137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3135" name="Google Shape;181;p29" descr="Google Shape;181;p29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136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3140" name="تجميع"/>
          <p:cNvGrpSpPr/>
          <p:nvPr/>
        </p:nvGrpSpPr>
        <p:grpSpPr>
          <a:xfrm>
            <a:off x="275444" y="939348"/>
            <a:ext cx="335689" cy="1548385"/>
            <a:chOff x="0" y="0"/>
            <a:chExt cx="335688" cy="1548383"/>
          </a:xfrm>
        </p:grpSpPr>
        <p:sp>
          <p:nvSpPr>
            <p:cNvPr id="3138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139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٨١</a:t>
              </a:r>
            </a:p>
          </p:txBody>
        </p:sp>
      </p:grpSp>
      <p:grpSp>
        <p:nvGrpSpPr>
          <p:cNvPr id="3143" name="تجميع"/>
          <p:cNvGrpSpPr/>
          <p:nvPr/>
        </p:nvGrpSpPr>
        <p:grpSpPr>
          <a:xfrm>
            <a:off x="28864" y="1124"/>
            <a:ext cx="1251201" cy="812509"/>
            <a:chOff x="0" y="0"/>
            <a:chExt cx="1251200" cy="812508"/>
          </a:xfrm>
        </p:grpSpPr>
        <p:sp>
          <p:nvSpPr>
            <p:cNvPr id="3141" name="Google Shape;951;p13"/>
            <p:cNvSpPr/>
            <p:nvPr/>
          </p:nvSpPr>
          <p:spPr>
            <a:xfrm>
              <a:off x="0" y="0"/>
              <a:ext cx="1251201" cy="812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142" name="الفصل الثاني…"/>
            <p:cNvSpPr txBox="1"/>
            <p:nvPr/>
          </p:nvSpPr>
          <p:spPr>
            <a:xfrm rot="20159341">
              <a:off x="69889" y="221799"/>
              <a:ext cx="1111422" cy="3689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900"/>
              </a:pPr>
              <a:r>
                <a:t>الفصل الثاني </a:t>
              </a:r>
            </a:p>
            <a:p>
              <a:pPr algn="ctr" rtl="0">
                <a:defRPr b="1" sz="900"/>
              </a:pPr>
              <a:r>
                <a:t>الاعداد الحقيقة ونظرية فيثاغورس  </a:t>
              </a:r>
            </a:p>
          </p:txBody>
        </p:sp>
      </p:grpSp>
      <p:grpSp>
        <p:nvGrpSpPr>
          <p:cNvPr id="3154" name="تجميع"/>
          <p:cNvGrpSpPr/>
          <p:nvPr/>
        </p:nvGrpSpPr>
        <p:grpSpPr>
          <a:xfrm>
            <a:off x="947299" y="4604437"/>
            <a:ext cx="6772043" cy="143249"/>
            <a:chOff x="0" y="0"/>
            <a:chExt cx="6772041" cy="143247"/>
          </a:xfrm>
        </p:grpSpPr>
        <p:grpSp>
          <p:nvGrpSpPr>
            <p:cNvPr id="3152" name="تجميع"/>
            <p:cNvGrpSpPr/>
            <p:nvPr/>
          </p:nvGrpSpPr>
          <p:grpSpPr>
            <a:xfrm>
              <a:off x="0" y="0"/>
              <a:ext cx="6772042" cy="143248"/>
              <a:chOff x="0" y="0"/>
              <a:chExt cx="6772041" cy="143247"/>
            </a:xfrm>
          </p:grpSpPr>
          <p:sp>
            <p:nvSpPr>
              <p:cNvPr id="3144" name="Google Shape;4671;p50"/>
              <p:cNvSpPr/>
              <p:nvPr/>
            </p:nvSpPr>
            <p:spPr>
              <a:xfrm>
                <a:off x="0" y="0"/>
                <a:ext cx="533559" cy="135042"/>
              </a:xfrm>
              <a:prstGeom prst="rect">
                <a:avLst/>
              </a:prstGeom>
              <a:solidFill>
                <a:srgbClr val="DD60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45" name="Google Shape;4672;p50"/>
              <p:cNvSpPr/>
              <p:nvPr/>
            </p:nvSpPr>
            <p:spPr>
              <a:xfrm>
                <a:off x="679853" y="0"/>
                <a:ext cx="533559" cy="135042"/>
              </a:xfrm>
              <a:prstGeom prst="rect">
                <a:avLst/>
              </a:prstGeom>
              <a:solidFill>
                <a:srgbClr val="438C7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46" name="Google Shape;4673;p50"/>
              <p:cNvSpPr/>
              <p:nvPr/>
            </p:nvSpPr>
            <p:spPr>
              <a:xfrm>
                <a:off x="1359705" y="0"/>
                <a:ext cx="533559" cy="135042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47" name="Google Shape;4674;p50"/>
              <p:cNvSpPr/>
              <p:nvPr/>
            </p:nvSpPr>
            <p:spPr>
              <a:xfrm>
                <a:off x="2039558" y="0"/>
                <a:ext cx="533559" cy="135042"/>
              </a:xfrm>
              <a:prstGeom prst="rect">
                <a:avLst/>
              </a:prstGeom>
              <a:solidFill>
                <a:schemeClr val="accent4">
                  <a:satOff val="-25817"/>
                  <a:lumOff val="-14941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48" name="Google Shape;4675;p50"/>
              <p:cNvSpPr/>
              <p:nvPr/>
            </p:nvSpPr>
            <p:spPr>
              <a:xfrm>
                <a:off x="2630650" y="12056"/>
                <a:ext cx="1390931" cy="12436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49" name="Google Shape;4677;p50"/>
              <p:cNvSpPr/>
              <p:nvPr/>
            </p:nvSpPr>
            <p:spPr>
              <a:xfrm>
                <a:off x="4113340" y="6719"/>
                <a:ext cx="533559" cy="135042"/>
              </a:xfrm>
              <a:prstGeom prst="rect">
                <a:avLst/>
              </a:prstGeom>
              <a:solidFill>
                <a:srgbClr val="42559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50" name="Google Shape;4678;p50"/>
              <p:cNvSpPr/>
              <p:nvPr/>
            </p:nvSpPr>
            <p:spPr>
              <a:xfrm>
                <a:off x="4758967" y="0"/>
                <a:ext cx="533560" cy="135042"/>
              </a:xfrm>
              <a:prstGeom prst="rect">
                <a:avLst/>
              </a:prstGeom>
              <a:solidFill>
                <a:srgbClr val="AAC3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51" name="Google Shape;4679;p50"/>
              <p:cNvSpPr/>
              <p:nvPr/>
            </p:nvSpPr>
            <p:spPr>
              <a:xfrm>
                <a:off x="5438819" y="0"/>
                <a:ext cx="1333223" cy="14324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153" name="Google Shape;4676;p50"/>
            <p:cNvSpPr/>
            <p:nvPr/>
          </p:nvSpPr>
          <p:spPr>
            <a:xfrm>
              <a:off x="5437813" y="696"/>
              <a:ext cx="610561" cy="141855"/>
            </a:xfrm>
            <a:prstGeom prst="rect">
              <a:avLst/>
            </a:prstGeom>
            <a:solidFill>
              <a:srgbClr val="DD604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3155" name="IMG_1584.png" descr="IMG_1584.png"/>
          <p:cNvPicPr>
            <a:picLocks noChangeAspect="1"/>
          </p:cNvPicPr>
          <p:nvPr/>
        </p:nvPicPr>
        <p:blipFill>
          <a:blip r:embed="rId11">
            <a:extLst/>
          </a:blip>
          <a:srcRect l="7127" t="0" r="0" b="8082"/>
          <a:stretch>
            <a:fillRect/>
          </a:stretch>
        </p:blipFill>
        <p:spPr>
          <a:xfrm>
            <a:off x="1646521" y="1065570"/>
            <a:ext cx="5089014" cy="5056910"/>
          </a:xfrm>
          <a:prstGeom prst="rect">
            <a:avLst/>
          </a:prstGeom>
          <a:ln w="12700">
            <a:miter lim="400000"/>
          </a:ln>
        </p:spPr>
      </p:pic>
      <p:sp>
        <p:nvSpPr>
          <p:cNvPr id="3156" name="المفردات…"/>
          <p:cNvSpPr txBox="1"/>
          <p:nvPr/>
        </p:nvSpPr>
        <p:spPr>
          <a:xfrm>
            <a:off x="6128229" y="2396236"/>
            <a:ext cx="1825452" cy="11589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algn="ctr" rtl="0">
              <a:defRPr b="1" sz="1300"/>
            </a:pPr>
            <a:r>
              <a:rPr>
                <a:solidFill>
                  <a:srgbClr val="B51A00"/>
                </a:solidFill>
              </a:rPr>
              <a:t>المفردات </a:t>
            </a:r>
          </a:p>
          <a:p>
            <a:pPr algn="ctr" rtl="0">
              <a:defRPr b="1" sz="1300"/>
            </a:pPr>
            <a:r>
              <a:t>ساقا المثلث القائم - الوتر </a:t>
            </a:r>
          </a:p>
          <a:p>
            <a:pPr algn="ctr" rtl="0">
              <a:defRPr b="1" sz="1300"/>
            </a:pPr>
            <a:r>
              <a:t>نظرية فيثاغورس- </a:t>
            </a:r>
          </a:p>
          <a:p>
            <a:pPr algn="ctr" rtl="0">
              <a:defRPr b="1" sz="1300"/>
            </a:pPr>
            <a:r>
              <a:t>عكس نظرية فيثاغورس </a:t>
            </a:r>
          </a:p>
        </p:txBody>
      </p:sp>
      <p:sp>
        <p:nvSpPr>
          <p:cNvPr id="3157" name="نظرية فيثاغورس"/>
          <p:cNvSpPr txBox="1"/>
          <p:nvPr/>
        </p:nvSpPr>
        <p:spPr>
          <a:xfrm>
            <a:off x="6418454" y="925748"/>
            <a:ext cx="1281325" cy="2469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 sz="17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نظرية فيثاغورس </a:t>
            </a:r>
          </a:p>
        </p:txBody>
      </p:sp>
      <p:sp>
        <p:nvSpPr>
          <p:cNvPr id="3158" name="استعمل نظرية فيثاغورس"/>
          <p:cNvSpPr txBox="1"/>
          <p:nvPr/>
        </p:nvSpPr>
        <p:spPr>
          <a:xfrm>
            <a:off x="6442483" y="1729021"/>
            <a:ext cx="1196945" cy="1478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 sz="11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استعمل نظرية فيثاغورس </a:t>
            </a:r>
          </a:p>
        </p:txBody>
      </p:sp>
      <p:pic>
        <p:nvPicPr>
          <p:cNvPr id="3159" name="IMG_1809.jpeg" descr="IMG_1809.jpeg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1953332" y="17205"/>
            <a:ext cx="653380" cy="892563"/>
          </a:xfrm>
          <a:prstGeom prst="rect">
            <a:avLst/>
          </a:prstGeom>
          <a:ln w="12700">
            <a:miter lim="400000"/>
          </a:ln>
        </p:spPr>
      </p:pic>
      <p:pic>
        <p:nvPicPr>
          <p:cNvPr id="3160" name="IMG_1824.png" descr="IMG_1824.png"/>
          <p:cNvPicPr>
            <a:picLocks noChangeAspect="1"/>
          </p:cNvPicPr>
          <p:nvPr/>
        </p:nvPicPr>
        <p:blipFill>
          <a:blip r:embed="rId13">
            <a:extLst/>
          </a:blip>
          <a:srcRect l="7468" t="22548" r="38786" b="48170"/>
          <a:stretch>
            <a:fillRect/>
          </a:stretch>
        </p:blipFill>
        <p:spPr>
          <a:xfrm>
            <a:off x="1857674" y="1348689"/>
            <a:ext cx="4339613" cy="1773214"/>
          </a:xfrm>
          <a:prstGeom prst="rect">
            <a:avLst/>
          </a:prstGeom>
          <a:ln w="12700">
            <a:miter lim="400000"/>
          </a:ln>
        </p:spPr>
      </p:pic>
      <p:pic>
        <p:nvPicPr>
          <p:cNvPr id="3161" name="IMG_1824.png" descr="IMG_1824.png"/>
          <p:cNvPicPr>
            <a:picLocks noChangeAspect="1"/>
          </p:cNvPicPr>
          <p:nvPr/>
        </p:nvPicPr>
        <p:blipFill>
          <a:blip r:embed="rId13">
            <a:extLst/>
          </a:blip>
          <a:srcRect l="26623" t="17189" r="35709" b="78399"/>
          <a:stretch>
            <a:fillRect/>
          </a:stretch>
        </p:blipFill>
        <p:spPr>
          <a:xfrm>
            <a:off x="2952920" y="1044914"/>
            <a:ext cx="3335446" cy="292954"/>
          </a:xfrm>
          <a:prstGeom prst="rect">
            <a:avLst/>
          </a:prstGeom>
          <a:ln w="12700">
            <a:miter lim="400000"/>
          </a:ln>
        </p:spPr>
      </p:pic>
      <p:pic>
        <p:nvPicPr>
          <p:cNvPr id="3162" name="العدد الاكبر دائما هو الوتر… العدد الاكبر دائما هو الوتر اي قيمة ج تكون اكبر عدد " descr="العدد الاكبر دائما هو الوتر… العدد الاكبر دائما هو الوتر اي قيمة ج تكون اكبر عدد "/>
          <p:cNvPicPr>
            <a:picLocks noChangeAspect="0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730059" y="1581191"/>
            <a:ext cx="2722564" cy="1525986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sp>
        <p:nvSpPr>
          <p:cNvPr id="3163" name="مستطيل"/>
          <p:cNvSpPr/>
          <p:nvPr/>
        </p:nvSpPr>
        <p:spPr>
          <a:xfrm>
            <a:off x="3569717" y="1887632"/>
            <a:ext cx="2627046" cy="1684883"/>
          </a:xfrm>
          <a:prstGeom prst="rect">
            <a:avLst/>
          </a:prstGeom>
          <a:solidFill>
            <a:srgbClr val="FFFFFF"/>
          </a:solidFill>
          <a:ln w="25400">
            <a:solidFill>
              <a:srgbClr val="FFFFFF"/>
            </a:solidFill>
          </a:ln>
        </p:spPr>
        <p:txBody>
          <a:bodyPr lIns="0" tIns="0" rIns="0" bIns="0"/>
          <a:lstStyle/>
          <a:p>
            <a:pPr/>
          </a:p>
        </p:txBody>
      </p:sp>
      <p:grpSp>
        <p:nvGrpSpPr>
          <p:cNvPr id="3166" name="تجميع"/>
          <p:cNvGrpSpPr/>
          <p:nvPr/>
        </p:nvGrpSpPr>
        <p:grpSpPr>
          <a:xfrm>
            <a:off x="695494" y="3332394"/>
            <a:ext cx="1197623" cy="1035550"/>
            <a:chOff x="0" y="0"/>
            <a:chExt cx="1197621" cy="1035548"/>
          </a:xfrm>
        </p:grpSpPr>
        <p:sp>
          <p:nvSpPr>
            <p:cNvPr id="3164" name="المثلث"/>
            <p:cNvSpPr/>
            <p:nvPr/>
          </p:nvSpPr>
          <p:spPr>
            <a:xfrm>
              <a:off x="0" y="0"/>
              <a:ext cx="1197622" cy="10355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165" name="مستطيل"/>
            <p:cNvSpPr/>
            <p:nvPr/>
          </p:nvSpPr>
          <p:spPr>
            <a:xfrm>
              <a:off x="171" y="892949"/>
              <a:ext cx="194122" cy="132880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doors dir="vert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2000"/>
                                        <p:tgtEl>
                                          <p:spTgt spid="3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162" grpId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8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177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3169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3170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171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3172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173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3174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175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3176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3178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3179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3180" name="Google Shape;8442;p63" descr="Google Shape;8442;p63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3182" name="Google Shape;8443;p63" descr="Google Shape;8443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5401" y="694979"/>
            <a:ext cx="1451108" cy="3080659"/>
          </a:xfrm>
          <a:prstGeom prst="rect">
            <a:avLst/>
          </a:prstGeom>
        </p:spPr>
      </p:pic>
      <p:pic>
        <p:nvPicPr>
          <p:cNvPr id="3184" name="Google Shape;10290;p67" descr="Google Shape;10290;p67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3187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3185" name="Google Shape;181;p29" descr="Google Shape;181;p29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186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3190" name="تجميع"/>
          <p:cNvGrpSpPr/>
          <p:nvPr/>
        </p:nvGrpSpPr>
        <p:grpSpPr>
          <a:xfrm>
            <a:off x="275444" y="939348"/>
            <a:ext cx="335689" cy="1548385"/>
            <a:chOff x="0" y="0"/>
            <a:chExt cx="335688" cy="1548383"/>
          </a:xfrm>
        </p:grpSpPr>
        <p:sp>
          <p:nvSpPr>
            <p:cNvPr id="3188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189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٨١</a:t>
              </a:r>
            </a:p>
          </p:txBody>
        </p:sp>
      </p:grpSp>
      <p:grpSp>
        <p:nvGrpSpPr>
          <p:cNvPr id="3193" name="تجميع"/>
          <p:cNvGrpSpPr/>
          <p:nvPr/>
        </p:nvGrpSpPr>
        <p:grpSpPr>
          <a:xfrm>
            <a:off x="28864" y="1124"/>
            <a:ext cx="1251201" cy="812509"/>
            <a:chOff x="0" y="0"/>
            <a:chExt cx="1251200" cy="812508"/>
          </a:xfrm>
        </p:grpSpPr>
        <p:sp>
          <p:nvSpPr>
            <p:cNvPr id="3191" name="Google Shape;951;p13"/>
            <p:cNvSpPr/>
            <p:nvPr/>
          </p:nvSpPr>
          <p:spPr>
            <a:xfrm>
              <a:off x="0" y="0"/>
              <a:ext cx="1251201" cy="812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192" name="الفصل الثاني…"/>
            <p:cNvSpPr txBox="1"/>
            <p:nvPr/>
          </p:nvSpPr>
          <p:spPr>
            <a:xfrm rot="20159341">
              <a:off x="69889" y="221799"/>
              <a:ext cx="1111422" cy="3689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900"/>
              </a:pPr>
              <a:r>
                <a:t>الفصل الثاني </a:t>
              </a:r>
            </a:p>
            <a:p>
              <a:pPr algn="ctr" rtl="0">
                <a:defRPr b="1" sz="900"/>
              </a:pPr>
              <a:r>
                <a:t>الاعداد الحقيقة ونظرية فيثاغورس  </a:t>
              </a:r>
            </a:p>
          </p:txBody>
        </p:sp>
      </p:grpSp>
      <p:grpSp>
        <p:nvGrpSpPr>
          <p:cNvPr id="3204" name="تجميع"/>
          <p:cNvGrpSpPr/>
          <p:nvPr/>
        </p:nvGrpSpPr>
        <p:grpSpPr>
          <a:xfrm>
            <a:off x="947299" y="4604437"/>
            <a:ext cx="6772043" cy="143249"/>
            <a:chOff x="0" y="0"/>
            <a:chExt cx="6772041" cy="143247"/>
          </a:xfrm>
        </p:grpSpPr>
        <p:grpSp>
          <p:nvGrpSpPr>
            <p:cNvPr id="3202" name="تجميع"/>
            <p:cNvGrpSpPr/>
            <p:nvPr/>
          </p:nvGrpSpPr>
          <p:grpSpPr>
            <a:xfrm>
              <a:off x="0" y="0"/>
              <a:ext cx="6772042" cy="143248"/>
              <a:chOff x="0" y="0"/>
              <a:chExt cx="6772041" cy="143247"/>
            </a:xfrm>
          </p:grpSpPr>
          <p:sp>
            <p:nvSpPr>
              <p:cNvPr id="3194" name="Google Shape;4671;p50"/>
              <p:cNvSpPr/>
              <p:nvPr/>
            </p:nvSpPr>
            <p:spPr>
              <a:xfrm>
                <a:off x="0" y="0"/>
                <a:ext cx="533559" cy="135042"/>
              </a:xfrm>
              <a:prstGeom prst="rect">
                <a:avLst/>
              </a:prstGeom>
              <a:solidFill>
                <a:srgbClr val="DD60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95" name="Google Shape;4672;p50"/>
              <p:cNvSpPr/>
              <p:nvPr/>
            </p:nvSpPr>
            <p:spPr>
              <a:xfrm>
                <a:off x="679853" y="0"/>
                <a:ext cx="533559" cy="135042"/>
              </a:xfrm>
              <a:prstGeom prst="rect">
                <a:avLst/>
              </a:prstGeom>
              <a:solidFill>
                <a:srgbClr val="438C7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96" name="Google Shape;4673;p50"/>
              <p:cNvSpPr/>
              <p:nvPr/>
            </p:nvSpPr>
            <p:spPr>
              <a:xfrm>
                <a:off x="1359705" y="0"/>
                <a:ext cx="533559" cy="135042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97" name="Google Shape;4674;p50"/>
              <p:cNvSpPr/>
              <p:nvPr/>
            </p:nvSpPr>
            <p:spPr>
              <a:xfrm>
                <a:off x="2039558" y="0"/>
                <a:ext cx="533559" cy="135042"/>
              </a:xfrm>
              <a:prstGeom prst="rect">
                <a:avLst/>
              </a:prstGeom>
              <a:solidFill>
                <a:schemeClr val="accent4">
                  <a:satOff val="-25817"/>
                  <a:lumOff val="-14941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98" name="Google Shape;4675;p50"/>
              <p:cNvSpPr/>
              <p:nvPr/>
            </p:nvSpPr>
            <p:spPr>
              <a:xfrm>
                <a:off x="2630650" y="12056"/>
                <a:ext cx="1390931" cy="12436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99" name="Google Shape;4677;p50"/>
              <p:cNvSpPr/>
              <p:nvPr/>
            </p:nvSpPr>
            <p:spPr>
              <a:xfrm>
                <a:off x="4113340" y="6719"/>
                <a:ext cx="533559" cy="135042"/>
              </a:xfrm>
              <a:prstGeom prst="rect">
                <a:avLst/>
              </a:prstGeom>
              <a:solidFill>
                <a:srgbClr val="42559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00" name="Google Shape;4678;p50"/>
              <p:cNvSpPr/>
              <p:nvPr/>
            </p:nvSpPr>
            <p:spPr>
              <a:xfrm>
                <a:off x="4758967" y="0"/>
                <a:ext cx="533560" cy="135042"/>
              </a:xfrm>
              <a:prstGeom prst="rect">
                <a:avLst/>
              </a:prstGeom>
              <a:solidFill>
                <a:srgbClr val="AAC3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01" name="Google Shape;4679;p50"/>
              <p:cNvSpPr/>
              <p:nvPr/>
            </p:nvSpPr>
            <p:spPr>
              <a:xfrm>
                <a:off x="5438819" y="0"/>
                <a:ext cx="1333223" cy="14324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203" name="Google Shape;4676;p50"/>
            <p:cNvSpPr/>
            <p:nvPr/>
          </p:nvSpPr>
          <p:spPr>
            <a:xfrm>
              <a:off x="5437813" y="696"/>
              <a:ext cx="610561" cy="141855"/>
            </a:xfrm>
            <a:prstGeom prst="rect">
              <a:avLst/>
            </a:prstGeom>
            <a:solidFill>
              <a:srgbClr val="DD604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3205" name="IMG_1584.png" descr="IMG_1584.png"/>
          <p:cNvPicPr>
            <a:picLocks noChangeAspect="1"/>
          </p:cNvPicPr>
          <p:nvPr/>
        </p:nvPicPr>
        <p:blipFill>
          <a:blip r:embed="rId11">
            <a:extLst/>
          </a:blip>
          <a:srcRect l="7127" t="0" r="0" b="8082"/>
          <a:stretch>
            <a:fillRect/>
          </a:stretch>
        </p:blipFill>
        <p:spPr>
          <a:xfrm>
            <a:off x="1646521" y="1065570"/>
            <a:ext cx="5089014" cy="5056910"/>
          </a:xfrm>
          <a:prstGeom prst="rect">
            <a:avLst/>
          </a:prstGeom>
          <a:ln w="12700">
            <a:miter lim="400000"/>
          </a:ln>
        </p:spPr>
      </p:pic>
      <p:sp>
        <p:nvSpPr>
          <p:cNvPr id="3206" name="المفردات…"/>
          <p:cNvSpPr txBox="1"/>
          <p:nvPr/>
        </p:nvSpPr>
        <p:spPr>
          <a:xfrm>
            <a:off x="6128229" y="2396236"/>
            <a:ext cx="1825452" cy="11589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algn="ctr" rtl="0">
              <a:defRPr b="1" sz="1300"/>
            </a:pPr>
            <a:r>
              <a:rPr>
                <a:solidFill>
                  <a:srgbClr val="B51A00"/>
                </a:solidFill>
              </a:rPr>
              <a:t>المفردات </a:t>
            </a:r>
          </a:p>
          <a:p>
            <a:pPr algn="ctr" rtl="0">
              <a:defRPr b="1" sz="1300"/>
            </a:pPr>
            <a:r>
              <a:t>ساقا المثلث القائم - الوتر </a:t>
            </a:r>
          </a:p>
          <a:p>
            <a:pPr algn="ctr" rtl="0">
              <a:defRPr b="1" sz="1300"/>
            </a:pPr>
            <a:r>
              <a:t>نظرية فيثاغورس- </a:t>
            </a:r>
          </a:p>
          <a:p>
            <a:pPr algn="ctr" rtl="0">
              <a:defRPr b="1" sz="1300"/>
            </a:pPr>
            <a:r>
              <a:t>عكس نظرية فيثاغورس </a:t>
            </a:r>
          </a:p>
        </p:txBody>
      </p:sp>
      <p:sp>
        <p:nvSpPr>
          <p:cNvPr id="3207" name="نظرية فيثاغورس"/>
          <p:cNvSpPr txBox="1"/>
          <p:nvPr/>
        </p:nvSpPr>
        <p:spPr>
          <a:xfrm>
            <a:off x="6418454" y="925748"/>
            <a:ext cx="1281325" cy="2469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 sz="17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نظرية فيثاغورس </a:t>
            </a:r>
          </a:p>
        </p:txBody>
      </p:sp>
      <p:sp>
        <p:nvSpPr>
          <p:cNvPr id="3208" name="استعمل نظرية فيثاغورس"/>
          <p:cNvSpPr txBox="1"/>
          <p:nvPr/>
        </p:nvSpPr>
        <p:spPr>
          <a:xfrm>
            <a:off x="6442483" y="1729021"/>
            <a:ext cx="1196945" cy="1478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 sz="11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استعمل نظرية فيثاغورس </a:t>
            </a:r>
          </a:p>
        </p:txBody>
      </p:sp>
      <p:pic>
        <p:nvPicPr>
          <p:cNvPr id="3209" name="IMG_1809.jpeg" descr="IMG_1809.jpeg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1953332" y="17205"/>
            <a:ext cx="653380" cy="892563"/>
          </a:xfrm>
          <a:prstGeom prst="rect">
            <a:avLst/>
          </a:prstGeom>
          <a:ln w="12700">
            <a:miter lim="400000"/>
          </a:ln>
        </p:spPr>
      </p:pic>
      <p:pic>
        <p:nvPicPr>
          <p:cNvPr id="3210" name="IMG_1825.png" descr="IMG_1825.png"/>
          <p:cNvPicPr>
            <a:picLocks noChangeAspect="1"/>
          </p:cNvPicPr>
          <p:nvPr/>
        </p:nvPicPr>
        <p:blipFill>
          <a:blip r:embed="rId13">
            <a:extLst/>
          </a:blip>
          <a:srcRect l="7098" t="58168" r="38674" b="26293"/>
          <a:stretch>
            <a:fillRect/>
          </a:stretch>
        </p:blipFill>
        <p:spPr>
          <a:xfrm>
            <a:off x="929411" y="1095491"/>
            <a:ext cx="5173701" cy="1111841"/>
          </a:xfrm>
          <a:prstGeom prst="rect">
            <a:avLst/>
          </a:prstGeom>
          <a:ln w="12700">
            <a:miter lim="400000"/>
          </a:ln>
        </p:spPr>
      </p:pic>
      <p:pic>
        <p:nvPicPr>
          <p:cNvPr id="3211" name="IMG_1825.png" descr="IMG_1825.png"/>
          <p:cNvPicPr>
            <a:picLocks noChangeAspect="1"/>
          </p:cNvPicPr>
          <p:nvPr/>
        </p:nvPicPr>
        <p:blipFill>
          <a:blip r:embed="rId13">
            <a:extLst/>
          </a:blip>
          <a:srcRect l="19163" t="73502" r="64824" b="22396"/>
          <a:stretch>
            <a:fillRect/>
          </a:stretch>
        </p:blipFill>
        <p:spPr>
          <a:xfrm>
            <a:off x="3502474" y="1838241"/>
            <a:ext cx="1840355" cy="353598"/>
          </a:xfrm>
          <a:prstGeom prst="rect">
            <a:avLst/>
          </a:prstGeom>
          <a:ln w="12700">
            <a:miter lim="400000"/>
          </a:ln>
        </p:spPr>
      </p:pic>
      <p:sp>
        <p:nvSpPr>
          <p:cNvPr id="3212" name="مستطيل"/>
          <p:cNvSpPr/>
          <p:nvPr/>
        </p:nvSpPr>
        <p:spPr>
          <a:xfrm>
            <a:off x="4596220" y="983979"/>
            <a:ext cx="1502173" cy="445387"/>
          </a:xfrm>
          <a:prstGeom prst="rect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190500" dist="12700" dir="5400000">
              <a:srgbClr val="000000"/>
            </a:outerShdw>
          </a:effectLst>
        </p:spPr>
        <p:txBody>
          <a:bodyPr lIns="0" tIns="0" rIns="0" bIns="0"/>
          <a:lstStyle/>
          <a:p>
            <a:pPr/>
          </a:p>
        </p:txBody>
      </p:sp>
      <p:pic>
        <p:nvPicPr>
          <p:cNvPr id="3213" name="العدد الاكبر دائما هو الوتر… العدد الاكبر دائما هو الوتر اي قيمة ج تكون اكبر عدد " descr="العدد الاكبر دائما هو الوتر… العدد الاكبر دائما هو الوتر اي قيمة ج تكون اكبر عدد "/>
          <p:cNvPicPr>
            <a:picLocks noChangeAspect="0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654096" y="1824406"/>
            <a:ext cx="2485115" cy="1403562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pic>
        <p:nvPicPr>
          <p:cNvPr id="3214" name="صورة 7" descr="صورة 7"/>
          <p:cNvPicPr>
            <a:picLocks noChangeAspect="1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 rot="1539754">
            <a:off x="1353669" y="2594046"/>
            <a:ext cx="724183" cy="711574"/>
          </a:xfrm>
          <a:prstGeom prst="rect">
            <a:avLst/>
          </a:prstGeom>
          <a:ln w="12700">
            <a:miter lim="400000"/>
          </a:ln>
        </p:spPr>
      </p:pic>
      <p:pic>
        <p:nvPicPr>
          <p:cNvPr id="3215" name="%D8%A8%D8%AF%D9%88%D9%86 %D8%B9%D9%86%D9%88%D8%A7%D9%86_٢٠٢١_٠٢_١١_١٠_١٩_٢٧.mp4" descr="%D8%A8%D8%AF%D9%88%D9%86 %D8%B9%D9%86%D9%88%D8%A7%D9%86_٢٠٢١_٠٢_١١_١٠_١٩_٢٧.mp4"/>
          <p:cNvPicPr>
            <a:picLocks noChangeAspect="0"/>
          </p:cNvPicPr>
          <p:nvPr>
            <a:videoFile r:link="rId16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18">
            <a:extLst/>
          </a:blip>
          <a:stretch>
            <a:fillRect/>
          </a:stretch>
        </p:blipFill>
        <p:spPr>
          <a:xfrm>
            <a:off x="797731" y="3806717"/>
            <a:ext cx="720905" cy="40551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220" name="الرسم"/>
          <p:cNvGrpSpPr/>
          <p:nvPr/>
        </p:nvGrpSpPr>
        <p:grpSpPr>
          <a:xfrm>
            <a:off x="1456606" y="4468643"/>
            <a:ext cx="641548" cy="58513"/>
            <a:chOff x="-19050" y="-19050"/>
            <a:chExt cx="641547" cy="58512"/>
          </a:xfrm>
        </p:grpSpPr>
        <p:pic>
          <p:nvPicPr>
            <p:cNvPr id="3216" name="خط خط" descr="خط خط"/>
            <p:cNvPicPr>
              <a:picLocks noChangeAspect="0"/>
            </p:cNvPicPr>
            <p:nvPr/>
          </p:nvPicPr>
          <p:blipFill>
            <a:blip r:embed="rId19">
              <a:extLst/>
            </a:blip>
            <a:stretch>
              <a:fillRect/>
            </a:stretch>
          </p:blipFill>
          <p:spPr>
            <a:xfrm>
              <a:off x="574108" y="-12829"/>
              <a:ext cx="48390" cy="52292"/>
            </a:xfrm>
            <a:prstGeom prst="rect">
              <a:avLst/>
            </a:prstGeom>
            <a:effectLst/>
          </p:spPr>
        </p:pic>
        <p:pic>
          <p:nvPicPr>
            <p:cNvPr id="3218" name="خط شكل" descr="خط شكل"/>
            <p:cNvPicPr>
              <a:picLocks noChangeAspect="0"/>
            </p:cNvPicPr>
            <p:nvPr/>
          </p:nvPicPr>
          <p:blipFill>
            <a:blip r:embed="rId20">
              <a:extLst/>
            </a:blip>
            <a:stretch>
              <a:fillRect/>
            </a:stretch>
          </p:blipFill>
          <p:spPr>
            <a:xfrm>
              <a:off x="-19050" y="-19050"/>
              <a:ext cx="66649" cy="48371"/>
            </a:xfrm>
            <a:prstGeom prst="rect">
              <a:avLst/>
            </a:prstGeom>
            <a:effectLst/>
          </p:spPr>
        </p:pic>
      </p:grpSp>
      <p:pic>
        <p:nvPicPr>
          <p:cNvPr id="3221" name="IMG_1829.png" descr="IMG_1829.png"/>
          <p:cNvPicPr>
            <a:picLocks noChangeAspect="1"/>
          </p:cNvPicPr>
          <p:nvPr/>
        </p:nvPicPr>
        <p:blipFill>
          <a:blip r:embed="rId21">
            <a:extLst/>
          </a:blip>
          <a:stretch>
            <a:fillRect/>
          </a:stretch>
        </p:blipFill>
        <p:spPr>
          <a:xfrm>
            <a:off x="1659969" y="893469"/>
            <a:ext cx="1889246" cy="688226"/>
          </a:xfrm>
          <a:prstGeom prst="rect">
            <a:avLst/>
          </a:prstGeom>
          <a:ln w="12700">
            <a:miter lim="400000"/>
          </a:ln>
        </p:spPr>
      </p:pic>
      <p:pic>
        <p:nvPicPr>
          <p:cNvPr id="3222" name="IMG_1830.jpeg" descr="IMG_1830.jpeg"/>
          <p:cNvPicPr>
            <a:picLocks noChangeAspect="1"/>
          </p:cNvPicPr>
          <p:nvPr/>
        </p:nvPicPr>
        <p:blipFill>
          <a:blip r:embed="rId22">
            <a:extLst/>
          </a:blip>
          <a:srcRect l="67013" t="39406" r="9624" b="29117"/>
          <a:stretch>
            <a:fillRect/>
          </a:stretch>
        </p:blipFill>
        <p:spPr>
          <a:xfrm>
            <a:off x="1659969" y="666576"/>
            <a:ext cx="374472" cy="3825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605" h="21598" fill="norm" stroke="1" extrusionOk="0">
                <a:moveTo>
                  <a:pt x="4215" y="0"/>
                </a:moveTo>
                <a:cubicBezTo>
                  <a:pt x="4030" y="2"/>
                  <a:pt x="3835" y="165"/>
                  <a:pt x="3560" y="493"/>
                </a:cubicBezTo>
                <a:cubicBezTo>
                  <a:pt x="163" y="4531"/>
                  <a:pt x="-880" y="10045"/>
                  <a:pt x="764" y="15257"/>
                </a:cubicBezTo>
                <a:cubicBezTo>
                  <a:pt x="1279" y="16887"/>
                  <a:pt x="2730" y="19357"/>
                  <a:pt x="3865" y="20523"/>
                </a:cubicBezTo>
                <a:cubicBezTo>
                  <a:pt x="4133" y="20797"/>
                  <a:pt x="4157" y="20783"/>
                  <a:pt x="4586" y="20343"/>
                </a:cubicBezTo>
                <a:lnTo>
                  <a:pt x="5023" y="19895"/>
                </a:lnTo>
                <a:lnTo>
                  <a:pt x="4193" y="18865"/>
                </a:lnTo>
                <a:cubicBezTo>
                  <a:pt x="2637" y="16905"/>
                  <a:pt x="1484" y="13955"/>
                  <a:pt x="1223" y="11247"/>
                </a:cubicBezTo>
                <a:cubicBezTo>
                  <a:pt x="1090" y="9864"/>
                  <a:pt x="1381" y="7676"/>
                  <a:pt x="1922" y="6004"/>
                </a:cubicBezTo>
                <a:cubicBezTo>
                  <a:pt x="2412" y="4489"/>
                  <a:pt x="3606" y="2379"/>
                  <a:pt x="4499" y="1434"/>
                </a:cubicBezTo>
                <a:cubicBezTo>
                  <a:pt x="5017" y="885"/>
                  <a:pt x="5030" y="880"/>
                  <a:pt x="4783" y="493"/>
                </a:cubicBezTo>
                <a:cubicBezTo>
                  <a:pt x="4576" y="170"/>
                  <a:pt x="4400" y="-2"/>
                  <a:pt x="4215" y="0"/>
                </a:cubicBezTo>
                <a:close/>
                <a:moveTo>
                  <a:pt x="11508" y="1725"/>
                </a:moveTo>
                <a:cubicBezTo>
                  <a:pt x="8953" y="1935"/>
                  <a:pt x="6601" y="3285"/>
                  <a:pt x="5176" y="5489"/>
                </a:cubicBezTo>
                <a:cubicBezTo>
                  <a:pt x="4383" y="6715"/>
                  <a:pt x="4315" y="6892"/>
                  <a:pt x="3844" y="8917"/>
                </a:cubicBezTo>
                <a:cubicBezTo>
                  <a:pt x="3556" y="10152"/>
                  <a:pt x="3853" y="12661"/>
                  <a:pt x="4411" y="13712"/>
                </a:cubicBezTo>
                <a:cubicBezTo>
                  <a:pt x="4488" y="13856"/>
                  <a:pt x="4542" y="14062"/>
                  <a:pt x="4542" y="14160"/>
                </a:cubicBezTo>
                <a:cubicBezTo>
                  <a:pt x="4542" y="14442"/>
                  <a:pt x="5694" y="15955"/>
                  <a:pt x="6508" y="16736"/>
                </a:cubicBezTo>
                <a:cubicBezTo>
                  <a:pt x="7339" y="17534"/>
                  <a:pt x="9395" y="18640"/>
                  <a:pt x="10067" y="18663"/>
                </a:cubicBezTo>
                <a:cubicBezTo>
                  <a:pt x="10307" y="18671"/>
                  <a:pt x="10673" y="18731"/>
                  <a:pt x="10875" y="18797"/>
                </a:cubicBezTo>
                <a:cubicBezTo>
                  <a:pt x="11813" y="19106"/>
                  <a:pt x="14202" y="18849"/>
                  <a:pt x="15527" y="18282"/>
                </a:cubicBezTo>
                <a:cubicBezTo>
                  <a:pt x="17725" y="17342"/>
                  <a:pt x="19521" y="15262"/>
                  <a:pt x="20265" y="12838"/>
                </a:cubicBezTo>
                <a:cubicBezTo>
                  <a:pt x="20708" y="11395"/>
                  <a:pt x="20720" y="9183"/>
                  <a:pt x="20287" y="7797"/>
                </a:cubicBezTo>
                <a:cubicBezTo>
                  <a:pt x="19360" y="4828"/>
                  <a:pt x="16962" y="2534"/>
                  <a:pt x="14107" y="1904"/>
                </a:cubicBezTo>
                <a:cubicBezTo>
                  <a:pt x="13233" y="1711"/>
                  <a:pt x="12360" y="1655"/>
                  <a:pt x="11508" y="1725"/>
                </a:cubicBezTo>
                <a:close/>
                <a:moveTo>
                  <a:pt x="13059" y="20993"/>
                </a:moveTo>
                <a:cubicBezTo>
                  <a:pt x="12633" y="21080"/>
                  <a:pt x="12264" y="21318"/>
                  <a:pt x="11923" y="21598"/>
                </a:cubicBezTo>
                <a:lnTo>
                  <a:pt x="15090" y="21598"/>
                </a:lnTo>
                <a:cubicBezTo>
                  <a:pt x="14945" y="21441"/>
                  <a:pt x="14864" y="21237"/>
                  <a:pt x="14609" y="21127"/>
                </a:cubicBezTo>
                <a:cubicBezTo>
                  <a:pt x="14121" y="20918"/>
                  <a:pt x="13575" y="20887"/>
                  <a:pt x="13059" y="20993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223" name="IMG_1830.jpeg" descr="IMG_1830.jpeg"/>
          <p:cNvPicPr>
            <a:picLocks noChangeAspect="1"/>
          </p:cNvPicPr>
          <p:nvPr/>
        </p:nvPicPr>
        <p:blipFill>
          <a:blip r:embed="rId22">
            <a:extLst/>
          </a:blip>
          <a:srcRect l="34146" t="39353" r="34165" b="29123"/>
          <a:stretch>
            <a:fillRect/>
          </a:stretch>
        </p:blipFill>
        <p:spPr>
          <a:xfrm>
            <a:off x="2120637" y="730398"/>
            <a:ext cx="603951" cy="4556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378" h="21515" fill="norm" stroke="1" extrusionOk="0">
                <a:moveTo>
                  <a:pt x="2913" y="0"/>
                </a:moveTo>
                <a:lnTo>
                  <a:pt x="2324" y="1068"/>
                </a:lnTo>
                <a:cubicBezTo>
                  <a:pt x="2" y="5222"/>
                  <a:pt x="-627" y="10585"/>
                  <a:pt x="650" y="15480"/>
                </a:cubicBezTo>
                <a:cubicBezTo>
                  <a:pt x="1015" y="16877"/>
                  <a:pt x="1914" y="18997"/>
                  <a:pt x="2565" y="20016"/>
                </a:cubicBezTo>
                <a:lnTo>
                  <a:pt x="2967" y="20634"/>
                </a:lnTo>
                <a:lnTo>
                  <a:pt x="3261" y="20259"/>
                </a:lnTo>
                <a:cubicBezTo>
                  <a:pt x="3543" y="19899"/>
                  <a:pt x="3646" y="19491"/>
                  <a:pt x="3462" y="19491"/>
                </a:cubicBezTo>
                <a:cubicBezTo>
                  <a:pt x="3300" y="19491"/>
                  <a:pt x="2280" y="17469"/>
                  <a:pt x="1855" y="16305"/>
                </a:cubicBezTo>
                <a:cubicBezTo>
                  <a:pt x="1117" y="14282"/>
                  <a:pt x="932" y="13046"/>
                  <a:pt x="931" y="10270"/>
                </a:cubicBezTo>
                <a:cubicBezTo>
                  <a:pt x="931" y="8191"/>
                  <a:pt x="954" y="7712"/>
                  <a:pt x="1172" y="6672"/>
                </a:cubicBezTo>
                <a:cubicBezTo>
                  <a:pt x="1517" y="5030"/>
                  <a:pt x="2259" y="3083"/>
                  <a:pt x="3007" y="1837"/>
                </a:cubicBezTo>
                <a:lnTo>
                  <a:pt x="3636" y="787"/>
                </a:lnTo>
                <a:lnTo>
                  <a:pt x="3275" y="394"/>
                </a:lnTo>
                <a:lnTo>
                  <a:pt x="2913" y="0"/>
                </a:lnTo>
                <a:close/>
                <a:moveTo>
                  <a:pt x="17416" y="38"/>
                </a:moveTo>
                <a:cubicBezTo>
                  <a:pt x="17188" y="-85"/>
                  <a:pt x="16733" y="410"/>
                  <a:pt x="16733" y="787"/>
                </a:cubicBezTo>
                <a:cubicBezTo>
                  <a:pt x="16733" y="987"/>
                  <a:pt x="16910" y="1380"/>
                  <a:pt x="17161" y="1724"/>
                </a:cubicBezTo>
                <a:cubicBezTo>
                  <a:pt x="17397" y="2046"/>
                  <a:pt x="17590" y="2377"/>
                  <a:pt x="17590" y="2474"/>
                </a:cubicBezTo>
                <a:cubicBezTo>
                  <a:pt x="17590" y="2571"/>
                  <a:pt x="17671" y="2741"/>
                  <a:pt x="17764" y="2849"/>
                </a:cubicBezTo>
                <a:cubicBezTo>
                  <a:pt x="17993" y="3114"/>
                  <a:pt x="18699" y="5261"/>
                  <a:pt x="18929" y="6372"/>
                </a:cubicBezTo>
                <a:cubicBezTo>
                  <a:pt x="19031" y="6867"/>
                  <a:pt x="19158" y="7419"/>
                  <a:pt x="19210" y="7609"/>
                </a:cubicBezTo>
                <a:cubicBezTo>
                  <a:pt x="19343" y="8091"/>
                  <a:pt x="19331" y="12853"/>
                  <a:pt x="19197" y="12969"/>
                </a:cubicBezTo>
                <a:cubicBezTo>
                  <a:pt x="19138" y="13020"/>
                  <a:pt x="19090" y="13200"/>
                  <a:pt x="19090" y="13381"/>
                </a:cubicBezTo>
                <a:cubicBezTo>
                  <a:pt x="19090" y="13666"/>
                  <a:pt x="18844" y="14742"/>
                  <a:pt x="18474" y="16043"/>
                </a:cubicBezTo>
                <a:cubicBezTo>
                  <a:pt x="18415" y="16249"/>
                  <a:pt x="18191" y="16782"/>
                  <a:pt x="17978" y="17223"/>
                </a:cubicBezTo>
                <a:cubicBezTo>
                  <a:pt x="17765" y="17665"/>
                  <a:pt x="17590" y="18071"/>
                  <a:pt x="17590" y="18142"/>
                </a:cubicBezTo>
                <a:cubicBezTo>
                  <a:pt x="17590" y="18212"/>
                  <a:pt x="17531" y="18338"/>
                  <a:pt x="17456" y="18404"/>
                </a:cubicBezTo>
                <a:cubicBezTo>
                  <a:pt x="17381" y="18470"/>
                  <a:pt x="17154" y="18806"/>
                  <a:pt x="16960" y="19154"/>
                </a:cubicBezTo>
                <a:lnTo>
                  <a:pt x="16612" y="19772"/>
                </a:lnTo>
                <a:lnTo>
                  <a:pt x="16853" y="20241"/>
                </a:lnTo>
                <a:cubicBezTo>
                  <a:pt x="16986" y="20491"/>
                  <a:pt x="17156" y="20690"/>
                  <a:pt x="17228" y="20690"/>
                </a:cubicBezTo>
                <a:cubicBezTo>
                  <a:pt x="17410" y="20690"/>
                  <a:pt x="18069" y="19700"/>
                  <a:pt x="18581" y="18648"/>
                </a:cubicBezTo>
                <a:cubicBezTo>
                  <a:pt x="20769" y="14147"/>
                  <a:pt x="20973" y="8128"/>
                  <a:pt x="19116" y="3299"/>
                </a:cubicBezTo>
                <a:cubicBezTo>
                  <a:pt x="18694" y="2200"/>
                  <a:pt x="17632" y="154"/>
                  <a:pt x="17416" y="38"/>
                </a:cubicBezTo>
                <a:close/>
                <a:moveTo>
                  <a:pt x="6542" y="4236"/>
                </a:moveTo>
                <a:cubicBezTo>
                  <a:pt x="5327" y="4326"/>
                  <a:pt x="4886" y="4489"/>
                  <a:pt x="4185" y="5116"/>
                </a:cubicBezTo>
                <a:cubicBezTo>
                  <a:pt x="3175" y="6021"/>
                  <a:pt x="2399" y="7511"/>
                  <a:pt x="2096" y="9146"/>
                </a:cubicBezTo>
                <a:cubicBezTo>
                  <a:pt x="1378" y="13027"/>
                  <a:pt x="3374" y="17063"/>
                  <a:pt x="6181" y="17429"/>
                </a:cubicBezTo>
                <a:cubicBezTo>
                  <a:pt x="6416" y="17460"/>
                  <a:pt x="6688" y="17509"/>
                  <a:pt x="6783" y="17523"/>
                </a:cubicBezTo>
                <a:cubicBezTo>
                  <a:pt x="7484" y="17625"/>
                  <a:pt x="9107" y="16739"/>
                  <a:pt x="9796" y="15893"/>
                </a:cubicBezTo>
                <a:cubicBezTo>
                  <a:pt x="10232" y="15357"/>
                  <a:pt x="10240" y="15356"/>
                  <a:pt x="10975" y="16099"/>
                </a:cubicBezTo>
                <a:cubicBezTo>
                  <a:pt x="11858" y="16992"/>
                  <a:pt x="12565" y="17297"/>
                  <a:pt x="13787" y="17298"/>
                </a:cubicBezTo>
                <a:cubicBezTo>
                  <a:pt x="15217" y="17300"/>
                  <a:pt x="16011" y="16863"/>
                  <a:pt x="16987" y="15537"/>
                </a:cubicBezTo>
                <a:cubicBezTo>
                  <a:pt x="17878" y="14327"/>
                  <a:pt x="18585" y="12375"/>
                  <a:pt x="18233" y="12069"/>
                </a:cubicBezTo>
                <a:cubicBezTo>
                  <a:pt x="18170" y="12015"/>
                  <a:pt x="18137" y="11875"/>
                  <a:pt x="18166" y="11770"/>
                </a:cubicBezTo>
                <a:cubicBezTo>
                  <a:pt x="18196" y="11658"/>
                  <a:pt x="18136" y="11590"/>
                  <a:pt x="18032" y="11601"/>
                </a:cubicBezTo>
                <a:cubicBezTo>
                  <a:pt x="17922" y="11612"/>
                  <a:pt x="17852" y="11489"/>
                  <a:pt x="17831" y="11282"/>
                </a:cubicBezTo>
                <a:cubicBezTo>
                  <a:pt x="17780" y="10778"/>
                  <a:pt x="17615" y="10875"/>
                  <a:pt x="17576" y="11432"/>
                </a:cubicBezTo>
                <a:lnTo>
                  <a:pt x="17536" y="11919"/>
                </a:lnTo>
                <a:lnTo>
                  <a:pt x="14979" y="11957"/>
                </a:lnTo>
                <a:cubicBezTo>
                  <a:pt x="13568" y="11979"/>
                  <a:pt x="12366" y="11936"/>
                  <a:pt x="12314" y="11863"/>
                </a:cubicBezTo>
                <a:cubicBezTo>
                  <a:pt x="12261" y="11790"/>
                  <a:pt x="12213" y="11201"/>
                  <a:pt x="12207" y="10551"/>
                </a:cubicBezTo>
                <a:cubicBezTo>
                  <a:pt x="12200" y="9902"/>
                  <a:pt x="12141" y="9219"/>
                  <a:pt x="12073" y="9033"/>
                </a:cubicBezTo>
                <a:cubicBezTo>
                  <a:pt x="11936" y="8665"/>
                  <a:pt x="11380" y="7991"/>
                  <a:pt x="11376" y="8190"/>
                </a:cubicBezTo>
                <a:cubicBezTo>
                  <a:pt x="11372" y="8429"/>
                  <a:pt x="10950" y="7563"/>
                  <a:pt x="10948" y="7309"/>
                </a:cubicBezTo>
                <a:cubicBezTo>
                  <a:pt x="10947" y="7168"/>
                  <a:pt x="10851" y="6985"/>
                  <a:pt x="10734" y="6897"/>
                </a:cubicBezTo>
                <a:cubicBezTo>
                  <a:pt x="10616" y="6809"/>
                  <a:pt x="10519" y="6624"/>
                  <a:pt x="10519" y="6503"/>
                </a:cubicBezTo>
                <a:cubicBezTo>
                  <a:pt x="10519" y="6382"/>
                  <a:pt x="10479" y="6297"/>
                  <a:pt x="10426" y="6297"/>
                </a:cubicBezTo>
                <a:cubicBezTo>
                  <a:pt x="10372" y="6297"/>
                  <a:pt x="10116" y="6049"/>
                  <a:pt x="9863" y="5754"/>
                </a:cubicBezTo>
                <a:cubicBezTo>
                  <a:pt x="8877" y="4600"/>
                  <a:pt x="7861" y="4137"/>
                  <a:pt x="6542" y="4236"/>
                </a:cubicBezTo>
                <a:close/>
                <a:moveTo>
                  <a:pt x="17697" y="8621"/>
                </a:moveTo>
                <a:cubicBezTo>
                  <a:pt x="17638" y="8672"/>
                  <a:pt x="17590" y="8768"/>
                  <a:pt x="17590" y="8846"/>
                </a:cubicBezTo>
                <a:cubicBezTo>
                  <a:pt x="17590" y="8924"/>
                  <a:pt x="17638" y="8996"/>
                  <a:pt x="17697" y="8996"/>
                </a:cubicBezTo>
                <a:cubicBezTo>
                  <a:pt x="17756" y="8996"/>
                  <a:pt x="17804" y="8881"/>
                  <a:pt x="17804" y="8752"/>
                </a:cubicBezTo>
                <a:cubicBezTo>
                  <a:pt x="17804" y="8624"/>
                  <a:pt x="17756" y="8570"/>
                  <a:pt x="17697" y="8621"/>
                </a:cubicBezTo>
                <a:close/>
                <a:moveTo>
                  <a:pt x="18340" y="10720"/>
                </a:moveTo>
                <a:cubicBezTo>
                  <a:pt x="18283" y="10671"/>
                  <a:pt x="18233" y="10756"/>
                  <a:pt x="18233" y="10926"/>
                </a:cubicBezTo>
                <a:cubicBezTo>
                  <a:pt x="18233" y="11288"/>
                  <a:pt x="18295" y="11330"/>
                  <a:pt x="18380" y="11020"/>
                </a:cubicBezTo>
                <a:cubicBezTo>
                  <a:pt x="18413" y="10899"/>
                  <a:pt x="18396" y="10769"/>
                  <a:pt x="18340" y="10720"/>
                </a:cubicBezTo>
                <a:close/>
                <a:moveTo>
                  <a:pt x="6703" y="21046"/>
                </a:moveTo>
                <a:cubicBezTo>
                  <a:pt x="6352" y="21098"/>
                  <a:pt x="6141" y="21259"/>
                  <a:pt x="5980" y="21515"/>
                </a:cubicBezTo>
                <a:lnTo>
                  <a:pt x="7881" y="21515"/>
                </a:lnTo>
                <a:cubicBezTo>
                  <a:pt x="7581" y="21213"/>
                  <a:pt x="7144" y="20982"/>
                  <a:pt x="6703" y="21046"/>
                </a:cubicBezTo>
                <a:close/>
                <a:moveTo>
                  <a:pt x="13050" y="21328"/>
                </a:moveTo>
                <a:cubicBezTo>
                  <a:pt x="12888" y="21349"/>
                  <a:pt x="12847" y="21468"/>
                  <a:pt x="12742" y="21515"/>
                </a:cubicBezTo>
                <a:lnTo>
                  <a:pt x="13894" y="21515"/>
                </a:lnTo>
                <a:cubicBezTo>
                  <a:pt x="13661" y="21371"/>
                  <a:pt x="13393" y="21281"/>
                  <a:pt x="13050" y="21328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224" name="IMG_1830.jpeg" descr="IMG_1830.jpeg"/>
          <p:cNvPicPr>
            <a:picLocks noChangeAspect="1"/>
          </p:cNvPicPr>
          <p:nvPr/>
        </p:nvPicPr>
        <p:blipFill>
          <a:blip r:embed="rId22">
            <a:extLst/>
          </a:blip>
          <a:srcRect l="7698" t="39467" r="67179" b="29125"/>
          <a:stretch>
            <a:fillRect/>
          </a:stretch>
        </p:blipFill>
        <p:spPr>
          <a:xfrm>
            <a:off x="2946561" y="617093"/>
            <a:ext cx="507941" cy="4815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31" h="21526" fill="norm" stroke="1" extrusionOk="0">
                <a:moveTo>
                  <a:pt x="17489" y="60"/>
                </a:moveTo>
                <a:cubicBezTo>
                  <a:pt x="17285" y="-74"/>
                  <a:pt x="17151" y="32"/>
                  <a:pt x="16891" y="237"/>
                </a:cubicBezTo>
                <a:cubicBezTo>
                  <a:pt x="16364" y="654"/>
                  <a:pt x="16348" y="816"/>
                  <a:pt x="16825" y="1284"/>
                </a:cubicBezTo>
                <a:cubicBezTo>
                  <a:pt x="17196" y="1649"/>
                  <a:pt x="18417" y="3555"/>
                  <a:pt x="18417" y="3768"/>
                </a:cubicBezTo>
                <a:cubicBezTo>
                  <a:pt x="18417" y="3830"/>
                  <a:pt x="18512" y="3992"/>
                  <a:pt x="18617" y="4123"/>
                </a:cubicBezTo>
                <a:cubicBezTo>
                  <a:pt x="18721" y="4253"/>
                  <a:pt x="18972" y="4831"/>
                  <a:pt x="19181" y="5400"/>
                </a:cubicBezTo>
                <a:cubicBezTo>
                  <a:pt x="20083" y="7858"/>
                  <a:pt x="20263" y="10912"/>
                  <a:pt x="19645" y="13490"/>
                </a:cubicBezTo>
                <a:cubicBezTo>
                  <a:pt x="19115" y="15700"/>
                  <a:pt x="17987" y="18005"/>
                  <a:pt x="16891" y="19113"/>
                </a:cubicBezTo>
                <a:cubicBezTo>
                  <a:pt x="16363" y="19647"/>
                  <a:pt x="16340" y="19855"/>
                  <a:pt x="16792" y="20337"/>
                </a:cubicBezTo>
                <a:cubicBezTo>
                  <a:pt x="16982" y="20541"/>
                  <a:pt x="17200" y="20692"/>
                  <a:pt x="17273" y="20692"/>
                </a:cubicBezTo>
                <a:cubicBezTo>
                  <a:pt x="17602" y="20692"/>
                  <a:pt x="19109" y="18462"/>
                  <a:pt x="19861" y="16860"/>
                </a:cubicBezTo>
                <a:cubicBezTo>
                  <a:pt x="20367" y="15780"/>
                  <a:pt x="20927" y="13892"/>
                  <a:pt x="21121" y="12532"/>
                </a:cubicBezTo>
                <a:cubicBezTo>
                  <a:pt x="21347" y="10954"/>
                  <a:pt x="21211" y="8009"/>
                  <a:pt x="20839" y="6464"/>
                </a:cubicBezTo>
                <a:cubicBezTo>
                  <a:pt x="20478" y="4961"/>
                  <a:pt x="19364" y="2555"/>
                  <a:pt x="18451" y="1266"/>
                </a:cubicBezTo>
                <a:cubicBezTo>
                  <a:pt x="17950" y="560"/>
                  <a:pt x="17692" y="194"/>
                  <a:pt x="17489" y="60"/>
                </a:cubicBezTo>
                <a:close/>
                <a:moveTo>
                  <a:pt x="5926" y="1320"/>
                </a:moveTo>
                <a:cubicBezTo>
                  <a:pt x="4599" y="1425"/>
                  <a:pt x="3768" y="1989"/>
                  <a:pt x="3272" y="3129"/>
                </a:cubicBezTo>
                <a:cubicBezTo>
                  <a:pt x="2441" y="5038"/>
                  <a:pt x="3156" y="6980"/>
                  <a:pt x="4981" y="7742"/>
                </a:cubicBezTo>
                <a:cubicBezTo>
                  <a:pt x="7935" y="8975"/>
                  <a:pt x="10824" y="6134"/>
                  <a:pt x="9592" y="3200"/>
                </a:cubicBezTo>
                <a:cubicBezTo>
                  <a:pt x="9253" y="2392"/>
                  <a:pt x="8405" y="1666"/>
                  <a:pt x="7519" y="1408"/>
                </a:cubicBezTo>
                <a:cubicBezTo>
                  <a:pt x="7197" y="1315"/>
                  <a:pt x="6492" y="1275"/>
                  <a:pt x="5926" y="1320"/>
                </a:cubicBezTo>
                <a:close/>
                <a:moveTo>
                  <a:pt x="12794" y="1976"/>
                </a:moveTo>
                <a:cubicBezTo>
                  <a:pt x="12318" y="1976"/>
                  <a:pt x="12133" y="2068"/>
                  <a:pt x="11931" y="2349"/>
                </a:cubicBezTo>
                <a:cubicBezTo>
                  <a:pt x="11567" y="2855"/>
                  <a:pt x="11601" y="3468"/>
                  <a:pt x="12014" y="3910"/>
                </a:cubicBezTo>
                <a:cubicBezTo>
                  <a:pt x="12540" y="4473"/>
                  <a:pt x="13482" y="4376"/>
                  <a:pt x="13756" y="3732"/>
                </a:cubicBezTo>
                <a:cubicBezTo>
                  <a:pt x="14171" y="2759"/>
                  <a:pt x="13743" y="1976"/>
                  <a:pt x="12794" y="1976"/>
                </a:cubicBezTo>
                <a:close/>
                <a:moveTo>
                  <a:pt x="14602" y="5364"/>
                </a:moveTo>
                <a:cubicBezTo>
                  <a:pt x="14062" y="5294"/>
                  <a:pt x="13477" y="5359"/>
                  <a:pt x="12877" y="5577"/>
                </a:cubicBezTo>
                <a:cubicBezTo>
                  <a:pt x="11771" y="5980"/>
                  <a:pt x="10820" y="7469"/>
                  <a:pt x="10820" y="8788"/>
                </a:cubicBezTo>
                <a:cubicBezTo>
                  <a:pt x="10820" y="9208"/>
                  <a:pt x="10748" y="9673"/>
                  <a:pt x="10670" y="9817"/>
                </a:cubicBezTo>
                <a:cubicBezTo>
                  <a:pt x="10593" y="9961"/>
                  <a:pt x="10466" y="10275"/>
                  <a:pt x="10388" y="10509"/>
                </a:cubicBezTo>
                <a:cubicBezTo>
                  <a:pt x="10294" y="10794"/>
                  <a:pt x="10172" y="10916"/>
                  <a:pt x="10007" y="10882"/>
                </a:cubicBezTo>
                <a:cubicBezTo>
                  <a:pt x="9812" y="10842"/>
                  <a:pt x="9733" y="10605"/>
                  <a:pt x="9642" y="9711"/>
                </a:cubicBezTo>
                <a:cubicBezTo>
                  <a:pt x="9534" y="8643"/>
                  <a:pt x="9387" y="8174"/>
                  <a:pt x="9194" y="8380"/>
                </a:cubicBezTo>
                <a:cubicBezTo>
                  <a:pt x="9147" y="8431"/>
                  <a:pt x="9200" y="8970"/>
                  <a:pt x="9327" y="9569"/>
                </a:cubicBezTo>
                <a:cubicBezTo>
                  <a:pt x="9492" y="10345"/>
                  <a:pt x="9518" y="10695"/>
                  <a:pt x="9410" y="10811"/>
                </a:cubicBezTo>
                <a:cubicBezTo>
                  <a:pt x="9182" y="11055"/>
                  <a:pt x="8797" y="10733"/>
                  <a:pt x="8647" y="10172"/>
                </a:cubicBezTo>
                <a:cubicBezTo>
                  <a:pt x="8496" y="9609"/>
                  <a:pt x="8282" y="9546"/>
                  <a:pt x="8282" y="10066"/>
                </a:cubicBezTo>
                <a:cubicBezTo>
                  <a:pt x="8282" y="10720"/>
                  <a:pt x="7841" y="10674"/>
                  <a:pt x="7784" y="10012"/>
                </a:cubicBezTo>
                <a:cubicBezTo>
                  <a:pt x="7725" y="9326"/>
                  <a:pt x="7531" y="8490"/>
                  <a:pt x="7419" y="8416"/>
                </a:cubicBezTo>
                <a:cubicBezTo>
                  <a:pt x="7249" y="8303"/>
                  <a:pt x="7270" y="8744"/>
                  <a:pt x="7452" y="9445"/>
                </a:cubicBezTo>
                <a:cubicBezTo>
                  <a:pt x="7652" y="10214"/>
                  <a:pt x="7527" y="10356"/>
                  <a:pt x="6955" y="9995"/>
                </a:cubicBezTo>
                <a:cubicBezTo>
                  <a:pt x="6527" y="9725"/>
                  <a:pt x="6488" y="9637"/>
                  <a:pt x="6606" y="9303"/>
                </a:cubicBezTo>
                <a:cubicBezTo>
                  <a:pt x="6780" y="8813"/>
                  <a:pt x="6772" y="8806"/>
                  <a:pt x="6523" y="8806"/>
                </a:cubicBezTo>
                <a:cubicBezTo>
                  <a:pt x="6407" y="8806"/>
                  <a:pt x="6301" y="8895"/>
                  <a:pt x="6291" y="9019"/>
                </a:cubicBezTo>
                <a:cubicBezTo>
                  <a:pt x="6281" y="9143"/>
                  <a:pt x="6268" y="9341"/>
                  <a:pt x="6258" y="9445"/>
                </a:cubicBezTo>
                <a:cubicBezTo>
                  <a:pt x="6248" y="9552"/>
                  <a:pt x="5962" y="9666"/>
                  <a:pt x="5594" y="9711"/>
                </a:cubicBezTo>
                <a:cubicBezTo>
                  <a:pt x="5239" y="9755"/>
                  <a:pt x="4787" y="9905"/>
                  <a:pt x="4582" y="10048"/>
                </a:cubicBezTo>
                <a:lnTo>
                  <a:pt x="4201" y="10314"/>
                </a:lnTo>
                <a:lnTo>
                  <a:pt x="3886" y="9604"/>
                </a:lnTo>
                <a:cubicBezTo>
                  <a:pt x="3480" y="8707"/>
                  <a:pt x="2986" y="8324"/>
                  <a:pt x="2127" y="8238"/>
                </a:cubicBezTo>
                <a:cubicBezTo>
                  <a:pt x="1305" y="8156"/>
                  <a:pt x="604" y="8590"/>
                  <a:pt x="220" y="9409"/>
                </a:cubicBezTo>
                <a:cubicBezTo>
                  <a:pt x="-253" y="10415"/>
                  <a:pt x="56" y="11566"/>
                  <a:pt x="966" y="12230"/>
                </a:cubicBezTo>
                <a:cubicBezTo>
                  <a:pt x="1885" y="12901"/>
                  <a:pt x="3275" y="12505"/>
                  <a:pt x="3786" y="11432"/>
                </a:cubicBezTo>
                <a:cubicBezTo>
                  <a:pt x="4197" y="10569"/>
                  <a:pt x="4216" y="10542"/>
                  <a:pt x="4400" y="10811"/>
                </a:cubicBezTo>
                <a:cubicBezTo>
                  <a:pt x="4491" y="10944"/>
                  <a:pt x="4739" y="11116"/>
                  <a:pt x="4947" y="11201"/>
                </a:cubicBezTo>
                <a:cubicBezTo>
                  <a:pt x="5476" y="11416"/>
                  <a:pt x="5550" y="11727"/>
                  <a:pt x="5180" y="12283"/>
                </a:cubicBezTo>
                <a:cubicBezTo>
                  <a:pt x="4910" y="12687"/>
                  <a:pt x="4854" y="12955"/>
                  <a:pt x="4848" y="14057"/>
                </a:cubicBezTo>
                <a:cubicBezTo>
                  <a:pt x="4841" y="15258"/>
                  <a:pt x="4877" y="15412"/>
                  <a:pt x="5263" y="16026"/>
                </a:cubicBezTo>
                <a:cubicBezTo>
                  <a:pt x="5539" y="16466"/>
                  <a:pt x="5942" y="16830"/>
                  <a:pt x="6440" y="17109"/>
                </a:cubicBezTo>
                <a:cubicBezTo>
                  <a:pt x="7247" y="17559"/>
                  <a:pt x="8103" y="17661"/>
                  <a:pt x="8978" y="17392"/>
                </a:cubicBezTo>
                <a:cubicBezTo>
                  <a:pt x="11045" y="16759"/>
                  <a:pt x="11876" y="14003"/>
                  <a:pt x="10604" y="11999"/>
                </a:cubicBezTo>
                <a:cubicBezTo>
                  <a:pt x="10255" y="11449"/>
                  <a:pt x="10244" y="11462"/>
                  <a:pt x="10521" y="11166"/>
                </a:cubicBezTo>
                <a:cubicBezTo>
                  <a:pt x="10798" y="10869"/>
                  <a:pt x="10812" y="10867"/>
                  <a:pt x="11599" y="11503"/>
                </a:cubicBezTo>
                <a:cubicBezTo>
                  <a:pt x="12644" y="12346"/>
                  <a:pt x="13268" y="12617"/>
                  <a:pt x="14204" y="12620"/>
                </a:cubicBezTo>
                <a:cubicBezTo>
                  <a:pt x="16076" y="12627"/>
                  <a:pt x="17436" y="11098"/>
                  <a:pt x="17439" y="9001"/>
                </a:cubicBezTo>
                <a:cubicBezTo>
                  <a:pt x="17442" y="6993"/>
                  <a:pt x="16221" y="5577"/>
                  <a:pt x="14602" y="5364"/>
                </a:cubicBezTo>
                <a:close/>
                <a:moveTo>
                  <a:pt x="11799" y="17233"/>
                </a:moveTo>
                <a:lnTo>
                  <a:pt x="12031" y="17605"/>
                </a:lnTo>
                <a:cubicBezTo>
                  <a:pt x="12209" y="17897"/>
                  <a:pt x="12384" y="17996"/>
                  <a:pt x="12794" y="17996"/>
                </a:cubicBezTo>
                <a:cubicBezTo>
                  <a:pt x="13251" y="17996"/>
                  <a:pt x="13797" y="17657"/>
                  <a:pt x="13623" y="17481"/>
                </a:cubicBezTo>
                <a:cubicBezTo>
                  <a:pt x="13593" y="17450"/>
                  <a:pt x="13164" y="17372"/>
                  <a:pt x="12678" y="17322"/>
                </a:cubicBezTo>
                <a:lnTo>
                  <a:pt x="11799" y="17233"/>
                </a:lnTo>
                <a:close/>
                <a:moveTo>
                  <a:pt x="1845" y="20994"/>
                </a:moveTo>
                <a:cubicBezTo>
                  <a:pt x="1541" y="20999"/>
                  <a:pt x="1242" y="21125"/>
                  <a:pt x="1016" y="21366"/>
                </a:cubicBezTo>
                <a:cubicBezTo>
                  <a:pt x="963" y="21422"/>
                  <a:pt x="972" y="21476"/>
                  <a:pt x="933" y="21526"/>
                </a:cubicBezTo>
                <a:lnTo>
                  <a:pt x="2841" y="21526"/>
                </a:lnTo>
                <a:cubicBezTo>
                  <a:pt x="2796" y="21468"/>
                  <a:pt x="2768" y="21405"/>
                  <a:pt x="2708" y="21349"/>
                </a:cubicBezTo>
                <a:cubicBezTo>
                  <a:pt x="2458" y="21116"/>
                  <a:pt x="2149" y="20988"/>
                  <a:pt x="1845" y="20994"/>
                </a:cubicBezTo>
                <a:close/>
                <a:moveTo>
                  <a:pt x="7004" y="21455"/>
                </a:moveTo>
                <a:cubicBezTo>
                  <a:pt x="6874" y="21455"/>
                  <a:pt x="6840" y="21512"/>
                  <a:pt x="6739" y="21526"/>
                </a:cubicBezTo>
                <a:lnTo>
                  <a:pt x="7303" y="21526"/>
                </a:lnTo>
                <a:cubicBezTo>
                  <a:pt x="7183" y="21514"/>
                  <a:pt x="7166" y="21455"/>
                  <a:pt x="7004" y="21455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225" name="Picture 8" descr="Picture 8"/>
          <p:cNvPicPr>
            <a:picLocks noChangeAspect="0"/>
          </p:cNvPicPr>
          <p:nvPr/>
        </p:nvPicPr>
        <p:blipFill>
          <a:blip r:embed="rId23">
            <a:extLst/>
          </a:blip>
          <a:stretch>
            <a:fillRect/>
          </a:stretch>
        </p:blipFill>
        <p:spPr>
          <a:xfrm>
            <a:off x="6740077" y="3715646"/>
            <a:ext cx="601756" cy="587652"/>
          </a:xfrm>
          <a:prstGeom prst="rect">
            <a:avLst/>
          </a:prstGeom>
          <a:ln w="12700">
            <a:miter lim="400000"/>
          </a:ln>
        </p:spPr>
      </p:pic>
      <p:sp>
        <p:nvSpPr>
          <p:cNvPr id="3226" name="مربع نص 118"/>
          <p:cNvSpPr txBox="1"/>
          <p:nvPr/>
        </p:nvSpPr>
        <p:spPr>
          <a:xfrm>
            <a:off x="6039233" y="3515466"/>
            <a:ext cx="1525748" cy="3133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r">
              <a:defRPr b="1" sz="1600"/>
            </a:lvl1pPr>
          </a:lstStyle>
          <a:p>
            <a:pPr rtl="0">
              <a:defRPr/>
            </a:pPr>
            <a:r>
              <a:t>الاختيار العشوائي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prism dir="l" isContent="0" isInverted="1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484" fill="hold"/>
                                        <p:tgtEl>
                                          <p:spTgt spid="32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2" presetID="2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2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2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16" presetID="23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2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32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19" fill="hold" display="0">
                  <p:stCondLst>
                    <p:cond delay="indefinite"/>
                  </p:stCondLst>
                </p:cTn>
                <p:tgtEl>
                  <p:spTgt spid="3215"/>
                </p:tgtEl>
              </p:cMediaNode>
            </p:video>
            <p:seq concurrent="1" prevAc="none" nextAc="seek">
              <p:cTn id="20" evtFilter="cancelBubble" nodeType="interactiveSeq" restart="whenNotActive" fill="hold">
                <p:stCondLst>
                  <p:cond delay="0" evt="onClick">
                    <p:tgtEl>
                      <p:spTgt spid="3215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32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3215"/>
                  </p:tgtEl>
                </p:cond>
              </p:nextCondLst>
            </p:seq>
          </p:childTnLst>
        </p:cTn>
      </p:par>
    </p:tnLst>
    <p:bldLst>
      <p:bldP build="whole" bldLvl="1" animBg="1" rev="0" advAuto="0" spid="3214" grpId="3"/>
      <p:bldP build="whole" bldLvl="1" animBg="1" rev="0" advAuto="0" spid="3213" grpId="2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8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237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3229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3230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231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3232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233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3234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235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3236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3238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3239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3240" name="Google Shape;8442;p63" descr="Google Shape;8442;p63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3242" name="Google Shape;8443;p63" descr="Google Shape;8443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5401" y="694979"/>
            <a:ext cx="1451108" cy="3080659"/>
          </a:xfrm>
          <a:prstGeom prst="rect">
            <a:avLst/>
          </a:prstGeom>
        </p:spPr>
      </p:pic>
      <p:pic>
        <p:nvPicPr>
          <p:cNvPr id="3244" name="Google Shape;10290;p67" descr="Google Shape;10290;p67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3247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3245" name="Google Shape;181;p29" descr="Google Shape;181;p29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246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3250" name="تجميع"/>
          <p:cNvGrpSpPr/>
          <p:nvPr/>
        </p:nvGrpSpPr>
        <p:grpSpPr>
          <a:xfrm>
            <a:off x="275444" y="939348"/>
            <a:ext cx="335689" cy="1548385"/>
            <a:chOff x="0" y="0"/>
            <a:chExt cx="335688" cy="1548383"/>
          </a:xfrm>
        </p:grpSpPr>
        <p:sp>
          <p:nvSpPr>
            <p:cNvPr id="3248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249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٨١</a:t>
              </a:r>
            </a:p>
          </p:txBody>
        </p:sp>
      </p:grpSp>
      <p:grpSp>
        <p:nvGrpSpPr>
          <p:cNvPr id="3253" name="تجميع"/>
          <p:cNvGrpSpPr/>
          <p:nvPr/>
        </p:nvGrpSpPr>
        <p:grpSpPr>
          <a:xfrm>
            <a:off x="28864" y="1124"/>
            <a:ext cx="1251201" cy="812509"/>
            <a:chOff x="0" y="0"/>
            <a:chExt cx="1251200" cy="812508"/>
          </a:xfrm>
        </p:grpSpPr>
        <p:sp>
          <p:nvSpPr>
            <p:cNvPr id="3251" name="Google Shape;951;p13"/>
            <p:cNvSpPr/>
            <p:nvPr/>
          </p:nvSpPr>
          <p:spPr>
            <a:xfrm>
              <a:off x="0" y="0"/>
              <a:ext cx="1251201" cy="812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252" name="الفصل الثاني…"/>
            <p:cNvSpPr txBox="1"/>
            <p:nvPr/>
          </p:nvSpPr>
          <p:spPr>
            <a:xfrm rot="20159341">
              <a:off x="69889" y="221799"/>
              <a:ext cx="1111422" cy="3689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900"/>
              </a:pPr>
              <a:r>
                <a:t>الفصل الثاني </a:t>
              </a:r>
            </a:p>
            <a:p>
              <a:pPr algn="ctr" rtl="0">
                <a:defRPr b="1" sz="900"/>
              </a:pPr>
              <a:r>
                <a:t>الاعداد الحقيقة ونظرية فيثاغورس  </a:t>
              </a:r>
            </a:p>
          </p:txBody>
        </p:sp>
      </p:grpSp>
      <p:grpSp>
        <p:nvGrpSpPr>
          <p:cNvPr id="3264" name="تجميع"/>
          <p:cNvGrpSpPr/>
          <p:nvPr/>
        </p:nvGrpSpPr>
        <p:grpSpPr>
          <a:xfrm>
            <a:off x="947299" y="4604437"/>
            <a:ext cx="6772043" cy="143249"/>
            <a:chOff x="0" y="0"/>
            <a:chExt cx="6772041" cy="143247"/>
          </a:xfrm>
        </p:grpSpPr>
        <p:grpSp>
          <p:nvGrpSpPr>
            <p:cNvPr id="3262" name="تجميع"/>
            <p:cNvGrpSpPr/>
            <p:nvPr/>
          </p:nvGrpSpPr>
          <p:grpSpPr>
            <a:xfrm>
              <a:off x="0" y="0"/>
              <a:ext cx="6772042" cy="143248"/>
              <a:chOff x="0" y="0"/>
              <a:chExt cx="6772041" cy="143247"/>
            </a:xfrm>
          </p:grpSpPr>
          <p:sp>
            <p:nvSpPr>
              <p:cNvPr id="3254" name="Google Shape;4671;p50"/>
              <p:cNvSpPr/>
              <p:nvPr/>
            </p:nvSpPr>
            <p:spPr>
              <a:xfrm>
                <a:off x="0" y="0"/>
                <a:ext cx="533559" cy="135042"/>
              </a:xfrm>
              <a:prstGeom prst="rect">
                <a:avLst/>
              </a:prstGeom>
              <a:solidFill>
                <a:srgbClr val="DD60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55" name="Google Shape;4672;p50"/>
              <p:cNvSpPr/>
              <p:nvPr/>
            </p:nvSpPr>
            <p:spPr>
              <a:xfrm>
                <a:off x="679853" y="0"/>
                <a:ext cx="533559" cy="135042"/>
              </a:xfrm>
              <a:prstGeom prst="rect">
                <a:avLst/>
              </a:prstGeom>
              <a:solidFill>
                <a:srgbClr val="438C7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56" name="Google Shape;4673;p50"/>
              <p:cNvSpPr/>
              <p:nvPr/>
            </p:nvSpPr>
            <p:spPr>
              <a:xfrm>
                <a:off x="1359705" y="0"/>
                <a:ext cx="533559" cy="135042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57" name="Google Shape;4674;p50"/>
              <p:cNvSpPr/>
              <p:nvPr/>
            </p:nvSpPr>
            <p:spPr>
              <a:xfrm>
                <a:off x="2039558" y="0"/>
                <a:ext cx="533559" cy="135042"/>
              </a:xfrm>
              <a:prstGeom prst="rect">
                <a:avLst/>
              </a:prstGeom>
              <a:solidFill>
                <a:schemeClr val="accent4">
                  <a:satOff val="-25817"/>
                  <a:lumOff val="-14941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58" name="Google Shape;4675;p50"/>
              <p:cNvSpPr/>
              <p:nvPr/>
            </p:nvSpPr>
            <p:spPr>
              <a:xfrm>
                <a:off x="2630650" y="12056"/>
                <a:ext cx="1390931" cy="12436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59" name="Google Shape;4677;p50"/>
              <p:cNvSpPr/>
              <p:nvPr/>
            </p:nvSpPr>
            <p:spPr>
              <a:xfrm>
                <a:off x="4113340" y="6719"/>
                <a:ext cx="533559" cy="135042"/>
              </a:xfrm>
              <a:prstGeom prst="rect">
                <a:avLst/>
              </a:prstGeom>
              <a:solidFill>
                <a:srgbClr val="42559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60" name="Google Shape;4678;p50"/>
              <p:cNvSpPr/>
              <p:nvPr/>
            </p:nvSpPr>
            <p:spPr>
              <a:xfrm>
                <a:off x="4758967" y="0"/>
                <a:ext cx="533560" cy="135042"/>
              </a:xfrm>
              <a:prstGeom prst="rect">
                <a:avLst/>
              </a:prstGeom>
              <a:solidFill>
                <a:srgbClr val="AAC3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61" name="Google Shape;4679;p50"/>
              <p:cNvSpPr/>
              <p:nvPr/>
            </p:nvSpPr>
            <p:spPr>
              <a:xfrm>
                <a:off x="5438819" y="0"/>
                <a:ext cx="1333223" cy="14324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263" name="Google Shape;4676;p50"/>
            <p:cNvSpPr/>
            <p:nvPr/>
          </p:nvSpPr>
          <p:spPr>
            <a:xfrm>
              <a:off x="5437813" y="696"/>
              <a:ext cx="610561" cy="141855"/>
            </a:xfrm>
            <a:prstGeom prst="rect">
              <a:avLst/>
            </a:prstGeom>
            <a:solidFill>
              <a:srgbClr val="DD604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3265" name="IMG_1584.png" descr="IMG_1584.png"/>
          <p:cNvPicPr>
            <a:picLocks noChangeAspect="1"/>
          </p:cNvPicPr>
          <p:nvPr/>
        </p:nvPicPr>
        <p:blipFill>
          <a:blip r:embed="rId11">
            <a:extLst/>
          </a:blip>
          <a:srcRect l="7127" t="0" r="0" b="8082"/>
          <a:stretch>
            <a:fillRect/>
          </a:stretch>
        </p:blipFill>
        <p:spPr>
          <a:xfrm>
            <a:off x="1646521" y="1065570"/>
            <a:ext cx="5089014" cy="5056910"/>
          </a:xfrm>
          <a:prstGeom prst="rect">
            <a:avLst/>
          </a:prstGeom>
          <a:ln w="12700">
            <a:miter lim="400000"/>
          </a:ln>
        </p:spPr>
      </p:pic>
      <p:sp>
        <p:nvSpPr>
          <p:cNvPr id="3266" name="المفردات…"/>
          <p:cNvSpPr txBox="1"/>
          <p:nvPr/>
        </p:nvSpPr>
        <p:spPr>
          <a:xfrm>
            <a:off x="6128229" y="2396236"/>
            <a:ext cx="1825452" cy="11589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algn="ctr" rtl="0">
              <a:defRPr b="1" sz="1300"/>
            </a:pPr>
            <a:r>
              <a:rPr>
                <a:solidFill>
                  <a:srgbClr val="B51A00"/>
                </a:solidFill>
              </a:rPr>
              <a:t>المفردات </a:t>
            </a:r>
          </a:p>
          <a:p>
            <a:pPr algn="ctr" rtl="0">
              <a:defRPr b="1" sz="1300"/>
            </a:pPr>
            <a:r>
              <a:t>ساقا المثلث القائم - الوتر </a:t>
            </a:r>
          </a:p>
          <a:p>
            <a:pPr algn="ctr" rtl="0">
              <a:defRPr b="1" sz="1300"/>
            </a:pPr>
            <a:r>
              <a:t>نظرية فيثاغورس- </a:t>
            </a:r>
          </a:p>
          <a:p>
            <a:pPr algn="ctr" rtl="0">
              <a:defRPr b="1" sz="1300"/>
            </a:pPr>
            <a:r>
              <a:t>عكس نظرية فيثاغورس </a:t>
            </a:r>
          </a:p>
        </p:txBody>
      </p:sp>
      <p:sp>
        <p:nvSpPr>
          <p:cNvPr id="3267" name="نظرية فيثاغورس"/>
          <p:cNvSpPr txBox="1"/>
          <p:nvPr/>
        </p:nvSpPr>
        <p:spPr>
          <a:xfrm>
            <a:off x="6418454" y="925748"/>
            <a:ext cx="1281325" cy="2469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 sz="17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نظرية فيثاغورس </a:t>
            </a:r>
          </a:p>
        </p:txBody>
      </p:sp>
      <p:sp>
        <p:nvSpPr>
          <p:cNvPr id="3268" name="استعمل نظرية فيثاغورس"/>
          <p:cNvSpPr txBox="1"/>
          <p:nvPr/>
        </p:nvSpPr>
        <p:spPr>
          <a:xfrm>
            <a:off x="6442483" y="1729021"/>
            <a:ext cx="1196945" cy="1478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 sz="11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استعمل نظرية فيثاغورس </a:t>
            </a:r>
          </a:p>
        </p:txBody>
      </p:sp>
      <p:pic>
        <p:nvPicPr>
          <p:cNvPr id="3269" name="IMG_1809.jpeg" descr="IMG_1809.jpeg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1953332" y="17205"/>
            <a:ext cx="653380" cy="892563"/>
          </a:xfrm>
          <a:prstGeom prst="rect">
            <a:avLst/>
          </a:prstGeom>
          <a:ln w="12700">
            <a:miter lim="400000"/>
          </a:ln>
        </p:spPr>
      </p:pic>
      <p:pic>
        <p:nvPicPr>
          <p:cNvPr id="3270" name="IMG_1664.png" descr="IMG_1664.png"/>
          <p:cNvPicPr>
            <a:picLocks noChangeAspect="1"/>
          </p:cNvPicPr>
          <p:nvPr/>
        </p:nvPicPr>
        <p:blipFill>
          <a:blip r:embed="rId13">
            <a:extLst/>
          </a:blip>
          <a:srcRect l="53216" t="20521" r="8536" b="73132"/>
          <a:stretch>
            <a:fillRect/>
          </a:stretch>
        </p:blipFill>
        <p:spPr>
          <a:xfrm>
            <a:off x="2873233" y="765241"/>
            <a:ext cx="3381478" cy="4208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16" h="21323" fill="norm" stroke="1" extrusionOk="0">
                <a:moveTo>
                  <a:pt x="21235" y="0"/>
                </a:moveTo>
                <a:cubicBezTo>
                  <a:pt x="21165" y="-24"/>
                  <a:pt x="21072" y="541"/>
                  <a:pt x="20976" y="1669"/>
                </a:cubicBezTo>
                <a:lnTo>
                  <a:pt x="20823" y="3499"/>
                </a:lnTo>
                <a:lnTo>
                  <a:pt x="10703" y="3620"/>
                </a:lnTo>
                <a:lnTo>
                  <a:pt x="584" y="3741"/>
                </a:lnTo>
                <a:lnTo>
                  <a:pt x="403" y="4807"/>
                </a:lnTo>
                <a:cubicBezTo>
                  <a:pt x="-184" y="8250"/>
                  <a:pt x="-116" y="17049"/>
                  <a:pt x="516" y="19527"/>
                </a:cubicBezTo>
                <a:cubicBezTo>
                  <a:pt x="729" y="20364"/>
                  <a:pt x="1352" y="20441"/>
                  <a:pt x="10211" y="20492"/>
                </a:cubicBezTo>
                <a:cubicBezTo>
                  <a:pt x="15418" y="20523"/>
                  <a:pt x="19822" y="20717"/>
                  <a:pt x="19998" y="20935"/>
                </a:cubicBezTo>
                <a:cubicBezTo>
                  <a:pt x="20520" y="21576"/>
                  <a:pt x="20553" y="21545"/>
                  <a:pt x="20876" y="19889"/>
                </a:cubicBezTo>
                <a:cubicBezTo>
                  <a:pt x="21166" y="18397"/>
                  <a:pt x="21329" y="16812"/>
                  <a:pt x="21416" y="14560"/>
                </a:cubicBezTo>
                <a:lnTo>
                  <a:pt x="21416" y="8225"/>
                </a:lnTo>
                <a:cubicBezTo>
                  <a:pt x="21403" y="7999"/>
                  <a:pt x="21403" y="7819"/>
                  <a:pt x="21386" y="7562"/>
                </a:cubicBezTo>
                <a:cubicBezTo>
                  <a:pt x="21280" y="5943"/>
                  <a:pt x="21264" y="5265"/>
                  <a:pt x="21318" y="4465"/>
                </a:cubicBezTo>
                <a:cubicBezTo>
                  <a:pt x="21356" y="3900"/>
                  <a:pt x="21379" y="2693"/>
                  <a:pt x="21368" y="1790"/>
                </a:cubicBezTo>
                <a:cubicBezTo>
                  <a:pt x="21354" y="623"/>
                  <a:pt x="21305" y="25"/>
                  <a:pt x="21235" y="0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3273" name="تجميع"/>
          <p:cNvGrpSpPr/>
          <p:nvPr/>
        </p:nvGrpSpPr>
        <p:grpSpPr>
          <a:xfrm>
            <a:off x="840387" y="1252576"/>
            <a:ext cx="5173701" cy="958727"/>
            <a:chOff x="0" y="0"/>
            <a:chExt cx="5173700" cy="958726"/>
          </a:xfrm>
        </p:grpSpPr>
        <p:pic>
          <p:nvPicPr>
            <p:cNvPr id="3271" name="IMG_1825.png" descr="IMG_1825.png"/>
            <p:cNvPicPr>
              <a:picLocks noChangeAspect="1"/>
            </p:cNvPicPr>
            <p:nvPr/>
          </p:nvPicPr>
          <p:blipFill>
            <a:blip r:embed="rId14">
              <a:extLst/>
            </a:blip>
            <a:srcRect l="7098" t="62420" r="38674" b="26293"/>
            <a:stretch>
              <a:fillRect/>
            </a:stretch>
          </p:blipFill>
          <p:spPr>
            <a:xfrm>
              <a:off x="0" y="0"/>
              <a:ext cx="5173701" cy="80758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272" name="IMG_1826.jpeg" descr="IMG_1826.jpeg"/>
            <p:cNvPicPr>
              <a:picLocks noChangeAspect="1"/>
            </p:cNvPicPr>
            <p:nvPr/>
          </p:nvPicPr>
          <p:blipFill>
            <a:blip r:embed="rId15">
              <a:extLst/>
            </a:blip>
            <a:srcRect l="1565" t="0" r="16702" b="30533"/>
            <a:stretch>
              <a:fillRect/>
            </a:stretch>
          </p:blipFill>
          <p:spPr>
            <a:xfrm>
              <a:off x="1294991" y="358817"/>
              <a:ext cx="3176263" cy="59991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3274" name="IMG_0547.gif" descr="IMG_0547.gif"/>
          <p:cNvPicPr>
            <a:picLocks noChangeAspect="0"/>
          </p:cNvPicPr>
          <p:nvPr/>
        </p:nvPicPr>
        <p:blipFill>
          <a:blip r:embed="rId16">
            <a:extLst/>
          </a:blip>
          <a:stretch>
            <a:fillRect/>
          </a:stretch>
        </p:blipFill>
        <p:spPr>
          <a:xfrm>
            <a:off x="799705" y="1560452"/>
            <a:ext cx="935818" cy="701864"/>
          </a:xfrm>
          <a:prstGeom prst="rect">
            <a:avLst/>
          </a:prstGeom>
          <a:ln w="12700">
            <a:miter lim="400000"/>
          </a:ln>
        </p:spPr>
      </p:pic>
      <p:pic>
        <p:nvPicPr>
          <p:cNvPr id="3275" name="Picture 8" descr="Picture 8"/>
          <p:cNvPicPr>
            <a:picLocks noChangeAspect="0"/>
          </p:cNvPicPr>
          <p:nvPr/>
        </p:nvPicPr>
        <p:blipFill>
          <a:blip r:embed="rId17">
            <a:extLst/>
          </a:blip>
          <a:stretch>
            <a:fillRect/>
          </a:stretch>
        </p:blipFill>
        <p:spPr>
          <a:xfrm>
            <a:off x="6358098" y="3966871"/>
            <a:ext cx="601756" cy="587652"/>
          </a:xfrm>
          <a:prstGeom prst="rect">
            <a:avLst/>
          </a:prstGeom>
          <a:ln w="12700">
            <a:miter lim="400000"/>
          </a:ln>
        </p:spPr>
      </p:pic>
      <p:sp>
        <p:nvSpPr>
          <p:cNvPr id="3276" name="مربع نص 118"/>
          <p:cNvSpPr txBox="1"/>
          <p:nvPr/>
        </p:nvSpPr>
        <p:spPr>
          <a:xfrm>
            <a:off x="5763446" y="3828530"/>
            <a:ext cx="1525748" cy="3133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r">
              <a:defRPr b="1" sz="1600"/>
            </a:lvl1pPr>
          </a:lstStyle>
          <a:p>
            <a:pPr rtl="0">
              <a:defRPr/>
            </a:pPr>
            <a:r>
              <a:t>الاختيار العشوائي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prism dir="l" isContent="0" isInverted="1"/>
      </p:transition>
    </mc:Choice>
    <mc:Fallback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8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287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3279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3280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281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3282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283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3284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285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3286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3288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3289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3290" name="Google Shape;8442;p63" descr="Google Shape;8442;p63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3292" name="Google Shape;8443;p63" descr="Google Shape;8443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5401" y="694979"/>
            <a:ext cx="1451108" cy="3080659"/>
          </a:xfrm>
          <a:prstGeom prst="rect">
            <a:avLst/>
          </a:prstGeom>
        </p:spPr>
      </p:pic>
      <p:pic>
        <p:nvPicPr>
          <p:cNvPr id="3294" name="Google Shape;10290;p67" descr="Google Shape;10290;p67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3297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3295" name="Google Shape;181;p29" descr="Google Shape;181;p29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296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3300" name="تجميع"/>
          <p:cNvGrpSpPr/>
          <p:nvPr/>
        </p:nvGrpSpPr>
        <p:grpSpPr>
          <a:xfrm>
            <a:off x="297696" y="1003019"/>
            <a:ext cx="335689" cy="1548385"/>
            <a:chOff x="0" y="0"/>
            <a:chExt cx="335688" cy="1548383"/>
          </a:xfrm>
        </p:grpSpPr>
        <p:sp>
          <p:nvSpPr>
            <p:cNvPr id="3298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299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٨٢</a:t>
              </a:r>
            </a:p>
          </p:txBody>
        </p:sp>
      </p:grpSp>
      <p:sp>
        <p:nvSpPr>
          <p:cNvPr id="3301" name="Google Shape;4622;p49"/>
          <p:cNvSpPr/>
          <p:nvPr/>
        </p:nvSpPr>
        <p:spPr>
          <a:xfrm rot="21451959">
            <a:off x="2259118" y="916729"/>
            <a:ext cx="3812987" cy="502350"/>
          </a:xfrm>
          <a:prstGeom prst="rect">
            <a:avLst/>
          </a:prstGeom>
          <a:solidFill>
            <a:srgbClr val="F7FADB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grpSp>
        <p:nvGrpSpPr>
          <p:cNvPr id="3304" name="تجميع"/>
          <p:cNvGrpSpPr/>
          <p:nvPr/>
        </p:nvGrpSpPr>
        <p:grpSpPr>
          <a:xfrm>
            <a:off x="2421916" y="817401"/>
            <a:ext cx="3741392" cy="955007"/>
            <a:chOff x="0" y="0"/>
            <a:chExt cx="3741391" cy="955005"/>
          </a:xfrm>
        </p:grpSpPr>
        <p:sp>
          <p:nvSpPr>
            <p:cNvPr id="3302" name="مربع نص 7"/>
            <p:cNvSpPr txBox="1"/>
            <p:nvPr/>
          </p:nvSpPr>
          <p:spPr>
            <a:xfrm>
              <a:off x="351325" y="41089"/>
              <a:ext cx="3390067" cy="54558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ctr">
                <a:defRPr b="1" spc="38" sz="2800" u="sng">
                  <a:solidFill>
                    <a:srgbClr val="44546A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 rtl="0">
                <a:defRPr>
                  <a:latin typeface="Calibri"/>
                  <a:ea typeface="Calibri"/>
                  <a:cs typeface="Calibri"/>
                  <a:sym typeface="Calibri"/>
                </a:defRPr>
              </a:pPr>
              <a:r>
                <a:rPr>
                  <a:latin typeface="+mj-lt"/>
                  <a:ea typeface="+mj-ea"/>
                  <a:cs typeface="+mj-cs"/>
                  <a:sym typeface="Helvetica"/>
                </a:rPr>
                <a:t>مهارة تفكير عليا</a:t>
              </a:r>
            </a:p>
          </p:txBody>
        </p:sp>
        <p:pic>
          <p:nvPicPr>
            <p:cNvPr id="3303" name="صورة 7" descr="صورة 7"/>
            <p:cNvPicPr>
              <a:picLocks noChangeAspect="1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 rot="1539754">
              <a:off x="118363" y="121716"/>
              <a:ext cx="724184" cy="71157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307" name="تجميع"/>
          <p:cNvGrpSpPr/>
          <p:nvPr/>
        </p:nvGrpSpPr>
        <p:grpSpPr>
          <a:xfrm>
            <a:off x="28864" y="1124"/>
            <a:ext cx="1251201" cy="812509"/>
            <a:chOff x="0" y="0"/>
            <a:chExt cx="1251200" cy="812508"/>
          </a:xfrm>
        </p:grpSpPr>
        <p:sp>
          <p:nvSpPr>
            <p:cNvPr id="3305" name="Google Shape;951;p13"/>
            <p:cNvSpPr/>
            <p:nvPr/>
          </p:nvSpPr>
          <p:spPr>
            <a:xfrm>
              <a:off x="0" y="0"/>
              <a:ext cx="1251201" cy="812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06" name="الفصل الثاني…"/>
            <p:cNvSpPr txBox="1"/>
            <p:nvPr/>
          </p:nvSpPr>
          <p:spPr>
            <a:xfrm rot="20159341">
              <a:off x="69889" y="221799"/>
              <a:ext cx="1111422" cy="3689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900"/>
              </a:pPr>
              <a:r>
                <a:t>الفصل الثاني </a:t>
              </a:r>
            </a:p>
            <a:p>
              <a:pPr algn="ctr" rtl="0">
                <a:defRPr b="1" sz="900"/>
              </a:pPr>
              <a:r>
                <a:t>الاعداد الحقيقة ونظرية فيثاغورس  </a:t>
              </a:r>
            </a:p>
          </p:txBody>
        </p:sp>
      </p:grpSp>
      <p:grpSp>
        <p:nvGrpSpPr>
          <p:cNvPr id="3318" name="تجميع"/>
          <p:cNvGrpSpPr/>
          <p:nvPr/>
        </p:nvGrpSpPr>
        <p:grpSpPr>
          <a:xfrm>
            <a:off x="947299" y="4596907"/>
            <a:ext cx="6772043" cy="143248"/>
            <a:chOff x="0" y="0"/>
            <a:chExt cx="6772041" cy="143247"/>
          </a:xfrm>
        </p:grpSpPr>
        <p:grpSp>
          <p:nvGrpSpPr>
            <p:cNvPr id="3316" name="تجميع"/>
            <p:cNvGrpSpPr/>
            <p:nvPr/>
          </p:nvGrpSpPr>
          <p:grpSpPr>
            <a:xfrm>
              <a:off x="0" y="0"/>
              <a:ext cx="6772042" cy="143248"/>
              <a:chOff x="0" y="0"/>
              <a:chExt cx="6772041" cy="143247"/>
            </a:xfrm>
          </p:grpSpPr>
          <p:sp>
            <p:nvSpPr>
              <p:cNvPr id="3308" name="Google Shape;4671;p50"/>
              <p:cNvSpPr/>
              <p:nvPr/>
            </p:nvSpPr>
            <p:spPr>
              <a:xfrm>
                <a:off x="0" y="0"/>
                <a:ext cx="533559" cy="135042"/>
              </a:xfrm>
              <a:prstGeom prst="rect">
                <a:avLst/>
              </a:prstGeom>
              <a:solidFill>
                <a:srgbClr val="DD60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09" name="Google Shape;4672;p50"/>
              <p:cNvSpPr/>
              <p:nvPr/>
            </p:nvSpPr>
            <p:spPr>
              <a:xfrm>
                <a:off x="679853" y="0"/>
                <a:ext cx="533559" cy="135042"/>
              </a:xfrm>
              <a:prstGeom prst="rect">
                <a:avLst/>
              </a:prstGeom>
              <a:solidFill>
                <a:srgbClr val="438C7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10" name="Google Shape;4673;p50"/>
              <p:cNvSpPr/>
              <p:nvPr/>
            </p:nvSpPr>
            <p:spPr>
              <a:xfrm>
                <a:off x="1359705" y="0"/>
                <a:ext cx="533559" cy="135042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11" name="Google Shape;4674;p50"/>
              <p:cNvSpPr/>
              <p:nvPr/>
            </p:nvSpPr>
            <p:spPr>
              <a:xfrm>
                <a:off x="2039558" y="0"/>
                <a:ext cx="533559" cy="135042"/>
              </a:xfrm>
              <a:prstGeom prst="rect">
                <a:avLst/>
              </a:prstGeom>
              <a:solidFill>
                <a:schemeClr val="accent4">
                  <a:satOff val="-25817"/>
                  <a:lumOff val="-14941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12" name="Google Shape;4675;p50"/>
              <p:cNvSpPr/>
              <p:nvPr/>
            </p:nvSpPr>
            <p:spPr>
              <a:xfrm>
                <a:off x="2630650" y="12056"/>
                <a:ext cx="1390931" cy="12436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13" name="Google Shape;4677;p50"/>
              <p:cNvSpPr/>
              <p:nvPr/>
            </p:nvSpPr>
            <p:spPr>
              <a:xfrm>
                <a:off x="4113340" y="6719"/>
                <a:ext cx="533559" cy="135042"/>
              </a:xfrm>
              <a:prstGeom prst="rect">
                <a:avLst/>
              </a:prstGeom>
              <a:solidFill>
                <a:srgbClr val="42559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14" name="Google Shape;4678;p50"/>
              <p:cNvSpPr/>
              <p:nvPr/>
            </p:nvSpPr>
            <p:spPr>
              <a:xfrm>
                <a:off x="4758967" y="0"/>
                <a:ext cx="533560" cy="135042"/>
              </a:xfrm>
              <a:prstGeom prst="rect">
                <a:avLst/>
              </a:prstGeom>
              <a:solidFill>
                <a:srgbClr val="AAC3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15" name="Google Shape;4679;p50"/>
              <p:cNvSpPr/>
              <p:nvPr/>
            </p:nvSpPr>
            <p:spPr>
              <a:xfrm>
                <a:off x="5438819" y="0"/>
                <a:ext cx="1333223" cy="14324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317" name="Google Shape;4676;p50"/>
            <p:cNvSpPr/>
            <p:nvPr/>
          </p:nvSpPr>
          <p:spPr>
            <a:xfrm>
              <a:off x="5437813" y="696"/>
              <a:ext cx="610561" cy="141855"/>
            </a:xfrm>
            <a:prstGeom prst="rect">
              <a:avLst/>
            </a:prstGeom>
            <a:solidFill>
              <a:srgbClr val="DD604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3319" name="المفردات…"/>
          <p:cNvSpPr txBox="1"/>
          <p:nvPr/>
        </p:nvSpPr>
        <p:spPr>
          <a:xfrm>
            <a:off x="6178366" y="2447834"/>
            <a:ext cx="1825453" cy="1158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algn="ctr" rtl="0">
              <a:defRPr b="1" sz="1300"/>
            </a:pPr>
            <a:r>
              <a:rPr>
                <a:solidFill>
                  <a:srgbClr val="B51A00"/>
                </a:solidFill>
              </a:rPr>
              <a:t>المفردات </a:t>
            </a:r>
          </a:p>
          <a:p>
            <a:pPr algn="ctr" rtl="0">
              <a:defRPr b="1" sz="1300"/>
            </a:pPr>
            <a:r>
              <a:t>ساقا المثلث القائم - الوتر </a:t>
            </a:r>
          </a:p>
          <a:p>
            <a:pPr algn="ctr" rtl="0">
              <a:defRPr b="1" sz="1300"/>
            </a:pPr>
            <a:r>
              <a:t>نظرية فيثاغورس- </a:t>
            </a:r>
          </a:p>
          <a:p>
            <a:pPr algn="ctr" rtl="0">
              <a:defRPr b="1" sz="1300"/>
            </a:pPr>
            <a:r>
              <a:t>عكس نظرية فيثاغورس </a:t>
            </a:r>
          </a:p>
        </p:txBody>
      </p:sp>
      <p:sp>
        <p:nvSpPr>
          <p:cNvPr id="3320" name="نظرية فيثاغورس"/>
          <p:cNvSpPr txBox="1"/>
          <p:nvPr/>
        </p:nvSpPr>
        <p:spPr>
          <a:xfrm>
            <a:off x="6428378" y="974414"/>
            <a:ext cx="1281325" cy="2469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 sz="17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نظرية فيثاغورس </a:t>
            </a:r>
          </a:p>
        </p:txBody>
      </p:sp>
      <p:sp>
        <p:nvSpPr>
          <p:cNvPr id="3321" name="استعمل نظرية فيثاغورس"/>
          <p:cNvSpPr txBox="1"/>
          <p:nvPr/>
        </p:nvSpPr>
        <p:spPr>
          <a:xfrm>
            <a:off x="6442483" y="1744719"/>
            <a:ext cx="1196945" cy="1478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 sz="11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استعمل نظرية فيثاغورس </a:t>
            </a:r>
          </a:p>
        </p:txBody>
      </p:sp>
      <p:pic>
        <p:nvPicPr>
          <p:cNvPr id="3322" name="IMG_1809.jpeg" descr="IMG_1809.jpeg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1984518" y="-38908"/>
            <a:ext cx="653380" cy="892563"/>
          </a:xfrm>
          <a:prstGeom prst="rect">
            <a:avLst/>
          </a:prstGeom>
          <a:ln w="12700">
            <a:miter lim="400000"/>
          </a:ln>
        </p:spPr>
      </p:pic>
      <p:pic>
        <p:nvPicPr>
          <p:cNvPr id="3323" name="IMG_1646.png" descr="IMG_1646.png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654464" y="2960009"/>
            <a:ext cx="1773042" cy="1173754"/>
          </a:xfrm>
          <a:prstGeom prst="rect">
            <a:avLst/>
          </a:prstGeom>
          <a:ln w="12700">
            <a:miter lim="400000"/>
          </a:ln>
        </p:spPr>
      </p:pic>
      <p:sp>
        <p:nvSpPr>
          <p:cNvPr id="3324" name="قارني بين نظرية فيثاغورس…"/>
          <p:cNvSpPr txBox="1"/>
          <p:nvPr/>
        </p:nvSpPr>
        <p:spPr>
          <a:xfrm>
            <a:off x="2166674" y="1756190"/>
            <a:ext cx="3688260" cy="901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 rtl="0">
              <a:defRPr b="1" sz="3100">
                <a:blipFill rotWithShape="1">
                  <a:blip r:embed="rId14"/>
                  <a:srcRect l="0" t="0" r="0" b="0"/>
                  <a:tile tx="0" ty="0" sx="100000" sy="100000" flip="none" algn="tl"/>
                </a:blipFill>
              </a:defRPr>
            </a:pPr>
            <a:r>
              <a:t>قارني بين نظرية فيثاغورس</a:t>
            </a:r>
          </a:p>
          <a:p>
            <a:pPr algn="ctr" rtl="0">
              <a:defRPr b="1" sz="3100">
                <a:blipFill rotWithShape="1">
                  <a:blip r:embed="rId14"/>
                  <a:srcRect l="0" t="0" r="0" b="0"/>
                  <a:tile tx="0" ty="0" sx="100000" sy="100000" flip="none" algn="tl"/>
                </a:blipFill>
              </a:defRPr>
            </a:pPr>
            <a:r>
              <a:t> وعكس نظرية فيثاغورس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prism dir="l" isContent="0" isInverted="1"/>
      </p:transition>
    </mc:Choice>
    <mc:Fallback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26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335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3327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3328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329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3330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331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3332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333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3334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3336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3337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3338" name="Google Shape;8442;p63" descr="Google Shape;8442;p63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3340" name="Google Shape;8443;p63" descr="Google Shape;8443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5401" y="694979"/>
            <a:ext cx="1451108" cy="3080659"/>
          </a:xfrm>
          <a:prstGeom prst="rect">
            <a:avLst/>
          </a:prstGeom>
        </p:spPr>
      </p:pic>
      <p:pic>
        <p:nvPicPr>
          <p:cNvPr id="3342" name="Google Shape;10290;p67" descr="Google Shape;10290;p67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3345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3343" name="Google Shape;181;p29" descr="Google Shape;181;p29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344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3348" name="تجميع"/>
          <p:cNvGrpSpPr/>
          <p:nvPr/>
        </p:nvGrpSpPr>
        <p:grpSpPr>
          <a:xfrm>
            <a:off x="275444" y="939348"/>
            <a:ext cx="335689" cy="1548385"/>
            <a:chOff x="0" y="0"/>
            <a:chExt cx="335688" cy="1548383"/>
          </a:xfrm>
        </p:grpSpPr>
        <p:sp>
          <p:nvSpPr>
            <p:cNvPr id="3346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347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٨٢</a:t>
              </a:r>
            </a:p>
          </p:txBody>
        </p:sp>
      </p:grpSp>
      <p:grpSp>
        <p:nvGrpSpPr>
          <p:cNvPr id="3351" name="تجميع"/>
          <p:cNvGrpSpPr/>
          <p:nvPr/>
        </p:nvGrpSpPr>
        <p:grpSpPr>
          <a:xfrm>
            <a:off x="28864" y="1124"/>
            <a:ext cx="1251201" cy="812509"/>
            <a:chOff x="0" y="0"/>
            <a:chExt cx="1251200" cy="812508"/>
          </a:xfrm>
        </p:grpSpPr>
        <p:sp>
          <p:nvSpPr>
            <p:cNvPr id="3349" name="Google Shape;951;p13"/>
            <p:cNvSpPr/>
            <p:nvPr/>
          </p:nvSpPr>
          <p:spPr>
            <a:xfrm>
              <a:off x="0" y="0"/>
              <a:ext cx="1251201" cy="812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50" name="الفصل الثاني…"/>
            <p:cNvSpPr txBox="1"/>
            <p:nvPr/>
          </p:nvSpPr>
          <p:spPr>
            <a:xfrm rot="20159341">
              <a:off x="69889" y="221799"/>
              <a:ext cx="1111422" cy="3689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900"/>
              </a:pPr>
              <a:r>
                <a:t>الفصل الثاني </a:t>
              </a:r>
            </a:p>
            <a:p>
              <a:pPr algn="ctr" rtl="0">
                <a:defRPr b="1" sz="900"/>
              </a:pPr>
              <a:r>
                <a:t>الاعداد الحقيقة ونظرية فيثاغورس  </a:t>
              </a:r>
            </a:p>
          </p:txBody>
        </p:sp>
      </p:grpSp>
      <p:grpSp>
        <p:nvGrpSpPr>
          <p:cNvPr id="3362" name="تجميع"/>
          <p:cNvGrpSpPr/>
          <p:nvPr/>
        </p:nvGrpSpPr>
        <p:grpSpPr>
          <a:xfrm>
            <a:off x="947299" y="4604437"/>
            <a:ext cx="6772043" cy="143249"/>
            <a:chOff x="0" y="0"/>
            <a:chExt cx="6772041" cy="143247"/>
          </a:xfrm>
        </p:grpSpPr>
        <p:grpSp>
          <p:nvGrpSpPr>
            <p:cNvPr id="3360" name="تجميع"/>
            <p:cNvGrpSpPr/>
            <p:nvPr/>
          </p:nvGrpSpPr>
          <p:grpSpPr>
            <a:xfrm>
              <a:off x="0" y="0"/>
              <a:ext cx="6772042" cy="143248"/>
              <a:chOff x="0" y="0"/>
              <a:chExt cx="6772041" cy="143247"/>
            </a:xfrm>
          </p:grpSpPr>
          <p:sp>
            <p:nvSpPr>
              <p:cNvPr id="3352" name="Google Shape;4671;p50"/>
              <p:cNvSpPr/>
              <p:nvPr/>
            </p:nvSpPr>
            <p:spPr>
              <a:xfrm>
                <a:off x="0" y="0"/>
                <a:ext cx="533559" cy="135042"/>
              </a:xfrm>
              <a:prstGeom prst="rect">
                <a:avLst/>
              </a:prstGeom>
              <a:solidFill>
                <a:srgbClr val="DD60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53" name="Google Shape;4672;p50"/>
              <p:cNvSpPr/>
              <p:nvPr/>
            </p:nvSpPr>
            <p:spPr>
              <a:xfrm>
                <a:off x="679853" y="0"/>
                <a:ext cx="533559" cy="135042"/>
              </a:xfrm>
              <a:prstGeom prst="rect">
                <a:avLst/>
              </a:prstGeom>
              <a:solidFill>
                <a:srgbClr val="438C7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54" name="Google Shape;4673;p50"/>
              <p:cNvSpPr/>
              <p:nvPr/>
            </p:nvSpPr>
            <p:spPr>
              <a:xfrm>
                <a:off x="1359705" y="0"/>
                <a:ext cx="533559" cy="135042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55" name="Google Shape;4674;p50"/>
              <p:cNvSpPr/>
              <p:nvPr/>
            </p:nvSpPr>
            <p:spPr>
              <a:xfrm>
                <a:off x="2039558" y="0"/>
                <a:ext cx="533559" cy="135042"/>
              </a:xfrm>
              <a:prstGeom prst="rect">
                <a:avLst/>
              </a:prstGeom>
              <a:solidFill>
                <a:schemeClr val="accent4">
                  <a:satOff val="-25817"/>
                  <a:lumOff val="-14941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56" name="Google Shape;4675;p50"/>
              <p:cNvSpPr/>
              <p:nvPr/>
            </p:nvSpPr>
            <p:spPr>
              <a:xfrm>
                <a:off x="2630650" y="12056"/>
                <a:ext cx="1390931" cy="12436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57" name="Google Shape;4677;p50"/>
              <p:cNvSpPr/>
              <p:nvPr/>
            </p:nvSpPr>
            <p:spPr>
              <a:xfrm>
                <a:off x="4113340" y="6719"/>
                <a:ext cx="533559" cy="135042"/>
              </a:xfrm>
              <a:prstGeom prst="rect">
                <a:avLst/>
              </a:prstGeom>
              <a:solidFill>
                <a:srgbClr val="42559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58" name="Google Shape;4678;p50"/>
              <p:cNvSpPr/>
              <p:nvPr/>
            </p:nvSpPr>
            <p:spPr>
              <a:xfrm>
                <a:off x="4758967" y="0"/>
                <a:ext cx="533560" cy="135042"/>
              </a:xfrm>
              <a:prstGeom prst="rect">
                <a:avLst/>
              </a:prstGeom>
              <a:solidFill>
                <a:srgbClr val="AAC3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59" name="Google Shape;4679;p50"/>
              <p:cNvSpPr/>
              <p:nvPr/>
            </p:nvSpPr>
            <p:spPr>
              <a:xfrm>
                <a:off x="5438819" y="0"/>
                <a:ext cx="1333223" cy="14324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361" name="Google Shape;4676;p50"/>
            <p:cNvSpPr/>
            <p:nvPr/>
          </p:nvSpPr>
          <p:spPr>
            <a:xfrm>
              <a:off x="5437813" y="696"/>
              <a:ext cx="610561" cy="141855"/>
            </a:xfrm>
            <a:prstGeom prst="rect">
              <a:avLst/>
            </a:prstGeom>
            <a:solidFill>
              <a:srgbClr val="DD604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3363" name="IMG_1584.png" descr="IMG_1584.png"/>
          <p:cNvPicPr>
            <a:picLocks noChangeAspect="1"/>
          </p:cNvPicPr>
          <p:nvPr/>
        </p:nvPicPr>
        <p:blipFill>
          <a:blip r:embed="rId11">
            <a:extLst/>
          </a:blip>
          <a:srcRect l="7127" t="0" r="0" b="8082"/>
          <a:stretch>
            <a:fillRect/>
          </a:stretch>
        </p:blipFill>
        <p:spPr>
          <a:xfrm>
            <a:off x="1646521" y="1065570"/>
            <a:ext cx="5089014" cy="5056910"/>
          </a:xfrm>
          <a:prstGeom prst="rect">
            <a:avLst/>
          </a:prstGeom>
          <a:ln w="12700">
            <a:miter lim="400000"/>
          </a:ln>
        </p:spPr>
      </p:pic>
      <p:sp>
        <p:nvSpPr>
          <p:cNvPr id="3364" name="المفردات…"/>
          <p:cNvSpPr txBox="1"/>
          <p:nvPr/>
        </p:nvSpPr>
        <p:spPr>
          <a:xfrm>
            <a:off x="6128229" y="2396236"/>
            <a:ext cx="1825452" cy="11589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algn="ctr" rtl="0">
              <a:defRPr b="1" sz="1300"/>
            </a:pPr>
            <a:r>
              <a:rPr>
                <a:solidFill>
                  <a:srgbClr val="B51A00"/>
                </a:solidFill>
              </a:rPr>
              <a:t>المفردات </a:t>
            </a:r>
          </a:p>
          <a:p>
            <a:pPr algn="ctr" rtl="0">
              <a:defRPr b="1" sz="1300"/>
            </a:pPr>
            <a:r>
              <a:t>ساقا المثلث القائم - الوتر </a:t>
            </a:r>
          </a:p>
          <a:p>
            <a:pPr algn="ctr" rtl="0">
              <a:defRPr b="1" sz="1300"/>
            </a:pPr>
            <a:r>
              <a:t>نظرية فيثاغورس- </a:t>
            </a:r>
          </a:p>
          <a:p>
            <a:pPr algn="ctr" rtl="0">
              <a:defRPr b="1" sz="1300"/>
            </a:pPr>
            <a:r>
              <a:t>عكس نظرية فيثاغورس </a:t>
            </a:r>
          </a:p>
        </p:txBody>
      </p:sp>
      <p:sp>
        <p:nvSpPr>
          <p:cNvPr id="3365" name="نظرية فيثاغورس"/>
          <p:cNvSpPr txBox="1"/>
          <p:nvPr/>
        </p:nvSpPr>
        <p:spPr>
          <a:xfrm>
            <a:off x="6418454" y="925748"/>
            <a:ext cx="1281325" cy="2469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 sz="17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نظرية فيثاغورس </a:t>
            </a:r>
          </a:p>
        </p:txBody>
      </p:sp>
      <p:sp>
        <p:nvSpPr>
          <p:cNvPr id="3366" name="استعمل نظرية فيثاغورس"/>
          <p:cNvSpPr txBox="1"/>
          <p:nvPr/>
        </p:nvSpPr>
        <p:spPr>
          <a:xfrm>
            <a:off x="6442483" y="1729021"/>
            <a:ext cx="1196945" cy="1478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 sz="11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استعمل نظرية فيثاغورس </a:t>
            </a:r>
          </a:p>
        </p:txBody>
      </p:sp>
      <p:pic>
        <p:nvPicPr>
          <p:cNvPr id="3367" name="IMG_1809.jpeg" descr="IMG_1809.jpeg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1953332" y="17205"/>
            <a:ext cx="653380" cy="892563"/>
          </a:xfrm>
          <a:prstGeom prst="rect">
            <a:avLst/>
          </a:prstGeom>
          <a:ln w="12700">
            <a:miter lim="400000"/>
          </a:ln>
        </p:spPr>
      </p:pic>
      <p:pic>
        <p:nvPicPr>
          <p:cNvPr id="3368" name="IMG_1825.png" descr="IMG_1825.png"/>
          <p:cNvPicPr>
            <a:picLocks noChangeAspect="1"/>
          </p:cNvPicPr>
          <p:nvPr/>
        </p:nvPicPr>
        <p:blipFill>
          <a:blip r:embed="rId13">
            <a:extLst/>
          </a:blip>
          <a:srcRect l="7098" t="62420" r="38674" b="26293"/>
          <a:stretch>
            <a:fillRect/>
          </a:stretch>
        </p:blipFill>
        <p:spPr>
          <a:xfrm>
            <a:off x="883701" y="1331110"/>
            <a:ext cx="5173701" cy="807583"/>
          </a:xfrm>
          <a:prstGeom prst="rect">
            <a:avLst/>
          </a:prstGeom>
          <a:ln w="12700">
            <a:miter lim="400000"/>
          </a:ln>
        </p:spPr>
      </p:pic>
      <p:pic>
        <p:nvPicPr>
          <p:cNvPr id="3369" name="IMG_1758.png" descr="IMG_1758.png"/>
          <p:cNvPicPr>
            <a:picLocks noChangeAspect="1"/>
          </p:cNvPicPr>
          <p:nvPr/>
        </p:nvPicPr>
        <p:blipFill>
          <a:blip r:embed="rId14">
            <a:extLst/>
          </a:blip>
          <a:srcRect l="30785" t="33269" r="52962" b="64546"/>
          <a:stretch>
            <a:fillRect/>
          </a:stretch>
        </p:blipFill>
        <p:spPr>
          <a:xfrm>
            <a:off x="2222986" y="831894"/>
            <a:ext cx="4048110" cy="4080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48" h="21444" fill="norm" stroke="1" extrusionOk="0">
                <a:moveTo>
                  <a:pt x="21448" y="0"/>
                </a:moveTo>
                <a:lnTo>
                  <a:pt x="21265" y="939"/>
                </a:lnTo>
                <a:cubicBezTo>
                  <a:pt x="21101" y="1780"/>
                  <a:pt x="19990" y="1879"/>
                  <a:pt x="10877" y="1856"/>
                </a:cubicBezTo>
                <a:cubicBezTo>
                  <a:pt x="853" y="1831"/>
                  <a:pt x="668" y="1834"/>
                  <a:pt x="437" y="3003"/>
                </a:cubicBezTo>
                <a:cubicBezTo>
                  <a:pt x="-152" y="5983"/>
                  <a:pt x="-145" y="16205"/>
                  <a:pt x="449" y="19771"/>
                </a:cubicBezTo>
                <a:cubicBezTo>
                  <a:pt x="636" y="20893"/>
                  <a:pt x="925" y="20940"/>
                  <a:pt x="9716" y="21252"/>
                </a:cubicBezTo>
                <a:cubicBezTo>
                  <a:pt x="19522" y="21600"/>
                  <a:pt x="20629" y="21537"/>
                  <a:pt x="20964" y="20543"/>
                </a:cubicBezTo>
                <a:cubicBezTo>
                  <a:pt x="21125" y="20065"/>
                  <a:pt x="21219" y="20075"/>
                  <a:pt x="21316" y="20585"/>
                </a:cubicBezTo>
                <a:lnTo>
                  <a:pt x="21448" y="21273"/>
                </a:lnTo>
                <a:lnTo>
                  <a:pt x="21448" y="10636"/>
                </a:lnTo>
                <a:lnTo>
                  <a:pt x="21448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3370" name="١٠ سم ٫ ٦ سم   ٫ ٨ سم"/>
          <p:cNvSpPr/>
          <p:nvPr/>
        </p:nvSpPr>
        <p:spPr>
          <a:xfrm>
            <a:off x="2034474" y="1697185"/>
            <a:ext cx="3388905" cy="2189218"/>
          </a:xfrm>
          <a:prstGeom prst="rect">
            <a:avLst/>
          </a:prstGeom>
          <a:solidFill>
            <a:srgbClr val="FFFFFF"/>
          </a:solidFill>
          <a:ln w="25400">
            <a:solidFill>
              <a:srgbClr val="FFFFFF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>
              <a:defRPr b="1" sz="2800"/>
            </a:lvl1pPr>
          </a:lstStyle>
          <a:p>
            <a:pPr rtl="0">
              <a:defRPr/>
            </a:pPr>
            <a:r>
              <a:t>١٠ سم ٫ ٦ سم   ٫ ٨ سم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prism dir="l" isContent="0" isInverted="1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3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3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370" grpId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2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382" name="تجميع"/>
          <p:cNvGrpSpPr/>
          <p:nvPr/>
        </p:nvGrpSpPr>
        <p:grpSpPr>
          <a:xfrm>
            <a:off x="947299" y="4530197"/>
            <a:ext cx="6772043" cy="143249"/>
            <a:chOff x="0" y="0"/>
            <a:chExt cx="6772041" cy="143247"/>
          </a:xfrm>
        </p:grpSpPr>
        <p:sp>
          <p:nvSpPr>
            <p:cNvPr id="3373" name="Google Shape;4671;p50"/>
            <p:cNvSpPr/>
            <p:nvPr/>
          </p:nvSpPr>
          <p:spPr>
            <a:xfrm>
              <a:off x="0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74" name="Google Shape;4672;p50"/>
            <p:cNvSpPr/>
            <p:nvPr/>
          </p:nvSpPr>
          <p:spPr>
            <a:xfrm>
              <a:off x="67985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75" name="Google Shape;4673;p50"/>
            <p:cNvSpPr/>
            <p:nvPr/>
          </p:nvSpPr>
          <p:spPr>
            <a:xfrm>
              <a:off x="1359705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76" name="Google Shape;4674;p50"/>
            <p:cNvSpPr/>
            <p:nvPr/>
          </p:nvSpPr>
          <p:spPr>
            <a:xfrm>
              <a:off x="2039558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77" name="Google Shape;4675;p50"/>
            <p:cNvSpPr/>
            <p:nvPr/>
          </p:nvSpPr>
          <p:spPr>
            <a:xfrm>
              <a:off x="2719409" y="15906"/>
              <a:ext cx="1390932" cy="119136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78" name="Google Shape;4676;p50"/>
            <p:cNvSpPr/>
            <p:nvPr/>
          </p:nvSpPr>
          <p:spPr>
            <a:xfrm>
              <a:off x="339926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79" name="Google Shape;4677;p50"/>
            <p:cNvSpPr/>
            <p:nvPr/>
          </p:nvSpPr>
          <p:spPr>
            <a:xfrm>
              <a:off x="4079113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80" name="Google Shape;4678;p50"/>
            <p:cNvSpPr/>
            <p:nvPr/>
          </p:nvSpPr>
          <p:spPr>
            <a:xfrm>
              <a:off x="4758967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81" name="Google Shape;4679;p50"/>
            <p:cNvSpPr/>
            <p:nvPr/>
          </p:nvSpPr>
          <p:spPr>
            <a:xfrm>
              <a:off x="5438819" y="-1"/>
              <a:ext cx="1333223" cy="143249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3383" name="IMG_1584.png" descr="IMG_158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34147" y="975135"/>
            <a:ext cx="5122927" cy="51435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392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3384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3385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386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3387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388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3389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390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3391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7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3393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3394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3395" name="Google Shape;8442;p63" descr="Google Shape;8442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3397" name="Google Shape;8443;p63" descr="Google Shape;8443;p63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6315401" y="694979"/>
            <a:ext cx="1451108" cy="3080659"/>
          </a:xfrm>
          <a:prstGeom prst="rect">
            <a:avLst/>
          </a:prstGeom>
        </p:spPr>
      </p:pic>
      <p:pic>
        <p:nvPicPr>
          <p:cNvPr id="3399" name="Google Shape;10290;p67" descr="Google Shape;10290;p67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3402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3400" name="Google Shape;181;p29" descr="Google Shape;181;p29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401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sp>
        <p:nvSpPr>
          <p:cNvPr id="3403" name="Google Shape;4622;p49"/>
          <p:cNvSpPr/>
          <p:nvPr/>
        </p:nvSpPr>
        <p:spPr>
          <a:xfrm rot="21451959">
            <a:off x="1280174" y="1695280"/>
            <a:ext cx="4703862" cy="1052860"/>
          </a:xfrm>
          <a:prstGeom prst="rect">
            <a:avLst/>
          </a:prstGeom>
          <a:solidFill>
            <a:srgbClr val="FFDBD8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3404" name="Google Shape;4623;p49"/>
          <p:cNvSpPr/>
          <p:nvPr/>
        </p:nvSpPr>
        <p:spPr>
          <a:xfrm rot="21189298">
            <a:off x="973615" y="1592764"/>
            <a:ext cx="739052" cy="5289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3405" name="Google Shape;4624;p49"/>
          <p:cNvSpPr/>
          <p:nvPr/>
        </p:nvSpPr>
        <p:spPr>
          <a:xfrm rot="4554862">
            <a:off x="5348884" y="1511368"/>
            <a:ext cx="989168" cy="5074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3406" name="Google Shape;1742;p25"/>
          <p:cNvSpPr txBox="1"/>
          <p:nvPr>
            <p:ph type="title"/>
          </p:nvPr>
        </p:nvSpPr>
        <p:spPr>
          <a:xfrm>
            <a:off x="2105517" y="1870561"/>
            <a:ext cx="3035351" cy="729495"/>
          </a:xfrm>
          <a:prstGeom prst="rect">
            <a:avLst/>
          </a:prstGeom>
          <a:ln w="9525">
            <a:round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  <p:txBody>
          <a:bodyPr anchor="ctr"/>
          <a:lstStyle>
            <a:lvl1pPr defTabSz="457200" rtl="0">
              <a:defRPr/>
            </a:lvl1pPr>
          </a:lstStyle>
          <a:p>
            <a:pPr/>
            <a:r>
              <a:t>الاستفسارات</a:t>
            </a:r>
          </a:p>
        </p:txBody>
      </p:sp>
      <p:grpSp>
        <p:nvGrpSpPr>
          <p:cNvPr id="3409" name="تجميع"/>
          <p:cNvGrpSpPr/>
          <p:nvPr/>
        </p:nvGrpSpPr>
        <p:grpSpPr>
          <a:xfrm>
            <a:off x="28864" y="1124"/>
            <a:ext cx="1251201" cy="812509"/>
            <a:chOff x="0" y="0"/>
            <a:chExt cx="1251200" cy="812508"/>
          </a:xfrm>
        </p:grpSpPr>
        <p:sp>
          <p:nvSpPr>
            <p:cNvPr id="3407" name="Google Shape;951;p13"/>
            <p:cNvSpPr/>
            <p:nvPr/>
          </p:nvSpPr>
          <p:spPr>
            <a:xfrm>
              <a:off x="0" y="0"/>
              <a:ext cx="1251201" cy="812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408" name="الفصل الثاني…"/>
            <p:cNvSpPr txBox="1"/>
            <p:nvPr/>
          </p:nvSpPr>
          <p:spPr>
            <a:xfrm rot="20159341">
              <a:off x="69889" y="221799"/>
              <a:ext cx="1111422" cy="3689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900"/>
              </a:pPr>
              <a:r>
                <a:t>الفصل الثاني </a:t>
              </a:r>
            </a:p>
            <a:p>
              <a:pPr algn="ctr" rtl="0">
                <a:defRPr b="1" sz="900"/>
              </a:pPr>
              <a:r>
                <a:t>الاعداد الحقيقة ونظرية فيثاغورس  </a:t>
              </a:r>
            </a:p>
          </p:txBody>
        </p:sp>
      </p:grpSp>
      <p:sp>
        <p:nvSpPr>
          <p:cNvPr id="3410" name="المفردات…"/>
          <p:cNvSpPr txBox="1"/>
          <p:nvPr/>
        </p:nvSpPr>
        <p:spPr>
          <a:xfrm>
            <a:off x="6128229" y="2396236"/>
            <a:ext cx="1825452" cy="11589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algn="ctr" rtl="0">
              <a:defRPr b="1" sz="1300"/>
            </a:pPr>
            <a:r>
              <a:rPr>
                <a:solidFill>
                  <a:srgbClr val="B51A00"/>
                </a:solidFill>
              </a:rPr>
              <a:t>المفردات </a:t>
            </a:r>
          </a:p>
          <a:p>
            <a:pPr algn="ctr" rtl="0">
              <a:defRPr b="1" sz="1300"/>
            </a:pPr>
            <a:r>
              <a:t>ساقا المثلث القائم - الوتر </a:t>
            </a:r>
          </a:p>
          <a:p>
            <a:pPr algn="ctr" rtl="0">
              <a:defRPr b="1" sz="1300"/>
            </a:pPr>
            <a:r>
              <a:t>نظرية فيثاغورس- </a:t>
            </a:r>
          </a:p>
          <a:p>
            <a:pPr algn="ctr" rtl="0">
              <a:defRPr b="1" sz="1300"/>
            </a:pPr>
            <a:r>
              <a:t>عكس نظرية فيثاغورس </a:t>
            </a:r>
          </a:p>
        </p:txBody>
      </p:sp>
      <p:sp>
        <p:nvSpPr>
          <p:cNvPr id="3411" name="نظرية فيثاغورس"/>
          <p:cNvSpPr txBox="1"/>
          <p:nvPr/>
        </p:nvSpPr>
        <p:spPr>
          <a:xfrm>
            <a:off x="6418454" y="925748"/>
            <a:ext cx="1281325" cy="2469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 sz="17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نظرية فيثاغورس </a:t>
            </a:r>
          </a:p>
        </p:txBody>
      </p:sp>
      <p:sp>
        <p:nvSpPr>
          <p:cNvPr id="3412" name="استعمل نظرية فيثاغورس"/>
          <p:cNvSpPr txBox="1"/>
          <p:nvPr/>
        </p:nvSpPr>
        <p:spPr>
          <a:xfrm>
            <a:off x="6442483" y="1729021"/>
            <a:ext cx="1196945" cy="1478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 sz="11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استعمل نظرية فيثاغورس </a:t>
            </a:r>
          </a:p>
        </p:txBody>
      </p:sp>
      <p:pic>
        <p:nvPicPr>
          <p:cNvPr id="3413" name="IMG_1809.jpeg" descr="IMG_1809.jpeg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1953332" y="17205"/>
            <a:ext cx="653380" cy="8925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prism dir="l" isContent="0" isInverted="1"/>
      </p:transition>
    </mc:Choice>
    <mc:Fallback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15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425" name="تجميع"/>
          <p:cNvGrpSpPr/>
          <p:nvPr/>
        </p:nvGrpSpPr>
        <p:grpSpPr>
          <a:xfrm>
            <a:off x="947299" y="4530197"/>
            <a:ext cx="6772043" cy="143249"/>
            <a:chOff x="0" y="0"/>
            <a:chExt cx="6772041" cy="143247"/>
          </a:xfrm>
        </p:grpSpPr>
        <p:sp>
          <p:nvSpPr>
            <p:cNvPr id="3416" name="Google Shape;4671;p50"/>
            <p:cNvSpPr/>
            <p:nvPr/>
          </p:nvSpPr>
          <p:spPr>
            <a:xfrm>
              <a:off x="0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417" name="Google Shape;4672;p50"/>
            <p:cNvSpPr/>
            <p:nvPr/>
          </p:nvSpPr>
          <p:spPr>
            <a:xfrm>
              <a:off x="67985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418" name="Google Shape;4673;p50"/>
            <p:cNvSpPr/>
            <p:nvPr/>
          </p:nvSpPr>
          <p:spPr>
            <a:xfrm>
              <a:off x="1359705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419" name="Google Shape;4674;p50"/>
            <p:cNvSpPr/>
            <p:nvPr/>
          </p:nvSpPr>
          <p:spPr>
            <a:xfrm>
              <a:off x="2039558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420" name="Google Shape;4675;p50"/>
            <p:cNvSpPr/>
            <p:nvPr/>
          </p:nvSpPr>
          <p:spPr>
            <a:xfrm>
              <a:off x="2719409" y="15906"/>
              <a:ext cx="1390932" cy="119136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421" name="Google Shape;4676;p50"/>
            <p:cNvSpPr/>
            <p:nvPr/>
          </p:nvSpPr>
          <p:spPr>
            <a:xfrm>
              <a:off x="339926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422" name="Google Shape;4677;p50"/>
            <p:cNvSpPr/>
            <p:nvPr/>
          </p:nvSpPr>
          <p:spPr>
            <a:xfrm>
              <a:off x="4079113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423" name="Google Shape;4678;p50"/>
            <p:cNvSpPr/>
            <p:nvPr/>
          </p:nvSpPr>
          <p:spPr>
            <a:xfrm>
              <a:off x="4758967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424" name="Google Shape;4679;p50"/>
            <p:cNvSpPr/>
            <p:nvPr/>
          </p:nvSpPr>
          <p:spPr>
            <a:xfrm>
              <a:off x="5438819" y="-1"/>
              <a:ext cx="1333223" cy="143249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434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3426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3427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428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3429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430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3431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432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3433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3435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3436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3437" name="Google Shape;8442;p63" descr="Google Shape;8442;p63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3439" name="Google Shape;8443;p63" descr="Google Shape;8443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5401" y="694979"/>
            <a:ext cx="1451108" cy="3080659"/>
          </a:xfrm>
          <a:prstGeom prst="rect">
            <a:avLst/>
          </a:prstGeom>
        </p:spPr>
      </p:pic>
      <p:pic>
        <p:nvPicPr>
          <p:cNvPr id="3441" name="Google Shape;10290;p67" descr="Google Shape;10290;p67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3444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3442" name="Google Shape;181;p29" descr="Google Shape;181;p29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443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sp>
        <p:nvSpPr>
          <p:cNvPr id="3445" name="Google Shape;4622;p49"/>
          <p:cNvSpPr/>
          <p:nvPr/>
        </p:nvSpPr>
        <p:spPr>
          <a:xfrm rot="21451959">
            <a:off x="2136917" y="1186120"/>
            <a:ext cx="3812986" cy="773417"/>
          </a:xfrm>
          <a:prstGeom prst="rect">
            <a:avLst/>
          </a:prstGeom>
          <a:solidFill>
            <a:srgbClr val="F7FADB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3446" name="Google Shape;4623;p49"/>
          <p:cNvSpPr/>
          <p:nvPr/>
        </p:nvSpPr>
        <p:spPr>
          <a:xfrm rot="21189298">
            <a:off x="1803257" y="1085383"/>
            <a:ext cx="784770" cy="5706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3447" name="Google Shape;4624;p49"/>
          <p:cNvSpPr/>
          <p:nvPr/>
        </p:nvSpPr>
        <p:spPr>
          <a:xfrm rot="4554862">
            <a:off x="5297709" y="1025382"/>
            <a:ext cx="955923" cy="6104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pic>
        <p:nvPicPr>
          <p:cNvPr id="3448" name="Google Shape;366;p40" descr="Google Shape;366;p40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 rot="20904534">
            <a:off x="2178315" y="1669191"/>
            <a:ext cx="2809126" cy="296025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01600" dist="47625" dir="1800000">
              <a:srgbClr val="000000">
                <a:alpha val="44000"/>
              </a:srgbClr>
            </a:outerShdw>
          </a:effectLst>
        </p:spPr>
      </p:pic>
      <p:sp>
        <p:nvSpPr>
          <p:cNvPr id="3449" name="Google Shape;1742;p25"/>
          <p:cNvSpPr txBox="1"/>
          <p:nvPr>
            <p:ph type="title"/>
          </p:nvPr>
        </p:nvSpPr>
        <p:spPr>
          <a:xfrm>
            <a:off x="2499659" y="1253470"/>
            <a:ext cx="3035351" cy="638717"/>
          </a:xfrm>
          <a:prstGeom prst="rect">
            <a:avLst/>
          </a:prstGeom>
          <a:ln w="9525">
            <a:round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  <p:txBody>
          <a:bodyPr anchor="ctr"/>
          <a:lstStyle>
            <a:lvl1pPr defTabSz="429768" rtl="0">
              <a:defRPr sz="2632"/>
            </a:lvl1pPr>
          </a:lstStyle>
          <a:p>
            <a:pPr/>
            <a:r>
              <a:t>تعلمنا اليوم</a:t>
            </a:r>
          </a:p>
        </p:txBody>
      </p:sp>
      <p:grpSp>
        <p:nvGrpSpPr>
          <p:cNvPr id="3452" name="Google Shape;211;p3"/>
          <p:cNvGrpSpPr/>
          <p:nvPr/>
        </p:nvGrpSpPr>
        <p:grpSpPr>
          <a:xfrm>
            <a:off x="1085596" y="1629198"/>
            <a:ext cx="297886" cy="313811"/>
            <a:chOff x="0" y="0"/>
            <a:chExt cx="297884" cy="313810"/>
          </a:xfrm>
        </p:grpSpPr>
        <p:sp>
          <p:nvSpPr>
            <p:cNvPr id="3450" name="Google Shape;212;p3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451" name="Google Shape;213;p3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3453" name="IMG_1584.png" descr="IMG_1584.png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1267613" y="1950296"/>
            <a:ext cx="5122927" cy="51435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464" name="Google Shape;214;p3"/>
          <p:cNvGrpSpPr/>
          <p:nvPr/>
        </p:nvGrpSpPr>
        <p:grpSpPr>
          <a:xfrm>
            <a:off x="5291452" y="3915580"/>
            <a:ext cx="373621" cy="360765"/>
            <a:chOff x="32" y="32"/>
            <a:chExt cx="373620" cy="360764"/>
          </a:xfrm>
        </p:grpSpPr>
        <p:sp>
          <p:nvSpPr>
            <p:cNvPr id="3454" name="Google Shape;215;p3"/>
            <p:cNvSpPr/>
            <p:nvPr/>
          </p:nvSpPr>
          <p:spPr>
            <a:xfrm>
              <a:off x="55462" y="39401"/>
              <a:ext cx="263562" cy="2571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455" name="Google Shape;216;p3"/>
            <p:cNvSpPr/>
            <p:nvPr/>
          </p:nvSpPr>
          <p:spPr>
            <a:xfrm>
              <a:off x="77167" y="39401"/>
              <a:ext cx="245063" cy="269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456" name="Google Shape;217;p3"/>
            <p:cNvSpPr/>
            <p:nvPr/>
          </p:nvSpPr>
          <p:spPr>
            <a:xfrm>
              <a:off x="192061" y="32"/>
              <a:ext cx="16287" cy="3607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457" name="Google Shape;218;p3"/>
            <p:cNvSpPr/>
            <p:nvPr/>
          </p:nvSpPr>
          <p:spPr>
            <a:xfrm>
              <a:off x="32" y="156994"/>
              <a:ext cx="365574" cy="162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458" name="Google Shape;219;p3"/>
            <p:cNvSpPr/>
            <p:nvPr/>
          </p:nvSpPr>
          <p:spPr>
            <a:xfrm>
              <a:off x="123749" y="8078"/>
              <a:ext cx="134202" cy="3430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459" name="Google Shape;220;p3"/>
            <p:cNvSpPr/>
            <p:nvPr/>
          </p:nvSpPr>
          <p:spPr>
            <a:xfrm>
              <a:off x="29751" y="110124"/>
              <a:ext cx="343902" cy="120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460" name="Google Shape;221;p3"/>
            <p:cNvSpPr/>
            <p:nvPr/>
          </p:nvSpPr>
          <p:spPr>
            <a:xfrm>
              <a:off x="41805" y="101275"/>
              <a:ext cx="330245" cy="1446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461" name="Google Shape;222;p3"/>
            <p:cNvSpPr/>
            <p:nvPr/>
          </p:nvSpPr>
          <p:spPr>
            <a:xfrm>
              <a:off x="109290" y="16093"/>
              <a:ext cx="154271" cy="3318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462" name="Google Shape;223;p3"/>
            <p:cNvSpPr/>
            <p:nvPr/>
          </p:nvSpPr>
          <p:spPr>
            <a:xfrm>
              <a:off x="117458" y="94078"/>
              <a:ext cx="151609" cy="1509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463" name="Google Shape;224;p3"/>
            <p:cNvSpPr/>
            <p:nvPr/>
          </p:nvSpPr>
          <p:spPr>
            <a:xfrm>
              <a:off x="152398" y="128716"/>
              <a:ext cx="81638" cy="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467" name="Google Shape;225;p3"/>
          <p:cNvGrpSpPr/>
          <p:nvPr/>
        </p:nvGrpSpPr>
        <p:grpSpPr>
          <a:xfrm>
            <a:off x="7535400" y="1276204"/>
            <a:ext cx="122294" cy="132661"/>
            <a:chOff x="0" y="0"/>
            <a:chExt cx="122292" cy="132660"/>
          </a:xfrm>
        </p:grpSpPr>
        <p:sp>
          <p:nvSpPr>
            <p:cNvPr id="3465" name="Google Shape;226;p3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466" name="Google Shape;227;p3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470" name="Google Shape;230;p3"/>
          <p:cNvGrpSpPr/>
          <p:nvPr/>
        </p:nvGrpSpPr>
        <p:grpSpPr>
          <a:xfrm>
            <a:off x="1193975" y="4086766"/>
            <a:ext cx="122294" cy="132661"/>
            <a:chOff x="0" y="0"/>
            <a:chExt cx="122292" cy="132660"/>
          </a:xfrm>
        </p:grpSpPr>
        <p:sp>
          <p:nvSpPr>
            <p:cNvPr id="3468" name="Google Shape;231;p3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469" name="Google Shape;232;p3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473" name="تجميع"/>
          <p:cNvGrpSpPr/>
          <p:nvPr/>
        </p:nvGrpSpPr>
        <p:grpSpPr>
          <a:xfrm>
            <a:off x="28864" y="1124"/>
            <a:ext cx="1251201" cy="812509"/>
            <a:chOff x="0" y="0"/>
            <a:chExt cx="1251200" cy="812508"/>
          </a:xfrm>
        </p:grpSpPr>
        <p:sp>
          <p:nvSpPr>
            <p:cNvPr id="3471" name="Google Shape;951;p13"/>
            <p:cNvSpPr/>
            <p:nvPr/>
          </p:nvSpPr>
          <p:spPr>
            <a:xfrm>
              <a:off x="0" y="0"/>
              <a:ext cx="1251201" cy="812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472" name="الفصل الثاني…"/>
            <p:cNvSpPr txBox="1"/>
            <p:nvPr/>
          </p:nvSpPr>
          <p:spPr>
            <a:xfrm rot="20159341">
              <a:off x="69889" y="221799"/>
              <a:ext cx="1111422" cy="3689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900"/>
              </a:pPr>
              <a:r>
                <a:t>الفصل الثاني </a:t>
              </a:r>
            </a:p>
            <a:p>
              <a:pPr algn="ctr" rtl="0">
                <a:defRPr b="1" sz="900"/>
              </a:pPr>
              <a:r>
                <a:t>الاعداد الحقيقة ونظرية فيثاغورس  </a:t>
              </a:r>
            </a:p>
          </p:txBody>
        </p:sp>
      </p:grpSp>
      <p:sp>
        <p:nvSpPr>
          <p:cNvPr id="3474" name="المفردات…"/>
          <p:cNvSpPr txBox="1"/>
          <p:nvPr/>
        </p:nvSpPr>
        <p:spPr>
          <a:xfrm>
            <a:off x="6128229" y="2396236"/>
            <a:ext cx="1825452" cy="11589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algn="ctr" rtl="0">
              <a:defRPr b="1" sz="1300"/>
            </a:pPr>
            <a:r>
              <a:rPr>
                <a:solidFill>
                  <a:srgbClr val="B51A00"/>
                </a:solidFill>
              </a:rPr>
              <a:t>المفردات </a:t>
            </a:r>
          </a:p>
          <a:p>
            <a:pPr algn="ctr" rtl="0">
              <a:defRPr b="1" sz="1300"/>
            </a:pPr>
            <a:r>
              <a:t>ساقا المثلث القائم - الوتر </a:t>
            </a:r>
          </a:p>
          <a:p>
            <a:pPr algn="ctr" rtl="0">
              <a:defRPr b="1" sz="1300"/>
            </a:pPr>
            <a:r>
              <a:t>نظرية فيثاغورس- </a:t>
            </a:r>
          </a:p>
          <a:p>
            <a:pPr algn="ctr" rtl="0">
              <a:defRPr b="1" sz="1300"/>
            </a:pPr>
            <a:r>
              <a:t>عكس نظرية فيثاغورس </a:t>
            </a:r>
          </a:p>
        </p:txBody>
      </p:sp>
      <p:sp>
        <p:nvSpPr>
          <p:cNvPr id="3475" name="نظرية فيثاغورس"/>
          <p:cNvSpPr txBox="1"/>
          <p:nvPr/>
        </p:nvSpPr>
        <p:spPr>
          <a:xfrm>
            <a:off x="6418454" y="925748"/>
            <a:ext cx="1281325" cy="2469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 sz="17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نظرية فيثاغورس </a:t>
            </a:r>
          </a:p>
        </p:txBody>
      </p:sp>
      <p:sp>
        <p:nvSpPr>
          <p:cNvPr id="3476" name="استعمل نظرية فيثاغورس"/>
          <p:cNvSpPr txBox="1"/>
          <p:nvPr/>
        </p:nvSpPr>
        <p:spPr>
          <a:xfrm>
            <a:off x="6442483" y="1729021"/>
            <a:ext cx="1196945" cy="1478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 sz="11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استعمل نظرية فيثاغورس </a:t>
            </a:r>
          </a:p>
        </p:txBody>
      </p:sp>
      <p:pic>
        <p:nvPicPr>
          <p:cNvPr id="3477" name="IMG_1809.jpeg" descr="IMG_1809.jpeg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1953332" y="17205"/>
            <a:ext cx="653380" cy="8925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prism dir="l" isContent="0" isInverted="1"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3" name="Google Shape;1765;p26"/>
          <p:cNvSpPr/>
          <p:nvPr/>
        </p:nvSpPr>
        <p:spPr>
          <a:xfrm rot="126755">
            <a:off x="2179763" y="1013211"/>
            <a:ext cx="4703898" cy="628215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1894" name="Google Shape;1766;p26"/>
          <p:cNvSpPr/>
          <p:nvPr/>
        </p:nvSpPr>
        <p:spPr>
          <a:xfrm rot="21464125">
            <a:off x="2051224" y="750197"/>
            <a:ext cx="538649" cy="5386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1895" name="Google Shape;1767;p26"/>
          <p:cNvSpPr/>
          <p:nvPr/>
        </p:nvSpPr>
        <p:spPr>
          <a:xfrm rot="4829594">
            <a:off x="6353031" y="894578"/>
            <a:ext cx="773225" cy="5221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grpSp>
        <p:nvGrpSpPr>
          <p:cNvPr id="1901" name="Google Shape;1771;p26"/>
          <p:cNvGrpSpPr/>
          <p:nvPr/>
        </p:nvGrpSpPr>
        <p:grpSpPr>
          <a:xfrm>
            <a:off x="8570627" y="4423862"/>
            <a:ext cx="191481" cy="191488"/>
            <a:chOff x="0" y="0"/>
            <a:chExt cx="191480" cy="191486"/>
          </a:xfrm>
        </p:grpSpPr>
        <p:sp>
          <p:nvSpPr>
            <p:cNvPr id="1896" name="Google Shape;1772;p26"/>
            <p:cNvSpPr/>
            <p:nvPr/>
          </p:nvSpPr>
          <p:spPr>
            <a:xfrm>
              <a:off x="136170" y="11266"/>
              <a:ext cx="32996" cy="3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1897" name="Google Shape;1773;p26"/>
            <p:cNvSpPr/>
            <p:nvPr/>
          </p:nvSpPr>
          <p:spPr>
            <a:xfrm>
              <a:off x="74057" y="134648"/>
              <a:ext cx="44877" cy="5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1898" name="Google Shape;1774;p26"/>
            <p:cNvSpPr/>
            <p:nvPr/>
          </p:nvSpPr>
          <p:spPr>
            <a:xfrm>
              <a:off x="84886" y="78546"/>
              <a:ext cx="22444" cy="22444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1899" name="Google Shape;1775;p26"/>
            <p:cNvSpPr/>
            <p:nvPr/>
          </p:nvSpPr>
          <p:spPr>
            <a:xfrm>
              <a:off x="0" y="0"/>
              <a:ext cx="191481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1900" name="Google Shape;1776;p26"/>
            <p:cNvSpPr/>
            <p:nvPr/>
          </p:nvSpPr>
          <p:spPr>
            <a:xfrm>
              <a:off x="22156" y="40793"/>
              <a:ext cx="146891" cy="15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1902" name="Google Shape;1777;p26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8416249" y="568677"/>
            <a:ext cx="500101" cy="411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01</a:t>
            </a:r>
          </a:p>
        </p:txBody>
      </p:sp>
      <p:sp>
        <p:nvSpPr>
          <p:cNvPr id="1903" name="Google Shape;1778;p26"/>
          <p:cNvSpPr txBox="1"/>
          <p:nvPr/>
        </p:nvSpPr>
        <p:spPr>
          <a:xfrm>
            <a:off x="8416249" y="1133002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02</a:t>
            </a:r>
          </a:p>
        </p:txBody>
      </p:sp>
      <p:sp>
        <p:nvSpPr>
          <p:cNvPr id="1904" name="Google Shape;1779;p26"/>
          <p:cNvSpPr txBox="1"/>
          <p:nvPr/>
        </p:nvSpPr>
        <p:spPr>
          <a:xfrm>
            <a:off x="8416249" y="1671049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03</a:t>
            </a:r>
          </a:p>
        </p:txBody>
      </p:sp>
      <p:sp>
        <p:nvSpPr>
          <p:cNvPr id="1905" name="Google Shape;1780;p26"/>
          <p:cNvSpPr txBox="1"/>
          <p:nvPr/>
        </p:nvSpPr>
        <p:spPr>
          <a:xfrm>
            <a:off x="8416249" y="2225223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04</a:t>
            </a:r>
          </a:p>
        </p:txBody>
      </p:sp>
      <p:sp>
        <p:nvSpPr>
          <p:cNvPr id="1906" name="Google Shape;1781;p26"/>
          <p:cNvSpPr txBox="1"/>
          <p:nvPr/>
        </p:nvSpPr>
        <p:spPr>
          <a:xfrm>
            <a:off x="8416249" y="2795522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05</a:t>
            </a:r>
          </a:p>
        </p:txBody>
      </p:sp>
      <p:sp>
        <p:nvSpPr>
          <p:cNvPr id="1907" name="Google Shape;1782;p26"/>
          <p:cNvSpPr txBox="1"/>
          <p:nvPr/>
        </p:nvSpPr>
        <p:spPr>
          <a:xfrm>
            <a:off x="8416249" y="3357759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06</a:t>
            </a:r>
          </a:p>
        </p:txBody>
      </p:sp>
      <p:sp>
        <p:nvSpPr>
          <p:cNvPr id="1908" name="Google Shape;1784;p26">
            <a:hlinkClick r:id="rId3" invalidUrl="" action="ppaction://hlinksldjump" tgtFrame="" tooltip="" history="1" highlightClick="0" endSnd="0"/>
          </p:cNvPr>
          <p:cNvSpPr/>
          <p:nvPr/>
        </p:nvSpPr>
        <p:spPr>
          <a:xfrm rot="18900000">
            <a:off x="945785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09" name="Google Shape;1785;p26"/>
          <p:cNvSpPr/>
          <p:nvPr/>
        </p:nvSpPr>
        <p:spPr>
          <a:xfrm rot="8100000">
            <a:off x="8027236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10" name="Google Shape;1786;p26"/>
          <p:cNvSpPr txBox="1"/>
          <p:nvPr/>
        </p:nvSpPr>
        <p:spPr>
          <a:xfrm>
            <a:off x="3330061" y="4490296"/>
            <a:ext cx="2403301" cy="487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algn="ctr" rtl="0">
              <a:defRPr sz="2000">
                <a:solidFill>
                  <a:schemeClr val="accent1"/>
                </a:solidFill>
                <a:latin typeface="Jua"/>
                <a:ea typeface="Jua"/>
                <a:cs typeface="Jua"/>
                <a:sym typeface="Jua"/>
              </a:defRPr>
            </a:lvl1pPr>
          </a:lstStyle>
          <a:p>
            <a:pPr/>
            <a:r>
              <a:t>…</a:t>
            </a:r>
          </a:p>
        </p:txBody>
      </p:sp>
      <p:pic>
        <p:nvPicPr>
          <p:cNvPr id="1911" name="IMG_0575.png" descr="IMG_0575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154329" y="-866435"/>
            <a:ext cx="2835342" cy="284672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914" name="تجميع"/>
          <p:cNvGrpSpPr/>
          <p:nvPr/>
        </p:nvGrpSpPr>
        <p:grpSpPr>
          <a:xfrm>
            <a:off x="6866098" y="151043"/>
            <a:ext cx="1460897" cy="581158"/>
            <a:chOff x="0" y="0"/>
            <a:chExt cx="1460895" cy="581156"/>
          </a:xfrm>
        </p:grpSpPr>
        <p:pic>
          <p:nvPicPr>
            <p:cNvPr id="1912" name="Google Shape;181;p29" descr="Google Shape;181;p29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913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sp>
        <p:nvSpPr>
          <p:cNvPr id="1915" name="Google Shape;1768;p26"/>
          <p:cNvSpPr txBox="1"/>
          <p:nvPr>
            <p:ph type="title"/>
          </p:nvPr>
        </p:nvSpPr>
        <p:spPr>
          <a:xfrm>
            <a:off x="1585719" y="665386"/>
            <a:ext cx="5581501" cy="1480200"/>
          </a:xfrm>
          <a:prstGeom prst="rect">
            <a:avLst/>
          </a:prstGeom>
        </p:spPr>
        <p:txBody>
          <a:bodyPr lIns="121899" tIns="121899" rIns="121899" bIns="121899" anchor="t"/>
          <a:lstStyle>
            <a:lvl1pPr rtl="0">
              <a:defRPr/>
            </a:lvl1pPr>
          </a:lstStyle>
          <a:p>
            <a:pPr/>
            <a:r>
              <a:t>شريط الذكريات</a:t>
            </a:r>
          </a:p>
        </p:txBody>
      </p:sp>
      <p:pic>
        <p:nvPicPr>
          <p:cNvPr id="1916" name="IMG_0948.png" descr="IMG_0948.png"/>
          <p:cNvPicPr>
            <a:picLocks noChangeAspect="1"/>
          </p:cNvPicPr>
          <p:nvPr/>
        </p:nvPicPr>
        <p:blipFill>
          <a:blip r:embed="rId6">
            <a:extLst/>
          </a:blip>
          <a:srcRect l="14212" t="15552" r="2076" b="7943"/>
          <a:stretch>
            <a:fillRect/>
          </a:stretch>
        </p:blipFill>
        <p:spPr>
          <a:xfrm>
            <a:off x="5989516" y="1292558"/>
            <a:ext cx="1989964" cy="157212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0" h="21471" fill="norm" stroke="1" extrusionOk="0">
                <a:moveTo>
                  <a:pt x="14270" y="0"/>
                </a:moveTo>
                <a:cubicBezTo>
                  <a:pt x="14208" y="0"/>
                  <a:pt x="14216" y="55"/>
                  <a:pt x="14309" y="206"/>
                </a:cubicBezTo>
                <a:cubicBezTo>
                  <a:pt x="14369" y="304"/>
                  <a:pt x="14376" y="292"/>
                  <a:pt x="14352" y="136"/>
                </a:cubicBezTo>
                <a:cubicBezTo>
                  <a:pt x="14340" y="60"/>
                  <a:pt x="14305" y="0"/>
                  <a:pt x="14270" y="0"/>
                </a:cubicBezTo>
                <a:close/>
                <a:moveTo>
                  <a:pt x="13091" y="168"/>
                </a:moveTo>
                <a:cubicBezTo>
                  <a:pt x="13067" y="168"/>
                  <a:pt x="13015" y="193"/>
                  <a:pt x="12979" y="222"/>
                </a:cubicBezTo>
                <a:cubicBezTo>
                  <a:pt x="12943" y="252"/>
                  <a:pt x="12933" y="276"/>
                  <a:pt x="12957" y="276"/>
                </a:cubicBezTo>
                <a:cubicBezTo>
                  <a:pt x="12982" y="276"/>
                  <a:pt x="13033" y="252"/>
                  <a:pt x="13069" y="222"/>
                </a:cubicBezTo>
                <a:cubicBezTo>
                  <a:pt x="13106" y="193"/>
                  <a:pt x="13115" y="168"/>
                  <a:pt x="13091" y="168"/>
                </a:cubicBezTo>
                <a:close/>
                <a:moveTo>
                  <a:pt x="13439" y="190"/>
                </a:moveTo>
                <a:cubicBezTo>
                  <a:pt x="13424" y="199"/>
                  <a:pt x="13400" y="229"/>
                  <a:pt x="13362" y="287"/>
                </a:cubicBezTo>
                <a:cubicBezTo>
                  <a:pt x="13308" y="371"/>
                  <a:pt x="13220" y="444"/>
                  <a:pt x="13168" y="444"/>
                </a:cubicBezTo>
                <a:cubicBezTo>
                  <a:pt x="13116" y="444"/>
                  <a:pt x="13063" y="468"/>
                  <a:pt x="13048" y="499"/>
                </a:cubicBezTo>
                <a:cubicBezTo>
                  <a:pt x="13032" y="531"/>
                  <a:pt x="13074" y="553"/>
                  <a:pt x="13147" y="553"/>
                </a:cubicBezTo>
                <a:cubicBezTo>
                  <a:pt x="13290" y="553"/>
                  <a:pt x="13463" y="375"/>
                  <a:pt x="13461" y="233"/>
                </a:cubicBezTo>
                <a:cubicBezTo>
                  <a:pt x="13460" y="197"/>
                  <a:pt x="13455" y="181"/>
                  <a:pt x="13439" y="190"/>
                </a:cubicBezTo>
                <a:close/>
                <a:moveTo>
                  <a:pt x="14029" y="222"/>
                </a:moveTo>
                <a:cubicBezTo>
                  <a:pt x="13953" y="222"/>
                  <a:pt x="13992" y="339"/>
                  <a:pt x="14119" y="499"/>
                </a:cubicBezTo>
                <a:cubicBezTo>
                  <a:pt x="14239" y="648"/>
                  <a:pt x="14426" y="732"/>
                  <a:pt x="14365" y="607"/>
                </a:cubicBezTo>
                <a:cubicBezTo>
                  <a:pt x="14350" y="577"/>
                  <a:pt x="14297" y="553"/>
                  <a:pt x="14249" y="553"/>
                </a:cubicBezTo>
                <a:cubicBezTo>
                  <a:pt x="14191" y="553"/>
                  <a:pt x="14145" y="494"/>
                  <a:pt x="14115" y="385"/>
                </a:cubicBezTo>
                <a:cubicBezTo>
                  <a:pt x="14090" y="294"/>
                  <a:pt x="14051" y="222"/>
                  <a:pt x="14029" y="222"/>
                </a:cubicBezTo>
                <a:close/>
                <a:moveTo>
                  <a:pt x="14515" y="282"/>
                </a:moveTo>
                <a:cubicBezTo>
                  <a:pt x="14500" y="281"/>
                  <a:pt x="14484" y="285"/>
                  <a:pt x="14468" y="293"/>
                </a:cubicBezTo>
                <a:cubicBezTo>
                  <a:pt x="14433" y="310"/>
                  <a:pt x="14443" y="323"/>
                  <a:pt x="14494" y="325"/>
                </a:cubicBezTo>
                <a:cubicBezTo>
                  <a:pt x="14540" y="328"/>
                  <a:pt x="14564" y="316"/>
                  <a:pt x="14550" y="298"/>
                </a:cubicBezTo>
                <a:cubicBezTo>
                  <a:pt x="14543" y="289"/>
                  <a:pt x="14531" y="283"/>
                  <a:pt x="14515" y="282"/>
                </a:cubicBezTo>
                <a:close/>
                <a:moveTo>
                  <a:pt x="14942" y="461"/>
                </a:moveTo>
                <a:cubicBezTo>
                  <a:pt x="14784" y="482"/>
                  <a:pt x="14561" y="630"/>
                  <a:pt x="14537" y="726"/>
                </a:cubicBezTo>
                <a:cubicBezTo>
                  <a:pt x="14525" y="776"/>
                  <a:pt x="14477" y="856"/>
                  <a:pt x="14429" y="911"/>
                </a:cubicBezTo>
                <a:cubicBezTo>
                  <a:pt x="14382" y="965"/>
                  <a:pt x="14343" y="1059"/>
                  <a:pt x="14343" y="1117"/>
                </a:cubicBezTo>
                <a:cubicBezTo>
                  <a:pt x="14343" y="1175"/>
                  <a:pt x="14293" y="1303"/>
                  <a:pt x="14231" y="1404"/>
                </a:cubicBezTo>
                <a:cubicBezTo>
                  <a:pt x="14170" y="1505"/>
                  <a:pt x="14114" y="1676"/>
                  <a:pt x="14107" y="1778"/>
                </a:cubicBezTo>
                <a:cubicBezTo>
                  <a:pt x="14099" y="1880"/>
                  <a:pt x="14059" y="2054"/>
                  <a:pt x="14020" y="2168"/>
                </a:cubicBezTo>
                <a:cubicBezTo>
                  <a:pt x="13954" y="2365"/>
                  <a:pt x="13944" y="2373"/>
                  <a:pt x="13827" y="2314"/>
                </a:cubicBezTo>
                <a:cubicBezTo>
                  <a:pt x="13521" y="2162"/>
                  <a:pt x="13211" y="2256"/>
                  <a:pt x="13259" y="2488"/>
                </a:cubicBezTo>
                <a:cubicBezTo>
                  <a:pt x="13287" y="2623"/>
                  <a:pt x="13167" y="2759"/>
                  <a:pt x="13134" y="2629"/>
                </a:cubicBezTo>
                <a:cubicBezTo>
                  <a:pt x="13121" y="2580"/>
                  <a:pt x="13102" y="2501"/>
                  <a:pt x="13091" y="2455"/>
                </a:cubicBezTo>
                <a:cubicBezTo>
                  <a:pt x="13051" y="2297"/>
                  <a:pt x="12973" y="2371"/>
                  <a:pt x="12988" y="2553"/>
                </a:cubicBezTo>
                <a:cubicBezTo>
                  <a:pt x="13001" y="2722"/>
                  <a:pt x="12993" y="2737"/>
                  <a:pt x="12863" y="2737"/>
                </a:cubicBezTo>
                <a:cubicBezTo>
                  <a:pt x="12786" y="2737"/>
                  <a:pt x="12711" y="2749"/>
                  <a:pt x="12695" y="2770"/>
                </a:cubicBezTo>
                <a:cubicBezTo>
                  <a:pt x="12661" y="2812"/>
                  <a:pt x="12234" y="2290"/>
                  <a:pt x="12234" y="2206"/>
                </a:cubicBezTo>
                <a:cubicBezTo>
                  <a:pt x="12234" y="2118"/>
                  <a:pt x="12057" y="1926"/>
                  <a:pt x="12011" y="1962"/>
                </a:cubicBezTo>
                <a:cubicBezTo>
                  <a:pt x="11987" y="1980"/>
                  <a:pt x="11956" y="1955"/>
                  <a:pt x="11942" y="1908"/>
                </a:cubicBezTo>
                <a:cubicBezTo>
                  <a:pt x="11909" y="1800"/>
                  <a:pt x="11838" y="1796"/>
                  <a:pt x="11838" y="1903"/>
                </a:cubicBezTo>
                <a:cubicBezTo>
                  <a:pt x="11838" y="2052"/>
                  <a:pt x="11764" y="2037"/>
                  <a:pt x="11666" y="1870"/>
                </a:cubicBezTo>
                <a:lnTo>
                  <a:pt x="11567" y="1707"/>
                </a:lnTo>
                <a:lnTo>
                  <a:pt x="11688" y="1566"/>
                </a:lnTo>
                <a:cubicBezTo>
                  <a:pt x="11789" y="1449"/>
                  <a:pt x="11800" y="1418"/>
                  <a:pt x="11748" y="1355"/>
                </a:cubicBezTo>
                <a:cubicBezTo>
                  <a:pt x="11619" y="1199"/>
                  <a:pt x="11304" y="1250"/>
                  <a:pt x="11223" y="1442"/>
                </a:cubicBezTo>
                <a:cubicBezTo>
                  <a:pt x="11182" y="1537"/>
                  <a:pt x="11194" y="1577"/>
                  <a:pt x="11292" y="1691"/>
                </a:cubicBezTo>
                <a:cubicBezTo>
                  <a:pt x="11387" y="1802"/>
                  <a:pt x="11400" y="1842"/>
                  <a:pt x="11356" y="1908"/>
                </a:cubicBezTo>
                <a:cubicBezTo>
                  <a:pt x="11327" y="1952"/>
                  <a:pt x="11274" y="1989"/>
                  <a:pt x="11240" y="1989"/>
                </a:cubicBezTo>
                <a:cubicBezTo>
                  <a:pt x="11206" y="1989"/>
                  <a:pt x="11114" y="2097"/>
                  <a:pt x="11038" y="2233"/>
                </a:cubicBezTo>
                <a:cubicBezTo>
                  <a:pt x="10930" y="2425"/>
                  <a:pt x="10889" y="2470"/>
                  <a:pt x="10844" y="2423"/>
                </a:cubicBezTo>
                <a:cubicBezTo>
                  <a:pt x="10773" y="2349"/>
                  <a:pt x="10765" y="2438"/>
                  <a:pt x="10836" y="2526"/>
                </a:cubicBezTo>
                <a:cubicBezTo>
                  <a:pt x="10909" y="2618"/>
                  <a:pt x="10885" y="3522"/>
                  <a:pt x="10805" y="3664"/>
                </a:cubicBezTo>
                <a:cubicBezTo>
                  <a:pt x="10753" y="3759"/>
                  <a:pt x="10690" y="3781"/>
                  <a:pt x="10392" y="3789"/>
                </a:cubicBezTo>
                <a:cubicBezTo>
                  <a:pt x="10102" y="3796"/>
                  <a:pt x="9998" y="3825"/>
                  <a:pt x="9790" y="3957"/>
                </a:cubicBezTo>
                <a:cubicBezTo>
                  <a:pt x="9479" y="4154"/>
                  <a:pt x="9420" y="4257"/>
                  <a:pt x="9531" y="4412"/>
                </a:cubicBezTo>
                <a:cubicBezTo>
                  <a:pt x="9596" y="4502"/>
                  <a:pt x="9597" y="4531"/>
                  <a:pt x="9549" y="4553"/>
                </a:cubicBezTo>
                <a:cubicBezTo>
                  <a:pt x="9515" y="4568"/>
                  <a:pt x="8826" y="4588"/>
                  <a:pt x="8012" y="4596"/>
                </a:cubicBezTo>
                <a:cubicBezTo>
                  <a:pt x="6596" y="4611"/>
                  <a:pt x="6527" y="4618"/>
                  <a:pt x="6411" y="4727"/>
                </a:cubicBezTo>
                <a:cubicBezTo>
                  <a:pt x="6129" y="4991"/>
                  <a:pt x="6108" y="5066"/>
                  <a:pt x="6084" y="6038"/>
                </a:cubicBezTo>
                <a:lnTo>
                  <a:pt x="6062" y="6933"/>
                </a:lnTo>
                <a:lnTo>
                  <a:pt x="5860" y="7166"/>
                </a:lnTo>
                <a:cubicBezTo>
                  <a:pt x="5749" y="7294"/>
                  <a:pt x="5648" y="7386"/>
                  <a:pt x="5632" y="7366"/>
                </a:cubicBezTo>
                <a:cubicBezTo>
                  <a:pt x="5616" y="7346"/>
                  <a:pt x="5602" y="7194"/>
                  <a:pt x="5602" y="7030"/>
                </a:cubicBezTo>
                <a:lnTo>
                  <a:pt x="5602" y="6732"/>
                </a:lnTo>
                <a:lnTo>
                  <a:pt x="5283" y="6754"/>
                </a:lnTo>
                <a:lnTo>
                  <a:pt x="4965" y="6765"/>
                </a:lnTo>
                <a:lnTo>
                  <a:pt x="4952" y="7003"/>
                </a:lnTo>
                <a:cubicBezTo>
                  <a:pt x="4937" y="7266"/>
                  <a:pt x="4871" y="7335"/>
                  <a:pt x="4724" y="7236"/>
                </a:cubicBezTo>
                <a:cubicBezTo>
                  <a:pt x="4656" y="7190"/>
                  <a:pt x="4632" y="7133"/>
                  <a:pt x="4646" y="7041"/>
                </a:cubicBezTo>
                <a:cubicBezTo>
                  <a:pt x="4681" y="6814"/>
                  <a:pt x="4622" y="6778"/>
                  <a:pt x="4212" y="6754"/>
                </a:cubicBezTo>
                <a:cubicBezTo>
                  <a:pt x="3696" y="6723"/>
                  <a:pt x="3522" y="6779"/>
                  <a:pt x="3493" y="6992"/>
                </a:cubicBezTo>
                <a:cubicBezTo>
                  <a:pt x="3472" y="7142"/>
                  <a:pt x="3456" y="7154"/>
                  <a:pt x="3239" y="7187"/>
                </a:cubicBezTo>
                <a:cubicBezTo>
                  <a:pt x="3110" y="7207"/>
                  <a:pt x="2978" y="7256"/>
                  <a:pt x="2951" y="7290"/>
                </a:cubicBezTo>
                <a:cubicBezTo>
                  <a:pt x="2919" y="7330"/>
                  <a:pt x="2891" y="7679"/>
                  <a:pt x="2877" y="8223"/>
                </a:cubicBezTo>
                <a:cubicBezTo>
                  <a:pt x="2857" y="9033"/>
                  <a:pt x="2853" y="9090"/>
                  <a:pt x="2774" y="9090"/>
                </a:cubicBezTo>
                <a:cubicBezTo>
                  <a:pt x="2695" y="9090"/>
                  <a:pt x="2690" y="9045"/>
                  <a:pt x="2697" y="8358"/>
                </a:cubicBezTo>
                <a:cubicBezTo>
                  <a:pt x="2703" y="7702"/>
                  <a:pt x="2695" y="7621"/>
                  <a:pt x="2624" y="7572"/>
                </a:cubicBezTo>
                <a:cubicBezTo>
                  <a:pt x="2400" y="7422"/>
                  <a:pt x="1205" y="7456"/>
                  <a:pt x="786" y="7626"/>
                </a:cubicBezTo>
                <a:lnTo>
                  <a:pt x="648" y="7686"/>
                </a:lnTo>
                <a:lnTo>
                  <a:pt x="622" y="8190"/>
                </a:lnTo>
                <a:cubicBezTo>
                  <a:pt x="609" y="8470"/>
                  <a:pt x="604" y="8774"/>
                  <a:pt x="609" y="8862"/>
                </a:cubicBezTo>
                <a:cubicBezTo>
                  <a:pt x="618" y="9017"/>
                  <a:pt x="609" y="9026"/>
                  <a:pt x="342" y="9101"/>
                </a:cubicBezTo>
                <a:cubicBezTo>
                  <a:pt x="130" y="9161"/>
                  <a:pt x="55" y="9210"/>
                  <a:pt x="20" y="9307"/>
                </a:cubicBezTo>
                <a:cubicBezTo>
                  <a:pt x="-13" y="9397"/>
                  <a:pt x="-5" y="9869"/>
                  <a:pt x="45" y="10944"/>
                </a:cubicBezTo>
                <a:cubicBezTo>
                  <a:pt x="85" y="11775"/>
                  <a:pt x="134" y="12883"/>
                  <a:pt x="157" y="13399"/>
                </a:cubicBezTo>
                <a:cubicBezTo>
                  <a:pt x="181" y="13916"/>
                  <a:pt x="210" y="14509"/>
                  <a:pt x="222" y="14722"/>
                </a:cubicBezTo>
                <a:cubicBezTo>
                  <a:pt x="234" y="14934"/>
                  <a:pt x="266" y="15581"/>
                  <a:pt x="291" y="16158"/>
                </a:cubicBezTo>
                <a:cubicBezTo>
                  <a:pt x="353" y="17596"/>
                  <a:pt x="358" y="17658"/>
                  <a:pt x="476" y="17692"/>
                </a:cubicBezTo>
                <a:cubicBezTo>
                  <a:pt x="1362" y="17945"/>
                  <a:pt x="1491" y="17966"/>
                  <a:pt x="2331" y="17947"/>
                </a:cubicBezTo>
                <a:lnTo>
                  <a:pt x="3170" y="17925"/>
                </a:lnTo>
                <a:lnTo>
                  <a:pt x="3342" y="18099"/>
                </a:lnTo>
                <a:cubicBezTo>
                  <a:pt x="3672" y="18423"/>
                  <a:pt x="4486" y="19084"/>
                  <a:pt x="5163" y="19578"/>
                </a:cubicBezTo>
                <a:cubicBezTo>
                  <a:pt x="6287" y="20400"/>
                  <a:pt x="7087" y="20641"/>
                  <a:pt x="7887" y="20397"/>
                </a:cubicBezTo>
                <a:cubicBezTo>
                  <a:pt x="8936" y="20077"/>
                  <a:pt x="10694" y="19987"/>
                  <a:pt x="11924" y="20191"/>
                </a:cubicBezTo>
                <a:cubicBezTo>
                  <a:pt x="12657" y="20312"/>
                  <a:pt x="13604" y="20553"/>
                  <a:pt x="14528" y="20857"/>
                </a:cubicBezTo>
                <a:cubicBezTo>
                  <a:pt x="15525" y="21186"/>
                  <a:pt x="16193" y="21370"/>
                  <a:pt x="16637" y="21432"/>
                </a:cubicBezTo>
                <a:cubicBezTo>
                  <a:pt x="17833" y="21600"/>
                  <a:pt x="18897" y="21223"/>
                  <a:pt x="19482" y="20424"/>
                </a:cubicBezTo>
                <a:cubicBezTo>
                  <a:pt x="19615" y="20242"/>
                  <a:pt x="20098" y="19628"/>
                  <a:pt x="20558" y="19058"/>
                </a:cubicBezTo>
                <a:cubicBezTo>
                  <a:pt x="21340" y="18089"/>
                  <a:pt x="21398" y="17999"/>
                  <a:pt x="21475" y="17697"/>
                </a:cubicBezTo>
                <a:cubicBezTo>
                  <a:pt x="21533" y="17469"/>
                  <a:pt x="21570" y="17188"/>
                  <a:pt x="21578" y="16906"/>
                </a:cubicBezTo>
                <a:cubicBezTo>
                  <a:pt x="21587" y="16624"/>
                  <a:pt x="21571" y="16345"/>
                  <a:pt x="21527" y="16109"/>
                </a:cubicBezTo>
                <a:cubicBezTo>
                  <a:pt x="21391" y="15380"/>
                  <a:pt x="20951" y="14391"/>
                  <a:pt x="20322" y="13399"/>
                </a:cubicBezTo>
                <a:cubicBezTo>
                  <a:pt x="20186" y="13186"/>
                  <a:pt x="19775" y="12600"/>
                  <a:pt x="19409" y="12098"/>
                </a:cubicBezTo>
                <a:cubicBezTo>
                  <a:pt x="19043" y="11597"/>
                  <a:pt x="18694" y="11106"/>
                  <a:pt x="18630" y="11009"/>
                </a:cubicBezTo>
                <a:cubicBezTo>
                  <a:pt x="18566" y="10912"/>
                  <a:pt x="18391" y="10760"/>
                  <a:pt x="18243" y="10667"/>
                </a:cubicBezTo>
                <a:cubicBezTo>
                  <a:pt x="17944" y="10480"/>
                  <a:pt x="17684" y="10450"/>
                  <a:pt x="17446" y="10575"/>
                </a:cubicBezTo>
                <a:cubicBezTo>
                  <a:pt x="17304" y="10650"/>
                  <a:pt x="17297" y="10645"/>
                  <a:pt x="17072" y="10380"/>
                </a:cubicBezTo>
                <a:cubicBezTo>
                  <a:pt x="16947" y="10232"/>
                  <a:pt x="16844" y="10065"/>
                  <a:pt x="16844" y="10006"/>
                </a:cubicBezTo>
                <a:cubicBezTo>
                  <a:pt x="16844" y="9946"/>
                  <a:pt x="16806" y="9859"/>
                  <a:pt x="16758" y="9816"/>
                </a:cubicBezTo>
                <a:cubicBezTo>
                  <a:pt x="16657" y="9727"/>
                  <a:pt x="16444" y="9229"/>
                  <a:pt x="16478" y="9160"/>
                </a:cubicBezTo>
                <a:cubicBezTo>
                  <a:pt x="16513" y="9090"/>
                  <a:pt x="16611" y="9108"/>
                  <a:pt x="16667" y="9193"/>
                </a:cubicBezTo>
                <a:cubicBezTo>
                  <a:pt x="16734" y="9294"/>
                  <a:pt x="16891" y="9346"/>
                  <a:pt x="16878" y="9263"/>
                </a:cubicBezTo>
                <a:cubicBezTo>
                  <a:pt x="16873" y="9228"/>
                  <a:pt x="16898" y="9199"/>
                  <a:pt x="16934" y="9198"/>
                </a:cubicBezTo>
                <a:cubicBezTo>
                  <a:pt x="16971" y="9198"/>
                  <a:pt x="17027" y="9175"/>
                  <a:pt x="17059" y="9150"/>
                </a:cubicBezTo>
                <a:cubicBezTo>
                  <a:pt x="17105" y="9113"/>
                  <a:pt x="17099" y="9083"/>
                  <a:pt x="17038" y="8998"/>
                </a:cubicBezTo>
                <a:cubicBezTo>
                  <a:pt x="16995" y="8939"/>
                  <a:pt x="16943" y="8900"/>
                  <a:pt x="16917" y="8911"/>
                </a:cubicBezTo>
                <a:cubicBezTo>
                  <a:pt x="16891" y="8922"/>
                  <a:pt x="16810" y="8875"/>
                  <a:pt x="16741" y="8803"/>
                </a:cubicBezTo>
                <a:cubicBezTo>
                  <a:pt x="16594" y="8649"/>
                  <a:pt x="16525" y="8689"/>
                  <a:pt x="16426" y="8987"/>
                </a:cubicBezTo>
                <a:cubicBezTo>
                  <a:pt x="16361" y="9183"/>
                  <a:pt x="16206" y="9243"/>
                  <a:pt x="16160" y="9090"/>
                </a:cubicBezTo>
                <a:cubicBezTo>
                  <a:pt x="16132" y="9000"/>
                  <a:pt x="15883" y="8895"/>
                  <a:pt x="15695" y="8895"/>
                </a:cubicBezTo>
                <a:cubicBezTo>
                  <a:pt x="15606" y="8895"/>
                  <a:pt x="15556" y="8849"/>
                  <a:pt x="15505" y="8727"/>
                </a:cubicBezTo>
                <a:cubicBezTo>
                  <a:pt x="15443" y="8576"/>
                  <a:pt x="15446" y="8548"/>
                  <a:pt x="15514" y="8418"/>
                </a:cubicBezTo>
                <a:cubicBezTo>
                  <a:pt x="15577" y="8296"/>
                  <a:pt x="15580" y="8271"/>
                  <a:pt x="15527" y="8228"/>
                </a:cubicBezTo>
                <a:cubicBezTo>
                  <a:pt x="15493" y="8201"/>
                  <a:pt x="15434" y="8189"/>
                  <a:pt x="15398" y="8206"/>
                </a:cubicBezTo>
                <a:cubicBezTo>
                  <a:pt x="15255" y="8274"/>
                  <a:pt x="15242" y="8256"/>
                  <a:pt x="15256" y="7952"/>
                </a:cubicBezTo>
                <a:cubicBezTo>
                  <a:pt x="15272" y="7600"/>
                  <a:pt x="15234" y="7529"/>
                  <a:pt x="15002" y="7502"/>
                </a:cubicBezTo>
                <a:cubicBezTo>
                  <a:pt x="14901" y="7490"/>
                  <a:pt x="14852" y="7459"/>
                  <a:pt x="14860" y="7410"/>
                </a:cubicBezTo>
                <a:cubicBezTo>
                  <a:pt x="14881" y="7284"/>
                  <a:pt x="14774" y="7170"/>
                  <a:pt x="14666" y="7204"/>
                </a:cubicBezTo>
                <a:cubicBezTo>
                  <a:pt x="14611" y="7221"/>
                  <a:pt x="14554" y="7211"/>
                  <a:pt x="14537" y="7177"/>
                </a:cubicBezTo>
                <a:cubicBezTo>
                  <a:pt x="14516" y="7134"/>
                  <a:pt x="14483" y="7154"/>
                  <a:pt x="14434" y="7236"/>
                </a:cubicBezTo>
                <a:lnTo>
                  <a:pt x="14356" y="7355"/>
                </a:lnTo>
                <a:lnTo>
                  <a:pt x="14279" y="7209"/>
                </a:lnTo>
                <a:cubicBezTo>
                  <a:pt x="14168" y="6997"/>
                  <a:pt x="14220" y="6883"/>
                  <a:pt x="14399" y="6933"/>
                </a:cubicBezTo>
                <a:cubicBezTo>
                  <a:pt x="14686" y="7012"/>
                  <a:pt x="15117" y="7053"/>
                  <a:pt x="15256" y="7014"/>
                </a:cubicBezTo>
                <a:cubicBezTo>
                  <a:pt x="15386" y="6977"/>
                  <a:pt x="15406" y="6992"/>
                  <a:pt x="15527" y="7198"/>
                </a:cubicBezTo>
                <a:cubicBezTo>
                  <a:pt x="15601" y="7325"/>
                  <a:pt x="15703" y="7427"/>
                  <a:pt x="15759" y="7437"/>
                </a:cubicBezTo>
                <a:cubicBezTo>
                  <a:pt x="15814" y="7446"/>
                  <a:pt x="15931" y="7471"/>
                  <a:pt x="16022" y="7491"/>
                </a:cubicBezTo>
                <a:cubicBezTo>
                  <a:pt x="16155" y="7519"/>
                  <a:pt x="16184" y="7507"/>
                  <a:pt x="16164" y="7442"/>
                </a:cubicBezTo>
                <a:cubicBezTo>
                  <a:pt x="16150" y="7398"/>
                  <a:pt x="16170" y="7335"/>
                  <a:pt x="16207" y="7296"/>
                </a:cubicBezTo>
                <a:cubicBezTo>
                  <a:pt x="16244" y="7257"/>
                  <a:pt x="16276" y="7179"/>
                  <a:pt x="16276" y="7122"/>
                </a:cubicBezTo>
                <a:cubicBezTo>
                  <a:pt x="16276" y="7044"/>
                  <a:pt x="16244" y="7014"/>
                  <a:pt x="16147" y="7014"/>
                </a:cubicBezTo>
                <a:cubicBezTo>
                  <a:pt x="15997" y="7014"/>
                  <a:pt x="15972" y="6984"/>
                  <a:pt x="15957" y="6748"/>
                </a:cubicBezTo>
                <a:cubicBezTo>
                  <a:pt x="15945" y="6547"/>
                  <a:pt x="15864" y="6523"/>
                  <a:pt x="15652" y="6662"/>
                </a:cubicBezTo>
                <a:cubicBezTo>
                  <a:pt x="15471" y="6779"/>
                  <a:pt x="15384" y="6678"/>
                  <a:pt x="15548" y="6542"/>
                </a:cubicBezTo>
                <a:cubicBezTo>
                  <a:pt x="15612" y="6490"/>
                  <a:pt x="15652" y="6434"/>
                  <a:pt x="15639" y="6418"/>
                </a:cubicBezTo>
                <a:cubicBezTo>
                  <a:pt x="15606" y="6376"/>
                  <a:pt x="15751" y="6190"/>
                  <a:pt x="15815" y="6190"/>
                </a:cubicBezTo>
                <a:cubicBezTo>
                  <a:pt x="15844" y="6190"/>
                  <a:pt x="15922" y="6135"/>
                  <a:pt x="15987" y="6071"/>
                </a:cubicBezTo>
                <a:cubicBezTo>
                  <a:pt x="16070" y="5989"/>
                  <a:pt x="16093" y="5938"/>
                  <a:pt x="16061" y="5897"/>
                </a:cubicBezTo>
                <a:cubicBezTo>
                  <a:pt x="16029" y="5857"/>
                  <a:pt x="16032" y="5809"/>
                  <a:pt x="16069" y="5751"/>
                </a:cubicBezTo>
                <a:cubicBezTo>
                  <a:pt x="16114" y="5682"/>
                  <a:pt x="16111" y="5675"/>
                  <a:pt x="16056" y="5713"/>
                </a:cubicBezTo>
                <a:cubicBezTo>
                  <a:pt x="16020" y="5739"/>
                  <a:pt x="15926" y="5821"/>
                  <a:pt x="15850" y="5892"/>
                </a:cubicBezTo>
                <a:cubicBezTo>
                  <a:pt x="15728" y="6005"/>
                  <a:pt x="15705" y="6009"/>
                  <a:pt x="15656" y="5935"/>
                </a:cubicBezTo>
                <a:cubicBezTo>
                  <a:pt x="15614" y="5872"/>
                  <a:pt x="15613" y="5837"/>
                  <a:pt x="15652" y="5789"/>
                </a:cubicBezTo>
                <a:cubicBezTo>
                  <a:pt x="15680" y="5754"/>
                  <a:pt x="15703" y="5744"/>
                  <a:pt x="15703" y="5767"/>
                </a:cubicBezTo>
                <a:cubicBezTo>
                  <a:pt x="15703" y="5791"/>
                  <a:pt x="15764" y="5756"/>
                  <a:pt x="15837" y="5691"/>
                </a:cubicBezTo>
                <a:cubicBezTo>
                  <a:pt x="15953" y="5587"/>
                  <a:pt x="16034" y="5413"/>
                  <a:pt x="15927" y="5496"/>
                </a:cubicBezTo>
                <a:cubicBezTo>
                  <a:pt x="15870" y="5541"/>
                  <a:pt x="15794" y="5342"/>
                  <a:pt x="15794" y="5149"/>
                </a:cubicBezTo>
                <a:cubicBezTo>
                  <a:pt x="15794" y="5051"/>
                  <a:pt x="15834" y="4942"/>
                  <a:pt x="15901" y="4862"/>
                </a:cubicBezTo>
                <a:cubicBezTo>
                  <a:pt x="15999" y="4746"/>
                  <a:pt x="16017" y="4741"/>
                  <a:pt x="16086" y="4813"/>
                </a:cubicBezTo>
                <a:cubicBezTo>
                  <a:pt x="16129" y="4858"/>
                  <a:pt x="16221" y="4924"/>
                  <a:pt x="16289" y="4960"/>
                </a:cubicBezTo>
                <a:cubicBezTo>
                  <a:pt x="16404" y="5022"/>
                  <a:pt x="16407" y="5018"/>
                  <a:pt x="16362" y="4911"/>
                </a:cubicBezTo>
                <a:cubicBezTo>
                  <a:pt x="16335" y="4849"/>
                  <a:pt x="16282" y="4783"/>
                  <a:pt x="16241" y="4764"/>
                </a:cubicBezTo>
                <a:cubicBezTo>
                  <a:pt x="16071" y="4688"/>
                  <a:pt x="16048" y="4630"/>
                  <a:pt x="16147" y="4499"/>
                </a:cubicBezTo>
                <a:lnTo>
                  <a:pt x="16241" y="4374"/>
                </a:lnTo>
                <a:lnTo>
                  <a:pt x="16448" y="4564"/>
                </a:lnTo>
                <a:cubicBezTo>
                  <a:pt x="16622" y="4721"/>
                  <a:pt x="16669" y="4736"/>
                  <a:pt x="16710" y="4672"/>
                </a:cubicBezTo>
                <a:cubicBezTo>
                  <a:pt x="16769" y="4584"/>
                  <a:pt x="16716" y="4374"/>
                  <a:pt x="16611" y="4266"/>
                </a:cubicBezTo>
                <a:cubicBezTo>
                  <a:pt x="16575" y="4228"/>
                  <a:pt x="16536" y="4113"/>
                  <a:pt x="16521" y="4011"/>
                </a:cubicBezTo>
                <a:cubicBezTo>
                  <a:pt x="16506" y="3909"/>
                  <a:pt x="16462" y="3806"/>
                  <a:pt x="16426" y="3789"/>
                </a:cubicBezTo>
                <a:cubicBezTo>
                  <a:pt x="16346" y="3750"/>
                  <a:pt x="16348" y="3771"/>
                  <a:pt x="16426" y="4006"/>
                </a:cubicBezTo>
                <a:cubicBezTo>
                  <a:pt x="16480" y="4167"/>
                  <a:pt x="16480" y="4200"/>
                  <a:pt x="16426" y="4255"/>
                </a:cubicBezTo>
                <a:cubicBezTo>
                  <a:pt x="16363" y="4322"/>
                  <a:pt x="16316" y="4228"/>
                  <a:pt x="16250" y="3897"/>
                </a:cubicBezTo>
                <a:cubicBezTo>
                  <a:pt x="16236" y="3825"/>
                  <a:pt x="16182" y="3756"/>
                  <a:pt x="16134" y="3740"/>
                </a:cubicBezTo>
                <a:cubicBezTo>
                  <a:pt x="16085" y="3724"/>
                  <a:pt x="16058" y="3680"/>
                  <a:pt x="16073" y="3648"/>
                </a:cubicBezTo>
                <a:cubicBezTo>
                  <a:pt x="16091" y="3611"/>
                  <a:pt x="16058" y="3588"/>
                  <a:pt x="15979" y="3588"/>
                </a:cubicBezTo>
                <a:cubicBezTo>
                  <a:pt x="15909" y="3588"/>
                  <a:pt x="15835" y="3576"/>
                  <a:pt x="15820" y="3556"/>
                </a:cubicBezTo>
                <a:cubicBezTo>
                  <a:pt x="15771" y="3495"/>
                  <a:pt x="15885" y="3371"/>
                  <a:pt x="15987" y="3371"/>
                </a:cubicBezTo>
                <a:cubicBezTo>
                  <a:pt x="16131" y="3371"/>
                  <a:pt x="16202" y="3259"/>
                  <a:pt x="16112" y="3176"/>
                </a:cubicBezTo>
                <a:cubicBezTo>
                  <a:pt x="16047" y="3116"/>
                  <a:pt x="16050" y="3100"/>
                  <a:pt x="16138" y="3041"/>
                </a:cubicBezTo>
                <a:cubicBezTo>
                  <a:pt x="16191" y="3005"/>
                  <a:pt x="16224" y="2958"/>
                  <a:pt x="16211" y="2932"/>
                </a:cubicBezTo>
                <a:cubicBezTo>
                  <a:pt x="16199" y="2907"/>
                  <a:pt x="16217" y="2852"/>
                  <a:pt x="16254" y="2813"/>
                </a:cubicBezTo>
                <a:cubicBezTo>
                  <a:pt x="16310" y="2755"/>
                  <a:pt x="16336" y="2764"/>
                  <a:pt x="16409" y="2862"/>
                </a:cubicBezTo>
                <a:cubicBezTo>
                  <a:pt x="16526" y="3020"/>
                  <a:pt x="16544" y="3016"/>
                  <a:pt x="16491" y="2824"/>
                </a:cubicBezTo>
                <a:cubicBezTo>
                  <a:pt x="16435" y="2620"/>
                  <a:pt x="16335" y="2568"/>
                  <a:pt x="16203" y="2678"/>
                </a:cubicBezTo>
                <a:cubicBezTo>
                  <a:pt x="16146" y="2725"/>
                  <a:pt x="16096" y="2745"/>
                  <a:pt x="16095" y="2721"/>
                </a:cubicBezTo>
                <a:cubicBezTo>
                  <a:pt x="16094" y="2698"/>
                  <a:pt x="16065" y="2761"/>
                  <a:pt x="16030" y="2862"/>
                </a:cubicBezTo>
                <a:cubicBezTo>
                  <a:pt x="15956" y="3076"/>
                  <a:pt x="15896" y="3057"/>
                  <a:pt x="15867" y="2808"/>
                </a:cubicBezTo>
                <a:cubicBezTo>
                  <a:pt x="15851" y="2669"/>
                  <a:pt x="15872" y="2598"/>
                  <a:pt x="15962" y="2488"/>
                </a:cubicBezTo>
                <a:cubicBezTo>
                  <a:pt x="16100" y="2317"/>
                  <a:pt x="16181" y="2131"/>
                  <a:pt x="16177" y="2000"/>
                </a:cubicBezTo>
                <a:cubicBezTo>
                  <a:pt x="16175" y="1947"/>
                  <a:pt x="16191" y="1855"/>
                  <a:pt x="16211" y="1794"/>
                </a:cubicBezTo>
                <a:cubicBezTo>
                  <a:pt x="16247" y="1685"/>
                  <a:pt x="16249" y="1687"/>
                  <a:pt x="16125" y="1789"/>
                </a:cubicBezTo>
                <a:cubicBezTo>
                  <a:pt x="16022" y="1874"/>
                  <a:pt x="15939" y="1885"/>
                  <a:pt x="15656" y="1865"/>
                </a:cubicBezTo>
                <a:cubicBezTo>
                  <a:pt x="15467" y="1851"/>
                  <a:pt x="15323" y="1860"/>
                  <a:pt x="15333" y="1881"/>
                </a:cubicBezTo>
                <a:cubicBezTo>
                  <a:pt x="15344" y="1902"/>
                  <a:pt x="15313" y="1960"/>
                  <a:pt x="15269" y="2011"/>
                </a:cubicBezTo>
                <a:cubicBezTo>
                  <a:pt x="15206" y="2082"/>
                  <a:pt x="15163" y="2091"/>
                  <a:pt x="15075" y="2049"/>
                </a:cubicBezTo>
                <a:lnTo>
                  <a:pt x="14963" y="1995"/>
                </a:lnTo>
                <a:lnTo>
                  <a:pt x="15032" y="1740"/>
                </a:lnTo>
                <a:cubicBezTo>
                  <a:pt x="15079" y="1568"/>
                  <a:pt x="15084" y="1466"/>
                  <a:pt x="15053" y="1420"/>
                </a:cubicBezTo>
                <a:cubicBezTo>
                  <a:pt x="14984" y="1314"/>
                  <a:pt x="14943" y="761"/>
                  <a:pt x="14993" y="596"/>
                </a:cubicBezTo>
                <a:cubicBezTo>
                  <a:pt x="15024" y="496"/>
                  <a:pt x="15030" y="466"/>
                  <a:pt x="14993" y="461"/>
                </a:cubicBezTo>
                <a:cubicBezTo>
                  <a:pt x="14981" y="459"/>
                  <a:pt x="14963" y="458"/>
                  <a:pt x="14942" y="461"/>
                </a:cubicBezTo>
                <a:close/>
                <a:moveTo>
                  <a:pt x="16211" y="607"/>
                </a:moveTo>
                <a:cubicBezTo>
                  <a:pt x="16097" y="607"/>
                  <a:pt x="16092" y="717"/>
                  <a:pt x="16203" y="856"/>
                </a:cubicBezTo>
                <a:cubicBezTo>
                  <a:pt x="16295" y="972"/>
                  <a:pt x="16495" y="1049"/>
                  <a:pt x="16495" y="970"/>
                </a:cubicBezTo>
                <a:cubicBezTo>
                  <a:pt x="16495" y="958"/>
                  <a:pt x="16505" y="908"/>
                  <a:pt x="16521" y="856"/>
                </a:cubicBezTo>
                <a:cubicBezTo>
                  <a:pt x="16544" y="781"/>
                  <a:pt x="16535" y="767"/>
                  <a:pt x="16461" y="797"/>
                </a:cubicBezTo>
                <a:cubicBezTo>
                  <a:pt x="16394" y="823"/>
                  <a:pt x="16354" y="803"/>
                  <a:pt x="16319" y="721"/>
                </a:cubicBezTo>
                <a:cubicBezTo>
                  <a:pt x="16292" y="659"/>
                  <a:pt x="16245" y="607"/>
                  <a:pt x="16211" y="607"/>
                </a:cubicBezTo>
                <a:close/>
                <a:moveTo>
                  <a:pt x="13659" y="683"/>
                </a:moveTo>
                <a:cubicBezTo>
                  <a:pt x="13652" y="686"/>
                  <a:pt x="13641" y="692"/>
                  <a:pt x="13629" y="705"/>
                </a:cubicBezTo>
                <a:cubicBezTo>
                  <a:pt x="13596" y="739"/>
                  <a:pt x="13545" y="746"/>
                  <a:pt x="13513" y="721"/>
                </a:cubicBezTo>
                <a:cubicBezTo>
                  <a:pt x="13476" y="692"/>
                  <a:pt x="13418" y="726"/>
                  <a:pt x="13349" y="813"/>
                </a:cubicBezTo>
                <a:cubicBezTo>
                  <a:pt x="13269" y="914"/>
                  <a:pt x="13204" y="945"/>
                  <a:pt x="13108" y="927"/>
                </a:cubicBezTo>
                <a:cubicBezTo>
                  <a:pt x="12994" y="906"/>
                  <a:pt x="12985" y="918"/>
                  <a:pt x="13009" y="1019"/>
                </a:cubicBezTo>
                <a:cubicBezTo>
                  <a:pt x="13024" y="1082"/>
                  <a:pt x="13074" y="1182"/>
                  <a:pt x="13121" y="1247"/>
                </a:cubicBezTo>
                <a:cubicBezTo>
                  <a:pt x="13206" y="1364"/>
                  <a:pt x="13205" y="1365"/>
                  <a:pt x="13043" y="1485"/>
                </a:cubicBezTo>
                <a:cubicBezTo>
                  <a:pt x="12861" y="1620"/>
                  <a:pt x="12869" y="1663"/>
                  <a:pt x="13078" y="1686"/>
                </a:cubicBezTo>
                <a:cubicBezTo>
                  <a:pt x="13180" y="1697"/>
                  <a:pt x="13220" y="1726"/>
                  <a:pt x="13216" y="1789"/>
                </a:cubicBezTo>
                <a:cubicBezTo>
                  <a:pt x="13208" y="1903"/>
                  <a:pt x="13237" y="1901"/>
                  <a:pt x="13405" y="1772"/>
                </a:cubicBezTo>
                <a:cubicBezTo>
                  <a:pt x="13511" y="1692"/>
                  <a:pt x="13553" y="1680"/>
                  <a:pt x="13594" y="1729"/>
                </a:cubicBezTo>
                <a:cubicBezTo>
                  <a:pt x="13637" y="1780"/>
                  <a:pt x="13648" y="1762"/>
                  <a:pt x="13629" y="1632"/>
                </a:cubicBezTo>
                <a:cubicBezTo>
                  <a:pt x="13615" y="1535"/>
                  <a:pt x="13626" y="1430"/>
                  <a:pt x="13659" y="1382"/>
                </a:cubicBezTo>
                <a:cubicBezTo>
                  <a:pt x="13690" y="1337"/>
                  <a:pt x="13737" y="1222"/>
                  <a:pt x="13762" y="1127"/>
                </a:cubicBezTo>
                <a:cubicBezTo>
                  <a:pt x="13802" y="980"/>
                  <a:pt x="13799" y="954"/>
                  <a:pt x="13736" y="959"/>
                </a:cubicBezTo>
                <a:cubicBezTo>
                  <a:pt x="13681" y="965"/>
                  <a:pt x="13666" y="925"/>
                  <a:pt x="13676" y="802"/>
                </a:cubicBezTo>
                <a:cubicBezTo>
                  <a:pt x="13685" y="704"/>
                  <a:pt x="13681" y="673"/>
                  <a:pt x="13659" y="683"/>
                </a:cubicBezTo>
                <a:close/>
                <a:moveTo>
                  <a:pt x="15979" y="889"/>
                </a:moveTo>
                <a:cubicBezTo>
                  <a:pt x="15976" y="892"/>
                  <a:pt x="15990" y="917"/>
                  <a:pt x="16018" y="976"/>
                </a:cubicBezTo>
                <a:cubicBezTo>
                  <a:pt x="16050" y="1043"/>
                  <a:pt x="16083" y="1088"/>
                  <a:pt x="16095" y="1073"/>
                </a:cubicBezTo>
                <a:cubicBezTo>
                  <a:pt x="16107" y="1059"/>
                  <a:pt x="16083" y="1006"/>
                  <a:pt x="16039" y="954"/>
                </a:cubicBezTo>
                <a:cubicBezTo>
                  <a:pt x="16001" y="908"/>
                  <a:pt x="15982" y="885"/>
                  <a:pt x="15979" y="889"/>
                </a:cubicBezTo>
                <a:close/>
                <a:moveTo>
                  <a:pt x="16650" y="1290"/>
                </a:moveTo>
                <a:cubicBezTo>
                  <a:pt x="16632" y="1283"/>
                  <a:pt x="16624" y="1312"/>
                  <a:pt x="16624" y="1388"/>
                </a:cubicBezTo>
                <a:cubicBezTo>
                  <a:pt x="16624" y="1465"/>
                  <a:pt x="16641" y="1549"/>
                  <a:pt x="16659" y="1572"/>
                </a:cubicBezTo>
                <a:cubicBezTo>
                  <a:pt x="16677" y="1595"/>
                  <a:pt x="16698" y="1558"/>
                  <a:pt x="16706" y="1491"/>
                </a:cubicBezTo>
                <a:cubicBezTo>
                  <a:pt x="16714" y="1423"/>
                  <a:pt x="16698" y="1339"/>
                  <a:pt x="16672" y="1306"/>
                </a:cubicBezTo>
                <a:cubicBezTo>
                  <a:pt x="16663" y="1296"/>
                  <a:pt x="16656" y="1292"/>
                  <a:pt x="16650" y="1290"/>
                </a:cubicBezTo>
                <a:close/>
                <a:moveTo>
                  <a:pt x="17700" y="1295"/>
                </a:moveTo>
                <a:cubicBezTo>
                  <a:pt x="17658" y="1281"/>
                  <a:pt x="17601" y="1291"/>
                  <a:pt x="17554" y="1344"/>
                </a:cubicBezTo>
                <a:cubicBezTo>
                  <a:pt x="17511" y="1394"/>
                  <a:pt x="17463" y="1419"/>
                  <a:pt x="17446" y="1398"/>
                </a:cubicBezTo>
                <a:cubicBezTo>
                  <a:pt x="17430" y="1378"/>
                  <a:pt x="17416" y="1401"/>
                  <a:pt x="17416" y="1447"/>
                </a:cubicBezTo>
                <a:cubicBezTo>
                  <a:pt x="17416" y="1572"/>
                  <a:pt x="17741" y="1547"/>
                  <a:pt x="17761" y="1420"/>
                </a:cubicBezTo>
                <a:cubicBezTo>
                  <a:pt x="17771" y="1354"/>
                  <a:pt x="17743" y="1310"/>
                  <a:pt x="17700" y="1295"/>
                </a:cubicBezTo>
                <a:close/>
                <a:moveTo>
                  <a:pt x="16947" y="1621"/>
                </a:moveTo>
                <a:cubicBezTo>
                  <a:pt x="16949" y="1633"/>
                  <a:pt x="16963" y="1664"/>
                  <a:pt x="16995" y="1724"/>
                </a:cubicBezTo>
                <a:cubicBezTo>
                  <a:pt x="17038" y="1807"/>
                  <a:pt x="17091" y="1875"/>
                  <a:pt x="17111" y="1875"/>
                </a:cubicBezTo>
                <a:cubicBezTo>
                  <a:pt x="17175" y="1875"/>
                  <a:pt x="17204" y="1768"/>
                  <a:pt x="17162" y="1675"/>
                </a:cubicBezTo>
                <a:cubicBezTo>
                  <a:pt x="17134" y="1610"/>
                  <a:pt x="17112" y="1607"/>
                  <a:pt x="17089" y="1653"/>
                </a:cubicBezTo>
                <a:cubicBezTo>
                  <a:pt x="17065" y="1702"/>
                  <a:pt x="17039" y="1702"/>
                  <a:pt x="16986" y="1648"/>
                </a:cubicBezTo>
                <a:cubicBezTo>
                  <a:pt x="16958" y="1619"/>
                  <a:pt x="16946" y="1609"/>
                  <a:pt x="16947" y="1621"/>
                </a:cubicBezTo>
                <a:close/>
                <a:moveTo>
                  <a:pt x="18557" y="2060"/>
                </a:moveTo>
                <a:cubicBezTo>
                  <a:pt x="18539" y="2066"/>
                  <a:pt x="18520" y="2085"/>
                  <a:pt x="18497" y="2125"/>
                </a:cubicBezTo>
                <a:cubicBezTo>
                  <a:pt x="18446" y="2212"/>
                  <a:pt x="18424" y="2221"/>
                  <a:pt x="18367" y="2163"/>
                </a:cubicBezTo>
                <a:cubicBezTo>
                  <a:pt x="18311" y="2104"/>
                  <a:pt x="18292" y="2110"/>
                  <a:pt x="18251" y="2206"/>
                </a:cubicBezTo>
                <a:cubicBezTo>
                  <a:pt x="18213" y="2295"/>
                  <a:pt x="18216" y="2320"/>
                  <a:pt x="18260" y="2309"/>
                </a:cubicBezTo>
                <a:cubicBezTo>
                  <a:pt x="18295" y="2300"/>
                  <a:pt x="18319" y="2353"/>
                  <a:pt x="18320" y="2450"/>
                </a:cubicBezTo>
                <a:cubicBezTo>
                  <a:pt x="18321" y="2535"/>
                  <a:pt x="18350" y="2628"/>
                  <a:pt x="18385" y="2656"/>
                </a:cubicBezTo>
                <a:cubicBezTo>
                  <a:pt x="18468" y="2722"/>
                  <a:pt x="18502" y="2719"/>
                  <a:pt x="18535" y="2651"/>
                </a:cubicBezTo>
                <a:cubicBezTo>
                  <a:pt x="18551" y="2620"/>
                  <a:pt x="18582" y="2611"/>
                  <a:pt x="18604" y="2629"/>
                </a:cubicBezTo>
                <a:cubicBezTo>
                  <a:pt x="18675" y="2684"/>
                  <a:pt x="18649" y="2584"/>
                  <a:pt x="18574" y="2515"/>
                </a:cubicBezTo>
                <a:cubicBezTo>
                  <a:pt x="18508" y="2454"/>
                  <a:pt x="18511" y="2437"/>
                  <a:pt x="18583" y="2298"/>
                </a:cubicBezTo>
                <a:cubicBezTo>
                  <a:pt x="18641" y="2185"/>
                  <a:pt x="18646" y="2134"/>
                  <a:pt x="18609" y="2087"/>
                </a:cubicBezTo>
                <a:cubicBezTo>
                  <a:pt x="18590" y="2063"/>
                  <a:pt x="18574" y="2053"/>
                  <a:pt x="18557" y="2060"/>
                </a:cubicBezTo>
                <a:close/>
                <a:moveTo>
                  <a:pt x="17502" y="2168"/>
                </a:moveTo>
                <a:cubicBezTo>
                  <a:pt x="17456" y="2170"/>
                  <a:pt x="17416" y="2219"/>
                  <a:pt x="17416" y="2293"/>
                </a:cubicBezTo>
                <a:cubicBezTo>
                  <a:pt x="17416" y="2394"/>
                  <a:pt x="17479" y="2399"/>
                  <a:pt x="17545" y="2298"/>
                </a:cubicBezTo>
                <a:cubicBezTo>
                  <a:pt x="17581" y="2245"/>
                  <a:pt x="17581" y="2209"/>
                  <a:pt x="17550" y="2184"/>
                </a:cubicBezTo>
                <a:cubicBezTo>
                  <a:pt x="17534" y="2172"/>
                  <a:pt x="17518" y="2168"/>
                  <a:pt x="17502" y="2168"/>
                </a:cubicBezTo>
                <a:close/>
                <a:moveTo>
                  <a:pt x="16736" y="2211"/>
                </a:moveTo>
                <a:cubicBezTo>
                  <a:pt x="16712" y="2210"/>
                  <a:pt x="16730" y="2248"/>
                  <a:pt x="16792" y="2358"/>
                </a:cubicBezTo>
                <a:cubicBezTo>
                  <a:pt x="16874" y="2503"/>
                  <a:pt x="16880" y="2541"/>
                  <a:pt x="16827" y="2596"/>
                </a:cubicBezTo>
                <a:cubicBezTo>
                  <a:pt x="16776" y="2649"/>
                  <a:pt x="16748" y="2626"/>
                  <a:pt x="16685" y="2477"/>
                </a:cubicBezTo>
                <a:cubicBezTo>
                  <a:pt x="16624" y="2333"/>
                  <a:pt x="16603" y="2312"/>
                  <a:pt x="16590" y="2390"/>
                </a:cubicBezTo>
                <a:cubicBezTo>
                  <a:pt x="16562" y="2553"/>
                  <a:pt x="16607" y="2630"/>
                  <a:pt x="16805" y="2754"/>
                </a:cubicBezTo>
                <a:cubicBezTo>
                  <a:pt x="16945" y="2841"/>
                  <a:pt x="17007" y="2853"/>
                  <a:pt x="17050" y="2808"/>
                </a:cubicBezTo>
                <a:cubicBezTo>
                  <a:pt x="17112" y="2744"/>
                  <a:pt x="17066" y="2625"/>
                  <a:pt x="16943" y="2526"/>
                </a:cubicBezTo>
                <a:cubicBezTo>
                  <a:pt x="16913" y="2502"/>
                  <a:pt x="16891" y="2433"/>
                  <a:pt x="16891" y="2374"/>
                </a:cubicBezTo>
                <a:cubicBezTo>
                  <a:pt x="16891" y="2315"/>
                  <a:pt x="16880" y="2266"/>
                  <a:pt x="16870" y="2266"/>
                </a:cubicBezTo>
                <a:cubicBezTo>
                  <a:pt x="16860" y="2266"/>
                  <a:pt x="16818" y="2249"/>
                  <a:pt x="16775" y="2228"/>
                </a:cubicBezTo>
                <a:cubicBezTo>
                  <a:pt x="16758" y="2220"/>
                  <a:pt x="16744" y="2212"/>
                  <a:pt x="16736" y="2211"/>
                </a:cubicBezTo>
                <a:close/>
                <a:moveTo>
                  <a:pt x="12798" y="2309"/>
                </a:moveTo>
                <a:lnTo>
                  <a:pt x="12734" y="2428"/>
                </a:lnTo>
                <a:cubicBezTo>
                  <a:pt x="12698" y="2492"/>
                  <a:pt x="12680" y="2566"/>
                  <a:pt x="12695" y="2596"/>
                </a:cubicBezTo>
                <a:cubicBezTo>
                  <a:pt x="12765" y="2739"/>
                  <a:pt x="12873" y="2600"/>
                  <a:pt x="12828" y="2423"/>
                </a:cubicBezTo>
                <a:lnTo>
                  <a:pt x="12798" y="2309"/>
                </a:lnTo>
                <a:close/>
                <a:moveTo>
                  <a:pt x="18807" y="2678"/>
                </a:moveTo>
                <a:cubicBezTo>
                  <a:pt x="18792" y="2677"/>
                  <a:pt x="18774" y="2685"/>
                  <a:pt x="18751" y="2710"/>
                </a:cubicBezTo>
                <a:cubicBezTo>
                  <a:pt x="18716" y="2746"/>
                  <a:pt x="18690" y="2787"/>
                  <a:pt x="18690" y="2802"/>
                </a:cubicBezTo>
                <a:cubicBezTo>
                  <a:pt x="18690" y="2818"/>
                  <a:pt x="18718" y="2804"/>
                  <a:pt x="18751" y="2770"/>
                </a:cubicBezTo>
                <a:cubicBezTo>
                  <a:pt x="18783" y="2736"/>
                  <a:pt x="18825" y="2726"/>
                  <a:pt x="18845" y="2748"/>
                </a:cubicBezTo>
                <a:cubicBezTo>
                  <a:pt x="18865" y="2771"/>
                  <a:pt x="18863" y="2755"/>
                  <a:pt x="18845" y="2716"/>
                </a:cubicBezTo>
                <a:cubicBezTo>
                  <a:pt x="18833" y="2688"/>
                  <a:pt x="18821" y="2679"/>
                  <a:pt x="18807" y="2678"/>
                </a:cubicBezTo>
                <a:close/>
                <a:moveTo>
                  <a:pt x="17976" y="2786"/>
                </a:moveTo>
                <a:cubicBezTo>
                  <a:pt x="17970" y="2775"/>
                  <a:pt x="17956" y="2808"/>
                  <a:pt x="17933" y="2873"/>
                </a:cubicBezTo>
                <a:cubicBezTo>
                  <a:pt x="17861" y="3073"/>
                  <a:pt x="17867" y="3106"/>
                  <a:pt x="17963" y="3274"/>
                </a:cubicBezTo>
                <a:cubicBezTo>
                  <a:pt x="18068" y="3458"/>
                  <a:pt x="18096" y="3471"/>
                  <a:pt x="18023" y="3301"/>
                </a:cubicBezTo>
                <a:cubicBezTo>
                  <a:pt x="17994" y="3233"/>
                  <a:pt x="17977" y="3076"/>
                  <a:pt x="17980" y="2954"/>
                </a:cubicBezTo>
                <a:cubicBezTo>
                  <a:pt x="17983" y="2851"/>
                  <a:pt x="17982" y="2797"/>
                  <a:pt x="17976" y="2786"/>
                </a:cubicBezTo>
                <a:close/>
                <a:moveTo>
                  <a:pt x="18131" y="2835"/>
                </a:moveTo>
                <a:cubicBezTo>
                  <a:pt x="18124" y="2843"/>
                  <a:pt x="18123" y="2883"/>
                  <a:pt x="18122" y="2954"/>
                </a:cubicBezTo>
                <a:cubicBezTo>
                  <a:pt x="18121" y="3073"/>
                  <a:pt x="18134" y="3102"/>
                  <a:pt x="18170" y="3057"/>
                </a:cubicBezTo>
                <a:cubicBezTo>
                  <a:pt x="18204" y="3013"/>
                  <a:pt x="18203" y="2962"/>
                  <a:pt x="18170" y="2889"/>
                </a:cubicBezTo>
                <a:cubicBezTo>
                  <a:pt x="18149" y="2844"/>
                  <a:pt x="18138" y="2826"/>
                  <a:pt x="18131" y="2835"/>
                </a:cubicBezTo>
                <a:close/>
                <a:moveTo>
                  <a:pt x="17644" y="2905"/>
                </a:moveTo>
                <a:cubicBezTo>
                  <a:pt x="17634" y="2909"/>
                  <a:pt x="17622" y="2919"/>
                  <a:pt x="17610" y="2932"/>
                </a:cubicBezTo>
                <a:cubicBezTo>
                  <a:pt x="17576" y="2968"/>
                  <a:pt x="17550" y="2974"/>
                  <a:pt x="17550" y="2949"/>
                </a:cubicBezTo>
                <a:cubicBezTo>
                  <a:pt x="17550" y="2924"/>
                  <a:pt x="17526" y="2935"/>
                  <a:pt x="17498" y="2970"/>
                </a:cubicBezTo>
                <a:cubicBezTo>
                  <a:pt x="17460" y="3018"/>
                  <a:pt x="17463" y="3065"/>
                  <a:pt x="17515" y="3165"/>
                </a:cubicBezTo>
                <a:cubicBezTo>
                  <a:pt x="17563" y="3257"/>
                  <a:pt x="17572" y="3316"/>
                  <a:pt x="17541" y="3355"/>
                </a:cubicBezTo>
                <a:cubicBezTo>
                  <a:pt x="17510" y="3394"/>
                  <a:pt x="17512" y="3449"/>
                  <a:pt x="17545" y="3529"/>
                </a:cubicBezTo>
                <a:cubicBezTo>
                  <a:pt x="17593" y="3640"/>
                  <a:pt x="17617" y="3655"/>
                  <a:pt x="17769" y="3670"/>
                </a:cubicBezTo>
                <a:cubicBezTo>
                  <a:pt x="17816" y="3674"/>
                  <a:pt x="17830" y="3727"/>
                  <a:pt x="17821" y="3848"/>
                </a:cubicBezTo>
                <a:cubicBezTo>
                  <a:pt x="17809" y="4000"/>
                  <a:pt x="17820" y="4016"/>
                  <a:pt x="17920" y="4016"/>
                </a:cubicBezTo>
                <a:cubicBezTo>
                  <a:pt x="17982" y="4016"/>
                  <a:pt x="18044" y="3995"/>
                  <a:pt x="18058" y="3968"/>
                </a:cubicBezTo>
                <a:cubicBezTo>
                  <a:pt x="18071" y="3940"/>
                  <a:pt x="18055" y="3927"/>
                  <a:pt x="18023" y="3935"/>
                </a:cubicBezTo>
                <a:cubicBezTo>
                  <a:pt x="17992" y="3944"/>
                  <a:pt x="17963" y="3892"/>
                  <a:pt x="17954" y="3821"/>
                </a:cubicBezTo>
                <a:cubicBezTo>
                  <a:pt x="17946" y="3751"/>
                  <a:pt x="17889" y="3606"/>
                  <a:pt x="17829" y="3496"/>
                </a:cubicBezTo>
                <a:cubicBezTo>
                  <a:pt x="17765" y="3377"/>
                  <a:pt x="17737" y="3277"/>
                  <a:pt x="17761" y="3247"/>
                </a:cubicBezTo>
                <a:cubicBezTo>
                  <a:pt x="17784" y="3217"/>
                  <a:pt x="17774" y="3128"/>
                  <a:pt x="17735" y="3030"/>
                </a:cubicBezTo>
                <a:cubicBezTo>
                  <a:pt x="17696" y="2931"/>
                  <a:pt x="17675" y="2895"/>
                  <a:pt x="17644" y="2905"/>
                </a:cubicBezTo>
                <a:close/>
                <a:moveTo>
                  <a:pt x="16667" y="2992"/>
                </a:moveTo>
                <a:cubicBezTo>
                  <a:pt x="16652" y="2991"/>
                  <a:pt x="16632" y="2995"/>
                  <a:pt x="16616" y="3003"/>
                </a:cubicBezTo>
                <a:cubicBezTo>
                  <a:pt x="16581" y="3021"/>
                  <a:pt x="16595" y="3033"/>
                  <a:pt x="16646" y="3035"/>
                </a:cubicBezTo>
                <a:cubicBezTo>
                  <a:pt x="16692" y="3038"/>
                  <a:pt x="16716" y="3021"/>
                  <a:pt x="16702" y="3003"/>
                </a:cubicBezTo>
                <a:cubicBezTo>
                  <a:pt x="16695" y="2994"/>
                  <a:pt x="16683" y="2993"/>
                  <a:pt x="16667" y="2992"/>
                </a:cubicBezTo>
                <a:close/>
                <a:moveTo>
                  <a:pt x="18759" y="3122"/>
                </a:moveTo>
                <a:cubicBezTo>
                  <a:pt x="18714" y="3134"/>
                  <a:pt x="18647" y="3212"/>
                  <a:pt x="18647" y="3268"/>
                </a:cubicBezTo>
                <a:cubicBezTo>
                  <a:pt x="18647" y="3295"/>
                  <a:pt x="18687" y="3284"/>
                  <a:pt x="18733" y="3247"/>
                </a:cubicBezTo>
                <a:cubicBezTo>
                  <a:pt x="18780" y="3210"/>
                  <a:pt x="18806" y="3159"/>
                  <a:pt x="18794" y="3133"/>
                </a:cubicBezTo>
                <a:cubicBezTo>
                  <a:pt x="18787" y="3120"/>
                  <a:pt x="18774" y="3118"/>
                  <a:pt x="18759" y="3122"/>
                </a:cubicBezTo>
                <a:close/>
                <a:moveTo>
                  <a:pt x="18376" y="3268"/>
                </a:moveTo>
                <a:cubicBezTo>
                  <a:pt x="18369" y="3263"/>
                  <a:pt x="18355" y="3274"/>
                  <a:pt x="18329" y="3301"/>
                </a:cubicBezTo>
                <a:cubicBezTo>
                  <a:pt x="18294" y="3338"/>
                  <a:pt x="18254" y="3354"/>
                  <a:pt x="18238" y="3334"/>
                </a:cubicBezTo>
                <a:cubicBezTo>
                  <a:pt x="18222" y="3314"/>
                  <a:pt x="18208" y="3319"/>
                  <a:pt x="18208" y="3350"/>
                </a:cubicBezTo>
                <a:cubicBezTo>
                  <a:pt x="18208" y="3380"/>
                  <a:pt x="18222" y="3421"/>
                  <a:pt x="18238" y="3442"/>
                </a:cubicBezTo>
                <a:cubicBezTo>
                  <a:pt x="18288" y="3504"/>
                  <a:pt x="18359" y="3451"/>
                  <a:pt x="18376" y="3339"/>
                </a:cubicBezTo>
                <a:cubicBezTo>
                  <a:pt x="18383" y="3296"/>
                  <a:pt x="18383" y="3274"/>
                  <a:pt x="18376" y="3268"/>
                </a:cubicBezTo>
                <a:close/>
                <a:moveTo>
                  <a:pt x="10607" y="3426"/>
                </a:moveTo>
                <a:cubicBezTo>
                  <a:pt x="10582" y="3426"/>
                  <a:pt x="10571" y="3449"/>
                  <a:pt x="10586" y="3480"/>
                </a:cubicBezTo>
                <a:cubicBezTo>
                  <a:pt x="10601" y="3510"/>
                  <a:pt x="10623" y="3534"/>
                  <a:pt x="10633" y="3534"/>
                </a:cubicBezTo>
                <a:cubicBezTo>
                  <a:pt x="10644" y="3534"/>
                  <a:pt x="10655" y="3510"/>
                  <a:pt x="10655" y="3480"/>
                </a:cubicBezTo>
                <a:cubicBezTo>
                  <a:pt x="10655" y="3449"/>
                  <a:pt x="10633" y="3426"/>
                  <a:pt x="10607" y="3426"/>
                </a:cubicBezTo>
                <a:close/>
                <a:moveTo>
                  <a:pt x="17257" y="3778"/>
                </a:moveTo>
                <a:cubicBezTo>
                  <a:pt x="17146" y="3747"/>
                  <a:pt x="17055" y="3995"/>
                  <a:pt x="17162" y="4130"/>
                </a:cubicBezTo>
                <a:cubicBezTo>
                  <a:pt x="17226" y="4210"/>
                  <a:pt x="17254" y="4220"/>
                  <a:pt x="17218" y="4147"/>
                </a:cubicBezTo>
                <a:cubicBezTo>
                  <a:pt x="17204" y="4117"/>
                  <a:pt x="17231" y="4044"/>
                  <a:pt x="17279" y="3984"/>
                </a:cubicBezTo>
                <a:cubicBezTo>
                  <a:pt x="17353" y="3891"/>
                  <a:pt x="17358" y="3867"/>
                  <a:pt x="17304" y="3811"/>
                </a:cubicBezTo>
                <a:cubicBezTo>
                  <a:pt x="17288" y="3793"/>
                  <a:pt x="17273" y="3782"/>
                  <a:pt x="17257" y="3778"/>
                </a:cubicBezTo>
                <a:close/>
                <a:moveTo>
                  <a:pt x="16857" y="4331"/>
                </a:moveTo>
                <a:cubicBezTo>
                  <a:pt x="16852" y="4337"/>
                  <a:pt x="16849" y="4353"/>
                  <a:pt x="16848" y="4385"/>
                </a:cubicBezTo>
                <a:cubicBezTo>
                  <a:pt x="16846" y="4443"/>
                  <a:pt x="16859" y="4479"/>
                  <a:pt x="16874" y="4461"/>
                </a:cubicBezTo>
                <a:cubicBezTo>
                  <a:pt x="16889" y="4443"/>
                  <a:pt x="16887" y="4392"/>
                  <a:pt x="16874" y="4353"/>
                </a:cubicBezTo>
                <a:cubicBezTo>
                  <a:pt x="16867" y="4330"/>
                  <a:pt x="16861" y="4325"/>
                  <a:pt x="16857" y="4331"/>
                </a:cubicBezTo>
                <a:close/>
                <a:moveTo>
                  <a:pt x="16500" y="5252"/>
                </a:moveTo>
                <a:cubicBezTo>
                  <a:pt x="16495" y="5255"/>
                  <a:pt x="16497" y="5269"/>
                  <a:pt x="16508" y="5301"/>
                </a:cubicBezTo>
                <a:cubicBezTo>
                  <a:pt x="16524" y="5347"/>
                  <a:pt x="16549" y="5432"/>
                  <a:pt x="16564" y="5485"/>
                </a:cubicBezTo>
                <a:cubicBezTo>
                  <a:pt x="16597" y="5601"/>
                  <a:pt x="16621" y="5604"/>
                  <a:pt x="16728" y="5502"/>
                </a:cubicBezTo>
                <a:cubicBezTo>
                  <a:pt x="16821" y="5412"/>
                  <a:pt x="16793" y="5305"/>
                  <a:pt x="16680" y="5328"/>
                </a:cubicBezTo>
                <a:cubicBezTo>
                  <a:pt x="16638" y="5337"/>
                  <a:pt x="16577" y="5319"/>
                  <a:pt x="16543" y="5285"/>
                </a:cubicBezTo>
                <a:cubicBezTo>
                  <a:pt x="16518" y="5260"/>
                  <a:pt x="16505" y="5249"/>
                  <a:pt x="16500" y="5252"/>
                </a:cubicBezTo>
                <a:close/>
                <a:moveTo>
                  <a:pt x="18690" y="5442"/>
                </a:moveTo>
                <a:cubicBezTo>
                  <a:pt x="18674" y="5430"/>
                  <a:pt x="18612" y="5452"/>
                  <a:pt x="18553" y="5491"/>
                </a:cubicBezTo>
                <a:cubicBezTo>
                  <a:pt x="18493" y="5530"/>
                  <a:pt x="18422" y="5551"/>
                  <a:pt x="18393" y="5540"/>
                </a:cubicBezTo>
                <a:cubicBezTo>
                  <a:pt x="18365" y="5528"/>
                  <a:pt x="18306" y="5541"/>
                  <a:pt x="18260" y="5572"/>
                </a:cubicBezTo>
                <a:cubicBezTo>
                  <a:pt x="18201" y="5612"/>
                  <a:pt x="18160" y="5608"/>
                  <a:pt x="18122" y="5561"/>
                </a:cubicBezTo>
                <a:cubicBezTo>
                  <a:pt x="18080" y="5509"/>
                  <a:pt x="18072" y="5513"/>
                  <a:pt x="18083" y="5572"/>
                </a:cubicBezTo>
                <a:cubicBezTo>
                  <a:pt x="18101" y="5665"/>
                  <a:pt x="17860" y="5848"/>
                  <a:pt x="17769" y="5811"/>
                </a:cubicBezTo>
                <a:cubicBezTo>
                  <a:pt x="17729" y="5794"/>
                  <a:pt x="17735" y="5820"/>
                  <a:pt x="17786" y="5870"/>
                </a:cubicBezTo>
                <a:cubicBezTo>
                  <a:pt x="17867" y="5949"/>
                  <a:pt x="17864" y="5952"/>
                  <a:pt x="17726" y="6038"/>
                </a:cubicBezTo>
                <a:cubicBezTo>
                  <a:pt x="17647" y="6088"/>
                  <a:pt x="17562" y="6114"/>
                  <a:pt x="17541" y="6098"/>
                </a:cubicBezTo>
                <a:cubicBezTo>
                  <a:pt x="17520" y="6081"/>
                  <a:pt x="17502" y="6105"/>
                  <a:pt x="17502" y="6147"/>
                </a:cubicBezTo>
                <a:cubicBezTo>
                  <a:pt x="17502" y="6249"/>
                  <a:pt x="17265" y="6530"/>
                  <a:pt x="17223" y="6477"/>
                </a:cubicBezTo>
                <a:cubicBezTo>
                  <a:pt x="17204" y="6454"/>
                  <a:pt x="17203" y="6502"/>
                  <a:pt x="17218" y="6580"/>
                </a:cubicBezTo>
                <a:cubicBezTo>
                  <a:pt x="17249" y="6733"/>
                  <a:pt x="17152" y="6890"/>
                  <a:pt x="17068" y="6824"/>
                </a:cubicBezTo>
                <a:cubicBezTo>
                  <a:pt x="17042" y="6804"/>
                  <a:pt x="17008" y="6822"/>
                  <a:pt x="16995" y="6868"/>
                </a:cubicBezTo>
                <a:cubicBezTo>
                  <a:pt x="16963" y="6971"/>
                  <a:pt x="17114" y="7168"/>
                  <a:pt x="17261" y="7214"/>
                </a:cubicBezTo>
                <a:cubicBezTo>
                  <a:pt x="17427" y="7267"/>
                  <a:pt x="17432" y="7326"/>
                  <a:pt x="17283" y="7437"/>
                </a:cubicBezTo>
                <a:cubicBezTo>
                  <a:pt x="17157" y="7530"/>
                  <a:pt x="17158" y="7537"/>
                  <a:pt x="17244" y="7578"/>
                </a:cubicBezTo>
                <a:cubicBezTo>
                  <a:pt x="17350" y="7627"/>
                  <a:pt x="17318" y="7735"/>
                  <a:pt x="17197" y="7735"/>
                </a:cubicBezTo>
                <a:cubicBezTo>
                  <a:pt x="17087" y="7735"/>
                  <a:pt x="17043" y="7838"/>
                  <a:pt x="17132" y="7881"/>
                </a:cubicBezTo>
                <a:cubicBezTo>
                  <a:pt x="17175" y="7902"/>
                  <a:pt x="17225" y="7873"/>
                  <a:pt x="17261" y="7811"/>
                </a:cubicBezTo>
                <a:cubicBezTo>
                  <a:pt x="17319" y="7713"/>
                  <a:pt x="17326" y="7713"/>
                  <a:pt x="17378" y="7870"/>
                </a:cubicBezTo>
                <a:cubicBezTo>
                  <a:pt x="17407" y="7961"/>
                  <a:pt x="17427" y="8076"/>
                  <a:pt x="17421" y="8120"/>
                </a:cubicBezTo>
                <a:cubicBezTo>
                  <a:pt x="17412" y="8185"/>
                  <a:pt x="17423" y="8186"/>
                  <a:pt x="17477" y="8131"/>
                </a:cubicBezTo>
                <a:cubicBezTo>
                  <a:pt x="17521" y="8084"/>
                  <a:pt x="17552" y="8080"/>
                  <a:pt x="17571" y="8120"/>
                </a:cubicBezTo>
                <a:cubicBezTo>
                  <a:pt x="17587" y="8152"/>
                  <a:pt x="17638" y="8174"/>
                  <a:pt x="17687" y="8174"/>
                </a:cubicBezTo>
                <a:cubicBezTo>
                  <a:pt x="17740" y="8174"/>
                  <a:pt x="17786" y="8222"/>
                  <a:pt x="17799" y="8288"/>
                </a:cubicBezTo>
                <a:cubicBezTo>
                  <a:pt x="17817" y="8373"/>
                  <a:pt x="17837" y="8382"/>
                  <a:pt x="17881" y="8336"/>
                </a:cubicBezTo>
                <a:cubicBezTo>
                  <a:pt x="17946" y="8269"/>
                  <a:pt x="18118" y="8356"/>
                  <a:pt x="18118" y="8456"/>
                </a:cubicBezTo>
                <a:cubicBezTo>
                  <a:pt x="18118" y="8487"/>
                  <a:pt x="18143" y="8496"/>
                  <a:pt x="18174" y="8472"/>
                </a:cubicBezTo>
                <a:cubicBezTo>
                  <a:pt x="18204" y="8448"/>
                  <a:pt x="18273" y="8436"/>
                  <a:pt x="18329" y="8445"/>
                </a:cubicBezTo>
                <a:cubicBezTo>
                  <a:pt x="18384" y="8454"/>
                  <a:pt x="18460" y="8430"/>
                  <a:pt x="18492" y="8396"/>
                </a:cubicBezTo>
                <a:cubicBezTo>
                  <a:pt x="18564" y="8321"/>
                  <a:pt x="18625" y="8413"/>
                  <a:pt x="18587" y="8537"/>
                </a:cubicBezTo>
                <a:cubicBezTo>
                  <a:pt x="18568" y="8600"/>
                  <a:pt x="18579" y="8607"/>
                  <a:pt x="18647" y="8564"/>
                </a:cubicBezTo>
                <a:cubicBezTo>
                  <a:pt x="18695" y="8534"/>
                  <a:pt x="18772" y="8485"/>
                  <a:pt x="18819" y="8456"/>
                </a:cubicBezTo>
                <a:cubicBezTo>
                  <a:pt x="18876" y="8420"/>
                  <a:pt x="18917" y="8418"/>
                  <a:pt x="18936" y="8456"/>
                </a:cubicBezTo>
                <a:cubicBezTo>
                  <a:pt x="18955" y="8495"/>
                  <a:pt x="18980" y="8495"/>
                  <a:pt x="19017" y="8456"/>
                </a:cubicBezTo>
                <a:cubicBezTo>
                  <a:pt x="19048" y="8424"/>
                  <a:pt x="19083" y="8414"/>
                  <a:pt x="19099" y="8434"/>
                </a:cubicBezTo>
                <a:cubicBezTo>
                  <a:pt x="19170" y="8523"/>
                  <a:pt x="19122" y="8289"/>
                  <a:pt x="19043" y="8163"/>
                </a:cubicBezTo>
                <a:cubicBezTo>
                  <a:pt x="18995" y="8086"/>
                  <a:pt x="18953" y="8004"/>
                  <a:pt x="18953" y="7984"/>
                </a:cubicBezTo>
                <a:cubicBezTo>
                  <a:pt x="18953" y="7964"/>
                  <a:pt x="18899" y="7855"/>
                  <a:pt x="18832" y="7746"/>
                </a:cubicBezTo>
                <a:cubicBezTo>
                  <a:pt x="18751" y="7611"/>
                  <a:pt x="18605" y="7489"/>
                  <a:pt x="18385" y="7361"/>
                </a:cubicBezTo>
                <a:cubicBezTo>
                  <a:pt x="18084" y="7186"/>
                  <a:pt x="18063" y="7160"/>
                  <a:pt x="18139" y="7090"/>
                </a:cubicBezTo>
                <a:cubicBezTo>
                  <a:pt x="18185" y="7048"/>
                  <a:pt x="18206" y="7014"/>
                  <a:pt x="18187" y="7014"/>
                </a:cubicBezTo>
                <a:cubicBezTo>
                  <a:pt x="18167" y="7014"/>
                  <a:pt x="18227" y="6910"/>
                  <a:pt x="18320" y="6781"/>
                </a:cubicBezTo>
                <a:cubicBezTo>
                  <a:pt x="18413" y="6652"/>
                  <a:pt x="18506" y="6556"/>
                  <a:pt x="18527" y="6564"/>
                </a:cubicBezTo>
                <a:cubicBezTo>
                  <a:pt x="18547" y="6572"/>
                  <a:pt x="18554" y="6555"/>
                  <a:pt x="18540" y="6526"/>
                </a:cubicBezTo>
                <a:cubicBezTo>
                  <a:pt x="18526" y="6498"/>
                  <a:pt x="18532" y="6407"/>
                  <a:pt x="18557" y="6326"/>
                </a:cubicBezTo>
                <a:cubicBezTo>
                  <a:pt x="18628" y="6091"/>
                  <a:pt x="18722" y="5467"/>
                  <a:pt x="18690" y="5442"/>
                </a:cubicBezTo>
                <a:close/>
                <a:moveTo>
                  <a:pt x="16022" y="8011"/>
                </a:moveTo>
                <a:lnTo>
                  <a:pt x="16005" y="8228"/>
                </a:lnTo>
                <a:cubicBezTo>
                  <a:pt x="15983" y="8513"/>
                  <a:pt x="16001" y="8584"/>
                  <a:pt x="16078" y="8505"/>
                </a:cubicBezTo>
                <a:cubicBezTo>
                  <a:pt x="16122" y="8458"/>
                  <a:pt x="16148" y="8472"/>
                  <a:pt x="16185" y="8559"/>
                </a:cubicBezTo>
                <a:cubicBezTo>
                  <a:pt x="16239" y="8686"/>
                  <a:pt x="16239" y="8687"/>
                  <a:pt x="16336" y="8640"/>
                </a:cubicBezTo>
                <a:cubicBezTo>
                  <a:pt x="16374" y="8622"/>
                  <a:pt x="16405" y="8569"/>
                  <a:pt x="16405" y="8526"/>
                </a:cubicBezTo>
                <a:cubicBezTo>
                  <a:pt x="16405" y="8483"/>
                  <a:pt x="16434" y="8435"/>
                  <a:pt x="16469" y="8418"/>
                </a:cubicBezTo>
                <a:cubicBezTo>
                  <a:pt x="16505" y="8401"/>
                  <a:pt x="16534" y="8330"/>
                  <a:pt x="16530" y="8261"/>
                </a:cubicBezTo>
                <a:cubicBezTo>
                  <a:pt x="16523" y="8163"/>
                  <a:pt x="16496" y="8136"/>
                  <a:pt x="16418" y="8147"/>
                </a:cubicBezTo>
                <a:cubicBezTo>
                  <a:pt x="16362" y="8155"/>
                  <a:pt x="16303" y="8177"/>
                  <a:pt x="16289" y="8196"/>
                </a:cubicBezTo>
                <a:cubicBezTo>
                  <a:pt x="16274" y="8214"/>
                  <a:pt x="16209" y="8179"/>
                  <a:pt x="16142" y="8120"/>
                </a:cubicBezTo>
                <a:lnTo>
                  <a:pt x="16022" y="8011"/>
                </a:lnTo>
                <a:close/>
                <a:moveTo>
                  <a:pt x="17266" y="8488"/>
                </a:moveTo>
                <a:cubicBezTo>
                  <a:pt x="17231" y="8471"/>
                  <a:pt x="17194" y="8497"/>
                  <a:pt x="17180" y="8542"/>
                </a:cubicBezTo>
                <a:cubicBezTo>
                  <a:pt x="17166" y="8588"/>
                  <a:pt x="17135" y="8610"/>
                  <a:pt x="17111" y="8591"/>
                </a:cubicBezTo>
                <a:cubicBezTo>
                  <a:pt x="17048" y="8542"/>
                  <a:pt x="17056" y="8804"/>
                  <a:pt x="17119" y="8884"/>
                </a:cubicBezTo>
                <a:cubicBezTo>
                  <a:pt x="17148" y="8920"/>
                  <a:pt x="17181" y="8949"/>
                  <a:pt x="17193" y="8949"/>
                </a:cubicBezTo>
                <a:cubicBezTo>
                  <a:pt x="17204" y="8949"/>
                  <a:pt x="17200" y="8931"/>
                  <a:pt x="17184" y="8911"/>
                </a:cubicBezTo>
                <a:cubicBezTo>
                  <a:pt x="17168" y="8891"/>
                  <a:pt x="17187" y="8831"/>
                  <a:pt x="17227" y="8776"/>
                </a:cubicBezTo>
                <a:cubicBezTo>
                  <a:pt x="17267" y="8720"/>
                  <a:pt x="17284" y="8673"/>
                  <a:pt x="17266" y="8673"/>
                </a:cubicBezTo>
                <a:cubicBezTo>
                  <a:pt x="17247" y="8673"/>
                  <a:pt x="17251" y="8639"/>
                  <a:pt x="17279" y="8597"/>
                </a:cubicBezTo>
                <a:cubicBezTo>
                  <a:pt x="17317" y="8538"/>
                  <a:pt x="17314" y="8512"/>
                  <a:pt x="17266" y="8488"/>
                </a:cubicBezTo>
                <a:close/>
                <a:moveTo>
                  <a:pt x="16538" y="10304"/>
                </a:moveTo>
                <a:cubicBezTo>
                  <a:pt x="16693" y="10310"/>
                  <a:pt x="16801" y="10373"/>
                  <a:pt x="16801" y="10478"/>
                </a:cubicBezTo>
                <a:cubicBezTo>
                  <a:pt x="16801" y="10530"/>
                  <a:pt x="16862" y="10650"/>
                  <a:pt x="16934" y="10743"/>
                </a:cubicBezTo>
                <a:cubicBezTo>
                  <a:pt x="17055" y="10900"/>
                  <a:pt x="17062" y="10928"/>
                  <a:pt x="17020" y="11117"/>
                </a:cubicBezTo>
                <a:cubicBezTo>
                  <a:pt x="16924" y="11554"/>
                  <a:pt x="17047" y="11831"/>
                  <a:pt x="17898" y="13047"/>
                </a:cubicBezTo>
                <a:cubicBezTo>
                  <a:pt x="18981" y="14591"/>
                  <a:pt x="19296" y="15095"/>
                  <a:pt x="19723" y="15990"/>
                </a:cubicBezTo>
                <a:cubicBezTo>
                  <a:pt x="20186" y="16959"/>
                  <a:pt x="20348" y="17833"/>
                  <a:pt x="20210" y="18576"/>
                </a:cubicBezTo>
                <a:cubicBezTo>
                  <a:pt x="20127" y="19018"/>
                  <a:pt x="19939" y="19554"/>
                  <a:pt x="19753" y="19871"/>
                </a:cubicBezTo>
                <a:cubicBezTo>
                  <a:pt x="19641" y="20062"/>
                  <a:pt x="19579" y="20108"/>
                  <a:pt x="19392" y="20158"/>
                </a:cubicBezTo>
                <a:cubicBezTo>
                  <a:pt x="19268" y="20192"/>
                  <a:pt x="18995" y="20219"/>
                  <a:pt x="18785" y="20218"/>
                </a:cubicBezTo>
                <a:cubicBezTo>
                  <a:pt x="18209" y="20214"/>
                  <a:pt x="17914" y="20104"/>
                  <a:pt x="16061" y="19226"/>
                </a:cubicBezTo>
                <a:cubicBezTo>
                  <a:pt x="14963" y="18706"/>
                  <a:pt x="14099" y="18452"/>
                  <a:pt x="13134" y="18364"/>
                </a:cubicBezTo>
                <a:cubicBezTo>
                  <a:pt x="12753" y="18329"/>
                  <a:pt x="11859" y="18434"/>
                  <a:pt x="11361" y="18570"/>
                </a:cubicBezTo>
                <a:cubicBezTo>
                  <a:pt x="11254" y="18599"/>
                  <a:pt x="11149" y="18601"/>
                  <a:pt x="11128" y="18576"/>
                </a:cubicBezTo>
                <a:cubicBezTo>
                  <a:pt x="11108" y="18550"/>
                  <a:pt x="11182" y="18376"/>
                  <a:pt x="11292" y="18191"/>
                </a:cubicBezTo>
                <a:lnTo>
                  <a:pt x="11490" y="17855"/>
                </a:lnTo>
                <a:lnTo>
                  <a:pt x="12553" y="17849"/>
                </a:lnTo>
                <a:cubicBezTo>
                  <a:pt x="14244" y="17841"/>
                  <a:pt x="14830" y="17797"/>
                  <a:pt x="15376" y="17643"/>
                </a:cubicBezTo>
                <a:cubicBezTo>
                  <a:pt x="15642" y="17568"/>
                  <a:pt x="15887" y="17487"/>
                  <a:pt x="15923" y="17459"/>
                </a:cubicBezTo>
                <a:cubicBezTo>
                  <a:pt x="15978" y="17416"/>
                  <a:pt x="15995" y="16936"/>
                  <a:pt x="16043" y="14353"/>
                </a:cubicBezTo>
                <a:cubicBezTo>
                  <a:pt x="16075" y="12673"/>
                  <a:pt x="16116" y="11088"/>
                  <a:pt x="16134" y="10830"/>
                </a:cubicBezTo>
                <a:lnTo>
                  <a:pt x="16164" y="10358"/>
                </a:lnTo>
                <a:lnTo>
                  <a:pt x="16370" y="10315"/>
                </a:lnTo>
                <a:cubicBezTo>
                  <a:pt x="16430" y="10302"/>
                  <a:pt x="16487" y="10302"/>
                  <a:pt x="16538" y="10304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917" name="IMG_0530.png" descr="IMG_0530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4119789" y="2736524"/>
            <a:ext cx="3140069" cy="2263058"/>
          </a:xfrm>
          <a:prstGeom prst="rect">
            <a:avLst/>
          </a:prstGeom>
          <a:ln w="12700">
            <a:miter lim="400000"/>
          </a:ln>
        </p:spPr>
      </p:pic>
      <p:pic>
        <p:nvPicPr>
          <p:cNvPr id="1918" name="IMG_1753.jpeg" descr="IMG_1753.jpeg"/>
          <p:cNvPicPr>
            <a:picLocks noChangeAspect="1"/>
          </p:cNvPicPr>
          <p:nvPr/>
        </p:nvPicPr>
        <p:blipFill>
          <a:blip r:embed="rId8">
            <a:extLst/>
          </a:blip>
          <a:srcRect l="25189" t="6250" r="25733" b="34468"/>
          <a:stretch>
            <a:fillRect/>
          </a:stretch>
        </p:blipFill>
        <p:spPr>
          <a:xfrm>
            <a:off x="6885954" y="3348879"/>
            <a:ext cx="1421271" cy="10644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6" h="21600" fill="norm" stroke="1" extrusionOk="0">
                <a:moveTo>
                  <a:pt x="4372" y="0"/>
                </a:moveTo>
                <a:cubicBezTo>
                  <a:pt x="4111" y="0"/>
                  <a:pt x="4095" y="13"/>
                  <a:pt x="4095" y="201"/>
                </a:cubicBezTo>
                <a:cubicBezTo>
                  <a:pt x="4095" y="310"/>
                  <a:pt x="4123" y="581"/>
                  <a:pt x="4155" y="805"/>
                </a:cubicBezTo>
                <a:cubicBezTo>
                  <a:pt x="4186" y="1030"/>
                  <a:pt x="4272" y="1842"/>
                  <a:pt x="4348" y="2609"/>
                </a:cubicBezTo>
                <a:cubicBezTo>
                  <a:pt x="4572" y="4884"/>
                  <a:pt x="4756" y="6769"/>
                  <a:pt x="4794" y="7224"/>
                </a:cubicBezTo>
                <a:cubicBezTo>
                  <a:pt x="4823" y="7574"/>
                  <a:pt x="4842" y="7639"/>
                  <a:pt x="4915" y="7603"/>
                </a:cubicBezTo>
                <a:cubicBezTo>
                  <a:pt x="5082" y="7519"/>
                  <a:pt x="6362" y="6425"/>
                  <a:pt x="6573" y="6185"/>
                </a:cubicBezTo>
                <a:cubicBezTo>
                  <a:pt x="6783" y="5946"/>
                  <a:pt x="6877" y="5959"/>
                  <a:pt x="6814" y="6217"/>
                </a:cubicBezTo>
                <a:cubicBezTo>
                  <a:pt x="6742" y="6513"/>
                  <a:pt x="6443" y="7272"/>
                  <a:pt x="6398" y="7272"/>
                </a:cubicBezTo>
                <a:cubicBezTo>
                  <a:pt x="6372" y="7272"/>
                  <a:pt x="6108" y="7482"/>
                  <a:pt x="5813" y="7740"/>
                </a:cubicBezTo>
                <a:cubicBezTo>
                  <a:pt x="5519" y="7997"/>
                  <a:pt x="5200" y="8260"/>
                  <a:pt x="5102" y="8328"/>
                </a:cubicBezTo>
                <a:cubicBezTo>
                  <a:pt x="4938" y="8439"/>
                  <a:pt x="4926" y="8472"/>
                  <a:pt x="4951" y="8722"/>
                </a:cubicBezTo>
                <a:cubicBezTo>
                  <a:pt x="5035" y="9554"/>
                  <a:pt x="5143" y="10664"/>
                  <a:pt x="5174" y="11017"/>
                </a:cubicBezTo>
                <a:cubicBezTo>
                  <a:pt x="5226" y="11606"/>
                  <a:pt x="5408" y="12738"/>
                  <a:pt x="5506" y="13055"/>
                </a:cubicBezTo>
                <a:cubicBezTo>
                  <a:pt x="5719" y="13745"/>
                  <a:pt x="6264" y="14341"/>
                  <a:pt x="6869" y="14553"/>
                </a:cubicBezTo>
                <a:cubicBezTo>
                  <a:pt x="7953" y="14933"/>
                  <a:pt x="10070" y="14543"/>
                  <a:pt x="11126" y="13764"/>
                </a:cubicBezTo>
                <a:cubicBezTo>
                  <a:pt x="11315" y="13624"/>
                  <a:pt x="11492" y="13525"/>
                  <a:pt x="11518" y="13546"/>
                </a:cubicBezTo>
                <a:cubicBezTo>
                  <a:pt x="11544" y="13568"/>
                  <a:pt x="11576" y="13767"/>
                  <a:pt x="11590" y="13989"/>
                </a:cubicBezTo>
                <a:cubicBezTo>
                  <a:pt x="11619" y="14445"/>
                  <a:pt x="11728" y="14656"/>
                  <a:pt x="11988" y="14762"/>
                </a:cubicBezTo>
                <a:cubicBezTo>
                  <a:pt x="12388" y="14926"/>
                  <a:pt x="13050" y="14636"/>
                  <a:pt x="13170" y="14247"/>
                </a:cubicBezTo>
                <a:cubicBezTo>
                  <a:pt x="13267" y="13936"/>
                  <a:pt x="13209" y="13231"/>
                  <a:pt x="12839" y="10140"/>
                </a:cubicBezTo>
                <a:cubicBezTo>
                  <a:pt x="12525" y="7523"/>
                  <a:pt x="12330" y="5788"/>
                  <a:pt x="12139" y="4003"/>
                </a:cubicBezTo>
                <a:lnTo>
                  <a:pt x="12043" y="3125"/>
                </a:lnTo>
                <a:lnTo>
                  <a:pt x="11880" y="3125"/>
                </a:lnTo>
                <a:cubicBezTo>
                  <a:pt x="11788" y="3127"/>
                  <a:pt x="11369" y="3193"/>
                  <a:pt x="10951" y="3270"/>
                </a:cubicBezTo>
                <a:cubicBezTo>
                  <a:pt x="10229" y="3403"/>
                  <a:pt x="10172" y="3402"/>
                  <a:pt x="9751" y="3286"/>
                </a:cubicBezTo>
                <a:cubicBezTo>
                  <a:pt x="9507" y="3219"/>
                  <a:pt x="9173" y="3079"/>
                  <a:pt x="9009" y="2972"/>
                </a:cubicBezTo>
                <a:cubicBezTo>
                  <a:pt x="8846" y="2865"/>
                  <a:pt x="8699" y="2790"/>
                  <a:pt x="8684" y="2811"/>
                </a:cubicBezTo>
                <a:cubicBezTo>
                  <a:pt x="8668" y="2831"/>
                  <a:pt x="8787" y="3030"/>
                  <a:pt x="8949" y="3246"/>
                </a:cubicBezTo>
                <a:cubicBezTo>
                  <a:pt x="9229" y="3618"/>
                  <a:pt x="9624" y="3994"/>
                  <a:pt x="10221" y="4446"/>
                </a:cubicBezTo>
                <a:cubicBezTo>
                  <a:pt x="10584" y="4720"/>
                  <a:pt x="10922" y="5126"/>
                  <a:pt x="11011" y="5412"/>
                </a:cubicBezTo>
                <a:cubicBezTo>
                  <a:pt x="11111" y="5730"/>
                  <a:pt x="11100" y="6364"/>
                  <a:pt x="10993" y="6781"/>
                </a:cubicBezTo>
                <a:cubicBezTo>
                  <a:pt x="10845" y="7361"/>
                  <a:pt x="10479" y="7725"/>
                  <a:pt x="8738" y="9004"/>
                </a:cubicBezTo>
                <a:cubicBezTo>
                  <a:pt x="7747" y="9732"/>
                  <a:pt x="7618" y="9795"/>
                  <a:pt x="7291" y="9753"/>
                </a:cubicBezTo>
                <a:cubicBezTo>
                  <a:pt x="6747" y="9683"/>
                  <a:pt x="6399" y="9069"/>
                  <a:pt x="6386" y="8150"/>
                </a:cubicBezTo>
                <a:cubicBezTo>
                  <a:pt x="6378" y="7558"/>
                  <a:pt x="6476" y="7434"/>
                  <a:pt x="6525" y="7973"/>
                </a:cubicBezTo>
                <a:cubicBezTo>
                  <a:pt x="6543" y="8177"/>
                  <a:pt x="6576" y="8415"/>
                  <a:pt x="6597" y="8505"/>
                </a:cubicBezTo>
                <a:cubicBezTo>
                  <a:pt x="6673" y="8824"/>
                  <a:pt x="7063" y="8962"/>
                  <a:pt x="7532" y="8827"/>
                </a:cubicBezTo>
                <a:cubicBezTo>
                  <a:pt x="7697" y="8779"/>
                  <a:pt x="7699" y="8779"/>
                  <a:pt x="7683" y="8303"/>
                </a:cubicBezTo>
                <a:cubicBezTo>
                  <a:pt x="7660" y="7639"/>
                  <a:pt x="7573" y="6546"/>
                  <a:pt x="7478" y="5791"/>
                </a:cubicBezTo>
                <a:cubicBezTo>
                  <a:pt x="7433" y="5440"/>
                  <a:pt x="7373" y="4931"/>
                  <a:pt x="7345" y="4655"/>
                </a:cubicBezTo>
                <a:cubicBezTo>
                  <a:pt x="7138" y="2615"/>
                  <a:pt x="6967" y="1331"/>
                  <a:pt x="6887" y="1192"/>
                </a:cubicBezTo>
                <a:cubicBezTo>
                  <a:pt x="6857" y="1141"/>
                  <a:pt x="6608" y="958"/>
                  <a:pt x="6332" y="781"/>
                </a:cubicBezTo>
                <a:cubicBezTo>
                  <a:pt x="5534" y="270"/>
                  <a:pt x="4860" y="0"/>
                  <a:pt x="4372" y="0"/>
                </a:cubicBezTo>
                <a:close/>
                <a:moveTo>
                  <a:pt x="3552" y="201"/>
                </a:moveTo>
                <a:cubicBezTo>
                  <a:pt x="3496" y="125"/>
                  <a:pt x="3055" y="360"/>
                  <a:pt x="2629" y="693"/>
                </a:cubicBezTo>
                <a:cubicBezTo>
                  <a:pt x="2443" y="838"/>
                  <a:pt x="2259" y="958"/>
                  <a:pt x="2219" y="958"/>
                </a:cubicBezTo>
                <a:cubicBezTo>
                  <a:pt x="2179" y="959"/>
                  <a:pt x="2069" y="1038"/>
                  <a:pt x="1978" y="1136"/>
                </a:cubicBezTo>
                <a:lnTo>
                  <a:pt x="1815" y="1313"/>
                </a:lnTo>
                <a:lnTo>
                  <a:pt x="2273" y="1909"/>
                </a:lnTo>
                <a:lnTo>
                  <a:pt x="2726" y="2513"/>
                </a:lnTo>
                <a:lnTo>
                  <a:pt x="2665" y="2770"/>
                </a:lnTo>
                <a:cubicBezTo>
                  <a:pt x="2587" y="3089"/>
                  <a:pt x="2219" y="3590"/>
                  <a:pt x="1936" y="3769"/>
                </a:cubicBezTo>
                <a:cubicBezTo>
                  <a:pt x="1792" y="3860"/>
                  <a:pt x="1663" y="4041"/>
                  <a:pt x="1514" y="4357"/>
                </a:cubicBezTo>
                <a:cubicBezTo>
                  <a:pt x="1231" y="4955"/>
                  <a:pt x="1061" y="5084"/>
                  <a:pt x="470" y="5138"/>
                </a:cubicBezTo>
                <a:lnTo>
                  <a:pt x="0" y="5179"/>
                </a:lnTo>
                <a:lnTo>
                  <a:pt x="0" y="5903"/>
                </a:lnTo>
                <a:cubicBezTo>
                  <a:pt x="0" y="6477"/>
                  <a:pt x="19" y="6644"/>
                  <a:pt x="84" y="6685"/>
                </a:cubicBezTo>
                <a:cubicBezTo>
                  <a:pt x="567" y="6986"/>
                  <a:pt x="707" y="7106"/>
                  <a:pt x="772" y="7272"/>
                </a:cubicBezTo>
                <a:cubicBezTo>
                  <a:pt x="813" y="7380"/>
                  <a:pt x="888" y="7513"/>
                  <a:pt x="941" y="7570"/>
                </a:cubicBezTo>
                <a:cubicBezTo>
                  <a:pt x="993" y="7628"/>
                  <a:pt x="1159" y="7876"/>
                  <a:pt x="1309" y="8118"/>
                </a:cubicBezTo>
                <a:cubicBezTo>
                  <a:pt x="1459" y="8361"/>
                  <a:pt x="1706" y="8733"/>
                  <a:pt x="1857" y="8948"/>
                </a:cubicBezTo>
                <a:cubicBezTo>
                  <a:pt x="2049" y="9219"/>
                  <a:pt x="2157" y="9327"/>
                  <a:pt x="2219" y="9294"/>
                </a:cubicBezTo>
                <a:cubicBezTo>
                  <a:pt x="2268" y="9268"/>
                  <a:pt x="2445" y="9175"/>
                  <a:pt x="2611" y="9093"/>
                </a:cubicBezTo>
                <a:cubicBezTo>
                  <a:pt x="2778" y="9010"/>
                  <a:pt x="2938" y="8919"/>
                  <a:pt x="2967" y="8883"/>
                </a:cubicBezTo>
                <a:cubicBezTo>
                  <a:pt x="2996" y="8848"/>
                  <a:pt x="3050" y="8819"/>
                  <a:pt x="3088" y="8819"/>
                </a:cubicBezTo>
                <a:cubicBezTo>
                  <a:pt x="3125" y="8819"/>
                  <a:pt x="3422" y="8643"/>
                  <a:pt x="3745" y="8432"/>
                </a:cubicBezTo>
                <a:lnTo>
                  <a:pt x="4330" y="8046"/>
                </a:lnTo>
                <a:lnTo>
                  <a:pt x="4300" y="7715"/>
                </a:lnTo>
                <a:cubicBezTo>
                  <a:pt x="4242" y="7053"/>
                  <a:pt x="4099" y="5605"/>
                  <a:pt x="4040" y="5066"/>
                </a:cubicBezTo>
                <a:cubicBezTo>
                  <a:pt x="4007" y="4763"/>
                  <a:pt x="3935" y="3969"/>
                  <a:pt x="3877" y="3302"/>
                </a:cubicBezTo>
                <a:cubicBezTo>
                  <a:pt x="3697" y="1222"/>
                  <a:pt x="3596" y="262"/>
                  <a:pt x="3552" y="201"/>
                </a:cubicBezTo>
                <a:close/>
                <a:moveTo>
                  <a:pt x="7532" y="1707"/>
                </a:moveTo>
                <a:cubicBezTo>
                  <a:pt x="7524" y="1718"/>
                  <a:pt x="7588" y="2285"/>
                  <a:pt x="7677" y="2972"/>
                </a:cubicBezTo>
                <a:cubicBezTo>
                  <a:pt x="8036" y="5762"/>
                  <a:pt x="8126" y="7228"/>
                  <a:pt x="7984" y="8134"/>
                </a:cubicBezTo>
                <a:cubicBezTo>
                  <a:pt x="7945" y="8387"/>
                  <a:pt x="7934" y="8593"/>
                  <a:pt x="7960" y="8593"/>
                </a:cubicBezTo>
                <a:cubicBezTo>
                  <a:pt x="8046" y="8593"/>
                  <a:pt x="9009" y="7923"/>
                  <a:pt x="9624" y="7434"/>
                </a:cubicBezTo>
                <a:cubicBezTo>
                  <a:pt x="10392" y="6824"/>
                  <a:pt x="10806" y="6407"/>
                  <a:pt x="10806" y="6250"/>
                </a:cubicBezTo>
                <a:cubicBezTo>
                  <a:pt x="10806" y="6050"/>
                  <a:pt x="10435" y="5636"/>
                  <a:pt x="9787" y="5106"/>
                </a:cubicBezTo>
                <a:cubicBezTo>
                  <a:pt x="9034" y="4490"/>
                  <a:pt x="9053" y="4501"/>
                  <a:pt x="8533" y="3745"/>
                </a:cubicBezTo>
                <a:lnTo>
                  <a:pt x="8099" y="3125"/>
                </a:lnTo>
                <a:lnTo>
                  <a:pt x="8129" y="2706"/>
                </a:lnTo>
                <a:lnTo>
                  <a:pt x="8153" y="2287"/>
                </a:lnTo>
                <a:lnTo>
                  <a:pt x="7851" y="1989"/>
                </a:lnTo>
                <a:cubicBezTo>
                  <a:pt x="7684" y="1823"/>
                  <a:pt x="7539" y="1697"/>
                  <a:pt x="7532" y="1707"/>
                </a:cubicBezTo>
                <a:close/>
                <a:moveTo>
                  <a:pt x="13417" y="3672"/>
                </a:moveTo>
                <a:lnTo>
                  <a:pt x="13019" y="3681"/>
                </a:lnTo>
                <a:lnTo>
                  <a:pt x="12615" y="3689"/>
                </a:lnTo>
                <a:lnTo>
                  <a:pt x="12646" y="3882"/>
                </a:lnTo>
                <a:cubicBezTo>
                  <a:pt x="12691" y="4183"/>
                  <a:pt x="12937" y="6234"/>
                  <a:pt x="12977" y="6644"/>
                </a:cubicBezTo>
                <a:cubicBezTo>
                  <a:pt x="12997" y="6846"/>
                  <a:pt x="13148" y="8126"/>
                  <a:pt x="13315" y="9479"/>
                </a:cubicBezTo>
                <a:cubicBezTo>
                  <a:pt x="13564" y="11498"/>
                  <a:pt x="13621" y="12113"/>
                  <a:pt x="13629" y="12926"/>
                </a:cubicBezTo>
                <a:cubicBezTo>
                  <a:pt x="13636" y="13715"/>
                  <a:pt x="13622" y="13995"/>
                  <a:pt x="13544" y="14295"/>
                </a:cubicBezTo>
                <a:cubicBezTo>
                  <a:pt x="13415" y="14788"/>
                  <a:pt x="13136" y="15298"/>
                  <a:pt x="12845" y="15584"/>
                </a:cubicBezTo>
                <a:cubicBezTo>
                  <a:pt x="12647" y="15778"/>
                  <a:pt x="12549" y="15821"/>
                  <a:pt x="12211" y="15850"/>
                </a:cubicBezTo>
                <a:cubicBezTo>
                  <a:pt x="11817" y="15884"/>
                  <a:pt x="11814" y="15883"/>
                  <a:pt x="11626" y="15632"/>
                </a:cubicBezTo>
                <a:cubicBezTo>
                  <a:pt x="11452" y="15399"/>
                  <a:pt x="11301" y="14955"/>
                  <a:pt x="11301" y="14666"/>
                </a:cubicBezTo>
                <a:cubicBezTo>
                  <a:pt x="11301" y="14559"/>
                  <a:pt x="11286" y="14562"/>
                  <a:pt x="11126" y="14682"/>
                </a:cubicBezTo>
                <a:cubicBezTo>
                  <a:pt x="10459" y="15180"/>
                  <a:pt x="9269" y="15630"/>
                  <a:pt x="8376" y="15721"/>
                </a:cubicBezTo>
                <a:cubicBezTo>
                  <a:pt x="7343" y="15826"/>
                  <a:pt x="6667" y="15718"/>
                  <a:pt x="6145" y="15374"/>
                </a:cubicBezTo>
                <a:cubicBezTo>
                  <a:pt x="5925" y="15230"/>
                  <a:pt x="5651" y="14980"/>
                  <a:pt x="5530" y="14819"/>
                </a:cubicBezTo>
                <a:cubicBezTo>
                  <a:pt x="5290" y="14499"/>
                  <a:pt x="5276" y="14529"/>
                  <a:pt x="5385" y="15133"/>
                </a:cubicBezTo>
                <a:cubicBezTo>
                  <a:pt x="5571" y="16166"/>
                  <a:pt x="5869" y="16748"/>
                  <a:pt x="6368" y="17042"/>
                </a:cubicBezTo>
                <a:cubicBezTo>
                  <a:pt x="7281" y="17580"/>
                  <a:pt x="7190" y="17550"/>
                  <a:pt x="8063" y="17630"/>
                </a:cubicBezTo>
                <a:cubicBezTo>
                  <a:pt x="9251" y="17739"/>
                  <a:pt x="11237" y="17668"/>
                  <a:pt x="11934" y="17493"/>
                </a:cubicBezTo>
                <a:cubicBezTo>
                  <a:pt x="12866" y="17258"/>
                  <a:pt x="14309" y="16718"/>
                  <a:pt x="14931" y="16373"/>
                </a:cubicBezTo>
                <a:cubicBezTo>
                  <a:pt x="15718" y="15937"/>
                  <a:pt x="16510" y="15224"/>
                  <a:pt x="16384" y="15060"/>
                </a:cubicBezTo>
                <a:cubicBezTo>
                  <a:pt x="16328" y="14986"/>
                  <a:pt x="15724" y="14714"/>
                  <a:pt x="14985" y="14432"/>
                </a:cubicBezTo>
                <a:cubicBezTo>
                  <a:pt x="14698" y="14323"/>
                  <a:pt x="14437" y="14197"/>
                  <a:pt x="14400" y="14150"/>
                </a:cubicBezTo>
                <a:cubicBezTo>
                  <a:pt x="14321" y="14051"/>
                  <a:pt x="14428" y="13301"/>
                  <a:pt x="14551" y="13103"/>
                </a:cubicBezTo>
                <a:cubicBezTo>
                  <a:pt x="14591" y="13038"/>
                  <a:pt x="14891" y="12813"/>
                  <a:pt x="15215" y="12596"/>
                </a:cubicBezTo>
                <a:lnTo>
                  <a:pt x="15805" y="12201"/>
                </a:lnTo>
                <a:lnTo>
                  <a:pt x="15775" y="11485"/>
                </a:lnTo>
                <a:lnTo>
                  <a:pt x="15751" y="10760"/>
                </a:lnTo>
                <a:lnTo>
                  <a:pt x="15968" y="10164"/>
                </a:lnTo>
                <a:cubicBezTo>
                  <a:pt x="16089" y="9835"/>
                  <a:pt x="16213" y="9547"/>
                  <a:pt x="16246" y="9519"/>
                </a:cubicBezTo>
                <a:cubicBezTo>
                  <a:pt x="16279" y="9492"/>
                  <a:pt x="16306" y="9264"/>
                  <a:pt x="16306" y="9020"/>
                </a:cubicBezTo>
                <a:cubicBezTo>
                  <a:pt x="16306" y="8587"/>
                  <a:pt x="16298" y="8559"/>
                  <a:pt x="15872" y="7715"/>
                </a:cubicBezTo>
                <a:cubicBezTo>
                  <a:pt x="15479" y="6938"/>
                  <a:pt x="15435" y="6814"/>
                  <a:pt x="15420" y="6459"/>
                </a:cubicBezTo>
                <a:lnTo>
                  <a:pt x="15401" y="6064"/>
                </a:lnTo>
                <a:lnTo>
                  <a:pt x="14774" y="5388"/>
                </a:lnTo>
                <a:cubicBezTo>
                  <a:pt x="14430" y="5018"/>
                  <a:pt x="13986" y="4483"/>
                  <a:pt x="13785" y="4196"/>
                </a:cubicBezTo>
                <a:lnTo>
                  <a:pt x="13417" y="3672"/>
                </a:lnTo>
                <a:close/>
                <a:moveTo>
                  <a:pt x="4300" y="8940"/>
                </a:moveTo>
                <a:cubicBezTo>
                  <a:pt x="4247" y="8949"/>
                  <a:pt x="4169" y="8987"/>
                  <a:pt x="4034" y="9060"/>
                </a:cubicBezTo>
                <a:cubicBezTo>
                  <a:pt x="3863" y="9154"/>
                  <a:pt x="3688" y="9263"/>
                  <a:pt x="3648" y="9302"/>
                </a:cubicBezTo>
                <a:cubicBezTo>
                  <a:pt x="3514" y="9434"/>
                  <a:pt x="3303" y="9538"/>
                  <a:pt x="3081" y="9584"/>
                </a:cubicBezTo>
                <a:cubicBezTo>
                  <a:pt x="2463" y="9712"/>
                  <a:pt x="2385" y="9854"/>
                  <a:pt x="2671" y="10333"/>
                </a:cubicBezTo>
                <a:cubicBezTo>
                  <a:pt x="2765" y="10490"/>
                  <a:pt x="2868" y="10679"/>
                  <a:pt x="2895" y="10760"/>
                </a:cubicBezTo>
                <a:cubicBezTo>
                  <a:pt x="3028" y="11159"/>
                  <a:pt x="3374" y="11750"/>
                  <a:pt x="3473" y="11750"/>
                </a:cubicBezTo>
                <a:cubicBezTo>
                  <a:pt x="3517" y="11750"/>
                  <a:pt x="3565" y="11804"/>
                  <a:pt x="3582" y="11863"/>
                </a:cubicBezTo>
                <a:cubicBezTo>
                  <a:pt x="3599" y="11922"/>
                  <a:pt x="3662" y="11989"/>
                  <a:pt x="3727" y="12016"/>
                </a:cubicBezTo>
                <a:cubicBezTo>
                  <a:pt x="3903" y="12091"/>
                  <a:pt x="4359" y="12523"/>
                  <a:pt x="4607" y="12854"/>
                </a:cubicBezTo>
                <a:cubicBezTo>
                  <a:pt x="4728" y="13015"/>
                  <a:pt x="4833" y="13152"/>
                  <a:pt x="4842" y="13152"/>
                </a:cubicBezTo>
                <a:cubicBezTo>
                  <a:pt x="4859" y="13152"/>
                  <a:pt x="4829" y="12732"/>
                  <a:pt x="4794" y="12475"/>
                </a:cubicBezTo>
                <a:cubicBezTo>
                  <a:pt x="4785" y="12406"/>
                  <a:pt x="4761" y="12326"/>
                  <a:pt x="4740" y="12298"/>
                </a:cubicBezTo>
                <a:cubicBezTo>
                  <a:pt x="4719" y="12270"/>
                  <a:pt x="4704" y="12048"/>
                  <a:pt x="4704" y="11807"/>
                </a:cubicBezTo>
                <a:cubicBezTo>
                  <a:pt x="4704" y="11566"/>
                  <a:pt x="4678" y="11244"/>
                  <a:pt x="4649" y="11098"/>
                </a:cubicBezTo>
                <a:cubicBezTo>
                  <a:pt x="4621" y="10952"/>
                  <a:pt x="4566" y="10447"/>
                  <a:pt x="4529" y="9970"/>
                </a:cubicBezTo>
                <a:cubicBezTo>
                  <a:pt x="4492" y="9494"/>
                  <a:pt x="4435" y="9055"/>
                  <a:pt x="4402" y="8996"/>
                </a:cubicBezTo>
                <a:cubicBezTo>
                  <a:pt x="4376" y="8950"/>
                  <a:pt x="4352" y="8931"/>
                  <a:pt x="4300" y="8940"/>
                </a:cubicBezTo>
                <a:close/>
                <a:moveTo>
                  <a:pt x="16710" y="10075"/>
                </a:moveTo>
                <a:cubicBezTo>
                  <a:pt x="16617" y="10051"/>
                  <a:pt x="16521" y="10071"/>
                  <a:pt x="16409" y="10140"/>
                </a:cubicBezTo>
                <a:cubicBezTo>
                  <a:pt x="16247" y="10238"/>
                  <a:pt x="16035" y="10651"/>
                  <a:pt x="16035" y="10864"/>
                </a:cubicBezTo>
                <a:cubicBezTo>
                  <a:pt x="16035" y="11082"/>
                  <a:pt x="16178" y="11365"/>
                  <a:pt x="16354" y="11493"/>
                </a:cubicBezTo>
                <a:cubicBezTo>
                  <a:pt x="16571" y="11650"/>
                  <a:pt x="16776" y="11631"/>
                  <a:pt x="16963" y="11420"/>
                </a:cubicBezTo>
                <a:cubicBezTo>
                  <a:pt x="17109" y="11256"/>
                  <a:pt x="17132" y="11176"/>
                  <a:pt x="17132" y="10872"/>
                </a:cubicBezTo>
                <a:cubicBezTo>
                  <a:pt x="17132" y="10584"/>
                  <a:pt x="17106" y="10479"/>
                  <a:pt x="16975" y="10293"/>
                </a:cubicBezTo>
                <a:cubicBezTo>
                  <a:pt x="16891" y="10172"/>
                  <a:pt x="16803" y="10100"/>
                  <a:pt x="16710" y="10075"/>
                </a:cubicBezTo>
                <a:close/>
                <a:moveTo>
                  <a:pt x="17572" y="10800"/>
                </a:moveTo>
                <a:cubicBezTo>
                  <a:pt x="17520" y="10800"/>
                  <a:pt x="17301" y="11619"/>
                  <a:pt x="17301" y="11815"/>
                </a:cubicBezTo>
                <a:cubicBezTo>
                  <a:pt x="17301" y="11925"/>
                  <a:pt x="17345" y="11984"/>
                  <a:pt x="17452" y="12016"/>
                </a:cubicBezTo>
                <a:cubicBezTo>
                  <a:pt x="17535" y="12041"/>
                  <a:pt x="17675" y="12088"/>
                  <a:pt x="17765" y="12121"/>
                </a:cubicBezTo>
                <a:cubicBezTo>
                  <a:pt x="17969" y="12194"/>
                  <a:pt x="18276" y="12204"/>
                  <a:pt x="18441" y="12145"/>
                </a:cubicBezTo>
                <a:cubicBezTo>
                  <a:pt x="18708" y="12049"/>
                  <a:pt x="18530" y="11657"/>
                  <a:pt x="17994" y="11154"/>
                </a:cubicBezTo>
                <a:cubicBezTo>
                  <a:pt x="17783" y="10956"/>
                  <a:pt x="17594" y="10800"/>
                  <a:pt x="17572" y="10800"/>
                </a:cubicBezTo>
                <a:close/>
                <a:moveTo>
                  <a:pt x="18754" y="11058"/>
                </a:moveTo>
                <a:lnTo>
                  <a:pt x="18809" y="11404"/>
                </a:lnTo>
                <a:cubicBezTo>
                  <a:pt x="18903" y="12021"/>
                  <a:pt x="18585" y="12897"/>
                  <a:pt x="18187" y="13119"/>
                </a:cubicBezTo>
                <a:cubicBezTo>
                  <a:pt x="17970" y="13241"/>
                  <a:pt x="17655" y="13182"/>
                  <a:pt x="17054" y="12910"/>
                </a:cubicBezTo>
                <a:cubicBezTo>
                  <a:pt x="16846" y="12816"/>
                  <a:pt x="16650" y="12774"/>
                  <a:pt x="16505" y="12797"/>
                </a:cubicBezTo>
                <a:cubicBezTo>
                  <a:pt x="16234" y="12841"/>
                  <a:pt x="15285" y="13432"/>
                  <a:pt x="15353" y="13514"/>
                </a:cubicBezTo>
                <a:cubicBezTo>
                  <a:pt x="15379" y="13546"/>
                  <a:pt x="15576" y="13627"/>
                  <a:pt x="15787" y="13699"/>
                </a:cubicBezTo>
                <a:cubicBezTo>
                  <a:pt x="16223" y="13849"/>
                  <a:pt x="16609" y="14103"/>
                  <a:pt x="16722" y="14303"/>
                </a:cubicBezTo>
                <a:cubicBezTo>
                  <a:pt x="16845" y="14520"/>
                  <a:pt x="16817" y="15040"/>
                  <a:pt x="16662" y="15463"/>
                </a:cubicBezTo>
                <a:cubicBezTo>
                  <a:pt x="16511" y="15874"/>
                  <a:pt x="16114" y="16444"/>
                  <a:pt x="15812" y="16679"/>
                </a:cubicBezTo>
                <a:cubicBezTo>
                  <a:pt x="15517" y="16908"/>
                  <a:pt x="14434" y="17599"/>
                  <a:pt x="14220" y="17694"/>
                </a:cubicBezTo>
                <a:cubicBezTo>
                  <a:pt x="13627" y="17957"/>
                  <a:pt x="13330" y="18072"/>
                  <a:pt x="13255" y="18072"/>
                </a:cubicBezTo>
                <a:cubicBezTo>
                  <a:pt x="13103" y="18072"/>
                  <a:pt x="13169" y="18195"/>
                  <a:pt x="13460" y="18467"/>
                </a:cubicBezTo>
                <a:cubicBezTo>
                  <a:pt x="13617" y="18614"/>
                  <a:pt x="13760" y="18733"/>
                  <a:pt x="13779" y="18733"/>
                </a:cubicBezTo>
                <a:cubicBezTo>
                  <a:pt x="13798" y="18733"/>
                  <a:pt x="13895" y="18602"/>
                  <a:pt x="13990" y="18443"/>
                </a:cubicBezTo>
                <a:cubicBezTo>
                  <a:pt x="14188" y="18114"/>
                  <a:pt x="14268" y="18105"/>
                  <a:pt x="14587" y="18395"/>
                </a:cubicBezTo>
                <a:cubicBezTo>
                  <a:pt x="14702" y="18498"/>
                  <a:pt x="14820" y="18588"/>
                  <a:pt x="14853" y="18588"/>
                </a:cubicBezTo>
                <a:cubicBezTo>
                  <a:pt x="14885" y="18588"/>
                  <a:pt x="14996" y="18465"/>
                  <a:pt x="15100" y="18322"/>
                </a:cubicBezTo>
                <a:cubicBezTo>
                  <a:pt x="15442" y="17851"/>
                  <a:pt x="15830" y="17595"/>
                  <a:pt x="16644" y="17299"/>
                </a:cubicBezTo>
                <a:cubicBezTo>
                  <a:pt x="17866" y="16855"/>
                  <a:pt x="18511" y="16533"/>
                  <a:pt x="19611" y="15809"/>
                </a:cubicBezTo>
                <a:cubicBezTo>
                  <a:pt x="20634" y="15136"/>
                  <a:pt x="21149" y="14749"/>
                  <a:pt x="21299" y="14529"/>
                </a:cubicBezTo>
                <a:cubicBezTo>
                  <a:pt x="21434" y="14331"/>
                  <a:pt x="21585" y="13086"/>
                  <a:pt x="21595" y="12097"/>
                </a:cubicBezTo>
                <a:cubicBezTo>
                  <a:pt x="21600" y="11553"/>
                  <a:pt x="21583" y="11414"/>
                  <a:pt x="21492" y="11251"/>
                </a:cubicBezTo>
                <a:lnTo>
                  <a:pt x="21384" y="11058"/>
                </a:lnTo>
                <a:lnTo>
                  <a:pt x="20069" y="11058"/>
                </a:lnTo>
                <a:lnTo>
                  <a:pt x="18754" y="11058"/>
                </a:lnTo>
                <a:close/>
                <a:moveTo>
                  <a:pt x="13032" y="18193"/>
                </a:moveTo>
                <a:lnTo>
                  <a:pt x="12736" y="18250"/>
                </a:lnTo>
                <a:cubicBezTo>
                  <a:pt x="12574" y="18278"/>
                  <a:pt x="12239" y="18359"/>
                  <a:pt x="11994" y="18435"/>
                </a:cubicBezTo>
                <a:cubicBezTo>
                  <a:pt x="11303" y="18649"/>
                  <a:pt x="10048" y="18759"/>
                  <a:pt x="8871" y="18701"/>
                </a:cubicBezTo>
                <a:lnTo>
                  <a:pt x="7833" y="18644"/>
                </a:lnTo>
                <a:lnTo>
                  <a:pt x="7906" y="18854"/>
                </a:lnTo>
                <a:cubicBezTo>
                  <a:pt x="8026" y="19223"/>
                  <a:pt x="8228" y="19625"/>
                  <a:pt x="8726" y="20472"/>
                </a:cubicBezTo>
                <a:cubicBezTo>
                  <a:pt x="8994" y="20929"/>
                  <a:pt x="9214" y="21325"/>
                  <a:pt x="9214" y="21358"/>
                </a:cubicBezTo>
                <a:cubicBezTo>
                  <a:pt x="9214" y="21392"/>
                  <a:pt x="9244" y="21463"/>
                  <a:pt x="9281" y="21511"/>
                </a:cubicBezTo>
                <a:cubicBezTo>
                  <a:pt x="9319" y="21562"/>
                  <a:pt x="9500" y="21600"/>
                  <a:pt x="9709" y="21600"/>
                </a:cubicBezTo>
                <a:lnTo>
                  <a:pt x="10071" y="21600"/>
                </a:lnTo>
                <a:lnTo>
                  <a:pt x="10547" y="21052"/>
                </a:lnTo>
                <a:cubicBezTo>
                  <a:pt x="10810" y="20751"/>
                  <a:pt x="11076" y="20468"/>
                  <a:pt x="11138" y="20424"/>
                </a:cubicBezTo>
                <a:cubicBezTo>
                  <a:pt x="11200" y="20380"/>
                  <a:pt x="11774" y="20288"/>
                  <a:pt x="12410" y="20223"/>
                </a:cubicBezTo>
                <a:cubicBezTo>
                  <a:pt x="13497" y="20111"/>
                  <a:pt x="13583" y="20113"/>
                  <a:pt x="13828" y="20231"/>
                </a:cubicBezTo>
                <a:cubicBezTo>
                  <a:pt x="14127" y="20375"/>
                  <a:pt x="14234" y="20343"/>
                  <a:pt x="14322" y="20086"/>
                </a:cubicBezTo>
                <a:cubicBezTo>
                  <a:pt x="14434" y="19757"/>
                  <a:pt x="14394" y="19518"/>
                  <a:pt x="14201" y="19313"/>
                </a:cubicBezTo>
                <a:cubicBezTo>
                  <a:pt x="14010" y="19109"/>
                  <a:pt x="13774" y="18927"/>
                  <a:pt x="13755" y="18966"/>
                </a:cubicBezTo>
                <a:cubicBezTo>
                  <a:pt x="13624" y="19249"/>
                  <a:pt x="13423" y="19538"/>
                  <a:pt x="13357" y="19538"/>
                </a:cubicBezTo>
                <a:cubicBezTo>
                  <a:pt x="13268" y="19538"/>
                  <a:pt x="13012" y="19322"/>
                  <a:pt x="12802" y="19071"/>
                </a:cubicBezTo>
                <a:cubicBezTo>
                  <a:pt x="12667" y="18910"/>
                  <a:pt x="12652" y="18972"/>
                  <a:pt x="12935" y="18387"/>
                </a:cubicBezTo>
                <a:lnTo>
                  <a:pt x="13032" y="18193"/>
                </a:ln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prism dir="l" isContent="0" isInverted="1"/>
      </p:transition>
    </mc:Choice>
    <mc:Fallback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79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pic>
        <p:nvPicPr>
          <p:cNvPr id="3480" name="IMG_1584.png" descr="IMG_158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34147" y="975135"/>
            <a:ext cx="5122927" cy="51435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489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3481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3482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483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3484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485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3486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487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3488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7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3490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3491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3492" name="Google Shape;8442;p63" descr="Google Shape;8442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3494" name="Google Shape;8443;p63" descr="Google Shape;8443;p63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6305400" y="654411"/>
            <a:ext cx="1451108" cy="3080659"/>
          </a:xfrm>
          <a:prstGeom prst="rect">
            <a:avLst/>
          </a:prstGeom>
        </p:spPr>
      </p:pic>
      <p:pic>
        <p:nvPicPr>
          <p:cNvPr id="3496" name="Google Shape;10290;p67" descr="Google Shape;10290;p67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3499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3497" name="Google Shape;181;p29" descr="Google Shape;181;p29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498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3502" name="تجميع"/>
          <p:cNvGrpSpPr/>
          <p:nvPr/>
        </p:nvGrpSpPr>
        <p:grpSpPr>
          <a:xfrm>
            <a:off x="28864" y="1124"/>
            <a:ext cx="1251201" cy="812509"/>
            <a:chOff x="0" y="0"/>
            <a:chExt cx="1251200" cy="812508"/>
          </a:xfrm>
        </p:grpSpPr>
        <p:sp>
          <p:nvSpPr>
            <p:cNvPr id="3500" name="Google Shape;951;p13"/>
            <p:cNvSpPr/>
            <p:nvPr/>
          </p:nvSpPr>
          <p:spPr>
            <a:xfrm>
              <a:off x="0" y="0"/>
              <a:ext cx="1251201" cy="812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01" name="الفصل الثاني…"/>
            <p:cNvSpPr txBox="1"/>
            <p:nvPr/>
          </p:nvSpPr>
          <p:spPr>
            <a:xfrm rot="20159341">
              <a:off x="69889" y="221799"/>
              <a:ext cx="1111422" cy="3689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900"/>
              </a:pPr>
              <a:r>
                <a:t>الفصل الثاني </a:t>
              </a:r>
            </a:p>
            <a:p>
              <a:pPr algn="ctr" rtl="0">
                <a:defRPr b="1" sz="900"/>
              </a:pPr>
              <a:r>
                <a:t>الاعداد الحقيقة ونظرية فيثاغورس  </a:t>
              </a:r>
            </a:p>
          </p:txBody>
        </p:sp>
      </p:grpSp>
      <p:grpSp>
        <p:nvGrpSpPr>
          <p:cNvPr id="3505" name="تجميع"/>
          <p:cNvGrpSpPr/>
          <p:nvPr/>
        </p:nvGrpSpPr>
        <p:grpSpPr>
          <a:xfrm>
            <a:off x="275444" y="939348"/>
            <a:ext cx="335689" cy="1548385"/>
            <a:chOff x="0" y="0"/>
            <a:chExt cx="335688" cy="1548383"/>
          </a:xfrm>
        </p:grpSpPr>
        <p:sp>
          <p:nvSpPr>
            <p:cNvPr id="3503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504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٧٢</a:t>
              </a:r>
            </a:p>
          </p:txBody>
        </p:sp>
      </p:grpSp>
      <p:graphicFrame>
        <p:nvGraphicFramePr>
          <p:cNvPr id="3506" name="الجدول"/>
          <p:cNvGraphicFramePr/>
          <p:nvPr/>
        </p:nvGraphicFramePr>
        <p:xfrm>
          <a:off x="6012319" y="1476576"/>
          <a:ext cx="5258165" cy="193056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1">
                <a:tableStyleId>{C7B018BB-80A7-4F77-B60F-C8B233D01FF8}</a:tableStyleId>
              </a:tblPr>
              <a:tblGrid>
                <a:gridCol w="1880306"/>
                <a:gridCol w="1656873"/>
                <a:gridCol w="1708285"/>
              </a:tblGrid>
              <a:tr h="958931"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sz="1500">
                          <a:solidFill>
                            <a:srgbClr val="551029"/>
                          </a:solidFill>
                          <a:latin typeface="Geeza Pro Bold"/>
                          <a:ea typeface="Geeza Pro Bold"/>
                          <a:cs typeface="Geeza Pro Bold"/>
                          <a:sym typeface="Geeza Pro Bold"/>
                        </a:rPr>
                        <a:t>ماذا نعرف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A9A9A9"/>
                      </a:solidFill>
                      <a:miter lim="400000"/>
                    </a:lnL>
                    <a:lnR w="12700">
                      <a:solidFill>
                        <a:srgbClr val="C8C8C8"/>
                      </a:solidFill>
                      <a:miter lim="400000"/>
                    </a:lnR>
                    <a:lnT w="12700">
                      <a:solidFill>
                        <a:srgbClr val="A9A9A9"/>
                      </a:solidFill>
                      <a:miter lim="400000"/>
                    </a:lnT>
                    <a:lnB w="12700">
                      <a:solidFill>
                        <a:srgbClr val="C8C8C8"/>
                      </a:solidFill>
                      <a:miter lim="400000"/>
                    </a:lnB>
                    <a:solidFill>
                      <a:srgbClr val="FFDBD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sz="1500">
                          <a:solidFill>
                            <a:srgbClr val="551029"/>
                          </a:solidFill>
                          <a:latin typeface="Geeza Pro Bold"/>
                          <a:ea typeface="Geeza Pro Bold"/>
                          <a:cs typeface="Geeza Pro Bold"/>
                          <a:sym typeface="Geeza Pro Bold"/>
                        </a:rPr>
                        <a:t>ماذا سنتعلم 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C8C8C8"/>
                      </a:solidFill>
                      <a:miter lim="400000"/>
                    </a:lnL>
                    <a:lnR w="12700">
                      <a:solidFill>
                        <a:srgbClr val="C8C8C8"/>
                      </a:solidFill>
                      <a:miter lim="400000"/>
                    </a:lnR>
                    <a:lnT w="12700">
                      <a:solidFill>
                        <a:srgbClr val="A9A9A9"/>
                      </a:solidFill>
                      <a:miter lim="400000"/>
                    </a:lnT>
                    <a:lnB w="12700">
                      <a:solidFill>
                        <a:srgbClr val="C8C8C8"/>
                      </a:solidFill>
                      <a:miter lim="400000"/>
                    </a:lnB>
                    <a:solidFill>
                      <a:srgbClr val="FEFC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sz="1500">
                          <a:solidFill>
                            <a:srgbClr val="551029"/>
                          </a:solidFill>
                          <a:latin typeface="Geeza Pro Bold"/>
                          <a:ea typeface="Geeza Pro Bold"/>
                          <a:cs typeface="Geeza Pro Bold"/>
                          <a:sym typeface="Geeza Pro Bold"/>
                        </a:rPr>
                        <a:t>ماذا تعلمنا اليوم 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C8C8C8"/>
                      </a:solidFill>
                      <a:miter lim="400000"/>
                    </a:lnL>
                    <a:lnR w="12700">
                      <a:solidFill>
                        <a:srgbClr val="A9A9A9"/>
                      </a:solidFill>
                      <a:miter lim="400000"/>
                    </a:lnR>
                    <a:lnT w="12700">
                      <a:solidFill>
                        <a:srgbClr val="A9A9A9"/>
                      </a:solidFill>
                      <a:miter lim="400000"/>
                    </a:lnT>
                    <a:lnB w="12700">
                      <a:solidFill>
                        <a:srgbClr val="C8C8C8"/>
                      </a:solidFill>
                      <a:miter lim="400000"/>
                    </a:lnB>
                    <a:solidFill>
                      <a:srgbClr val="CBF0FF"/>
                    </a:solidFill>
                  </a:tcPr>
                </a:tc>
              </a:tr>
              <a:tr h="958931">
                <a:tc>
                  <a:txBody>
                    <a:bodyPr/>
                    <a:lstStyle/>
                    <a:p>
                      <a:pPr rtl="0">
                        <a:defRPr b="1" sz="1500">
                          <a:solidFill>
                            <a:srgbClr val="B51A00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A9A9A9"/>
                      </a:solidFill>
                      <a:miter lim="400000"/>
                    </a:lnL>
                    <a:lnR w="12700">
                      <a:solidFill>
                        <a:srgbClr val="C8C8C8"/>
                      </a:solidFill>
                      <a:miter lim="400000"/>
                    </a:lnR>
                    <a:lnT w="12700">
                      <a:solidFill>
                        <a:srgbClr val="C8C8C8"/>
                      </a:solidFill>
                      <a:miter lim="400000"/>
                    </a:lnT>
                    <a:lnB w="12700">
                      <a:solidFill>
                        <a:srgbClr val="A9A9A9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500">
                          <a:latin typeface="Geeza Pro Regular"/>
                          <a:ea typeface="Geeza Pro Regular"/>
                          <a:cs typeface="Geeza Pro Regular"/>
                          <a:sym typeface="Geeza Pro Regular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C8C8C8"/>
                      </a:solidFill>
                      <a:miter lim="400000"/>
                    </a:lnL>
                    <a:lnR w="12700">
                      <a:solidFill>
                        <a:srgbClr val="C8C8C8"/>
                      </a:solidFill>
                      <a:miter lim="400000"/>
                    </a:lnR>
                    <a:lnT w="12700">
                      <a:solidFill>
                        <a:srgbClr val="C8C8C8"/>
                      </a:solidFill>
                      <a:miter lim="400000"/>
                    </a:lnT>
                    <a:lnB w="12700">
                      <a:solidFill>
                        <a:srgbClr val="A9A9A9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500">
                          <a:latin typeface="Geeza Pro Regular"/>
                          <a:ea typeface="Geeza Pro Regular"/>
                          <a:cs typeface="Geeza Pro Regular"/>
                          <a:sym typeface="Geeza Pro Regular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C8C8C8"/>
                      </a:solidFill>
                      <a:miter lim="400000"/>
                    </a:lnL>
                    <a:lnR w="12700">
                      <a:solidFill>
                        <a:srgbClr val="A9A9A9"/>
                      </a:solidFill>
                      <a:miter lim="400000"/>
                    </a:lnR>
                    <a:lnT w="12700">
                      <a:solidFill>
                        <a:srgbClr val="C8C8C8"/>
                      </a:solidFill>
                      <a:miter lim="400000"/>
                    </a:lnT>
                    <a:lnB w="12700">
                      <a:solidFill>
                        <a:srgbClr val="A9A9A9"/>
                      </a:solidFill>
                      <a:miter lim="400000"/>
                    </a:lnB>
                    <a:noFill/>
                  </a:tcPr>
                </a:tc>
              </a:tr>
            </a:tbl>
          </a:graphicData>
        </a:graphic>
      </p:graphicFrame>
      <p:grpSp>
        <p:nvGrpSpPr>
          <p:cNvPr id="3517" name="تجميع"/>
          <p:cNvGrpSpPr/>
          <p:nvPr/>
        </p:nvGrpSpPr>
        <p:grpSpPr>
          <a:xfrm>
            <a:off x="947299" y="4647201"/>
            <a:ext cx="6772043" cy="143249"/>
            <a:chOff x="0" y="0"/>
            <a:chExt cx="6772041" cy="143247"/>
          </a:xfrm>
        </p:grpSpPr>
        <p:grpSp>
          <p:nvGrpSpPr>
            <p:cNvPr id="3515" name="تجميع"/>
            <p:cNvGrpSpPr/>
            <p:nvPr/>
          </p:nvGrpSpPr>
          <p:grpSpPr>
            <a:xfrm>
              <a:off x="0" y="0"/>
              <a:ext cx="6772042" cy="143248"/>
              <a:chOff x="0" y="0"/>
              <a:chExt cx="6772041" cy="143247"/>
            </a:xfrm>
          </p:grpSpPr>
          <p:sp>
            <p:nvSpPr>
              <p:cNvPr id="3507" name="Google Shape;4671;p50"/>
              <p:cNvSpPr/>
              <p:nvPr/>
            </p:nvSpPr>
            <p:spPr>
              <a:xfrm>
                <a:off x="0" y="0"/>
                <a:ext cx="533559" cy="135042"/>
              </a:xfrm>
              <a:prstGeom prst="rect">
                <a:avLst/>
              </a:prstGeom>
              <a:solidFill>
                <a:srgbClr val="DD60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08" name="Google Shape;4672;p50"/>
              <p:cNvSpPr/>
              <p:nvPr/>
            </p:nvSpPr>
            <p:spPr>
              <a:xfrm>
                <a:off x="679853" y="0"/>
                <a:ext cx="533559" cy="135042"/>
              </a:xfrm>
              <a:prstGeom prst="rect">
                <a:avLst/>
              </a:prstGeom>
              <a:solidFill>
                <a:srgbClr val="438C7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09" name="Google Shape;4673;p50"/>
              <p:cNvSpPr/>
              <p:nvPr/>
            </p:nvSpPr>
            <p:spPr>
              <a:xfrm>
                <a:off x="1359705" y="0"/>
                <a:ext cx="533559" cy="135042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10" name="Google Shape;4674;p50"/>
              <p:cNvSpPr/>
              <p:nvPr/>
            </p:nvSpPr>
            <p:spPr>
              <a:xfrm>
                <a:off x="2039558" y="0"/>
                <a:ext cx="533559" cy="135042"/>
              </a:xfrm>
              <a:prstGeom prst="rect">
                <a:avLst/>
              </a:prstGeom>
              <a:solidFill>
                <a:schemeClr val="accent4">
                  <a:satOff val="-25817"/>
                  <a:lumOff val="-14941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11" name="Google Shape;4675;p50"/>
              <p:cNvSpPr/>
              <p:nvPr/>
            </p:nvSpPr>
            <p:spPr>
              <a:xfrm>
                <a:off x="2630650" y="12056"/>
                <a:ext cx="1390931" cy="12436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12" name="Google Shape;4677;p50"/>
              <p:cNvSpPr/>
              <p:nvPr/>
            </p:nvSpPr>
            <p:spPr>
              <a:xfrm>
                <a:off x="4113340" y="6719"/>
                <a:ext cx="533559" cy="135042"/>
              </a:xfrm>
              <a:prstGeom prst="rect">
                <a:avLst/>
              </a:prstGeom>
              <a:solidFill>
                <a:srgbClr val="42559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13" name="Google Shape;4678;p50"/>
              <p:cNvSpPr/>
              <p:nvPr/>
            </p:nvSpPr>
            <p:spPr>
              <a:xfrm>
                <a:off x="4758967" y="0"/>
                <a:ext cx="533560" cy="135042"/>
              </a:xfrm>
              <a:prstGeom prst="rect">
                <a:avLst/>
              </a:prstGeom>
              <a:solidFill>
                <a:srgbClr val="AAC3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14" name="Google Shape;4679;p50"/>
              <p:cNvSpPr/>
              <p:nvPr/>
            </p:nvSpPr>
            <p:spPr>
              <a:xfrm>
                <a:off x="5438819" y="0"/>
                <a:ext cx="1333223" cy="14324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516" name="Google Shape;4676;p50"/>
            <p:cNvSpPr/>
            <p:nvPr/>
          </p:nvSpPr>
          <p:spPr>
            <a:xfrm>
              <a:off x="5437813" y="696"/>
              <a:ext cx="610561" cy="141855"/>
            </a:xfrm>
            <a:prstGeom prst="rect">
              <a:avLst/>
            </a:prstGeom>
            <a:solidFill>
              <a:srgbClr val="DD604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520" name="تجميع"/>
          <p:cNvGrpSpPr/>
          <p:nvPr/>
        </p:nvGrpSpPr>
        <p:grpSpPr>
          <a:xfrm>
            <a:off x="2351098" y="1024055"/>
            <a:ext cx="2351846" cy="557251"/>
            <a:chOff x="-25400" y="-25400"/>
            <a:chExt cx="2351845" cy="557249"/>
          </a:xfrm>
        </p:grpSpPr>
        <p:pic>
          <p:nvPicPr>
            <p:cNvPr id="3518" name="Google Shape;714;p59" descr="Google Shape;714;p59"/>
            <p:cNvPicPr>
              <a:picLocks noChangeAspect="0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 rot="10800000">
              <a:off x="-25400" y="-25400"/>
              <a:ext cx="2351846" cy="557250"/>
            </a:xfrm>
            <a:prstGeom prst="rect">
              <a:avLst/>
            </a:prstGeom>
            <a:effectLst>
              <a:outerShdw sx="100000" sy="100000" kx="0" ky="0" algn="b" rotWithShape="0" blurRad="190500" dist="12700" dir="5400000">
                <a:srgbClr val="000000"/>
              </a:outerShdw>
            </a:effectLst>
          </p:spPr>
        </p:pic>
        <p:sp>
          <p:nvSpPr>
            <p:cNvPr id="3519" name="جدول التعلم"/>
            <p:cNvSpPr txBox="1"/>
            <p:nvPr/>
          </p:nvSpPr>
          <p:spPr>
            <a:xfrm>
              <a:off x="594446" y="103152"/>
              <a:ext cx="1112153" cy="30014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defRPr b="1" sz="2100">
                  <a:blipFill rotWithShape="1">
                    <a:blip r:embed="rId13"/>
                    <a:srcRect l="0" t="0" r="0" b="0"/>
                    <a:tile tx="0" ty="0" sx="100000" sy="100000" flip="none" algn="tl"/>
                  </a:blipFill>
                </a:defRPr>
              </a:lvl1pPr>
            </a:lstStyle>
            <a:p>
              <a:pPr rtl="0">
                <a:defRPr/>
              </a:pPr>
              <a:r>
                <a:t>جدول التعلم </a:t>
              </a:r>
            </a:p>
          </p:txBody>
        </p:sp>
      </p:grpSp>
      <p:grpSp>
        <p:nvGrpSpPr>
          <p:cNvPr id="3523" name="مستطيل"/>
          <p:cNvGrpSpPr/>
          <p:nvPr/>
        </p:nvGrpSpPr>
        <p:grpSpPr>
          <a:xfrm>
            <a:off x="4092534" y="2411186"/>
            <a:ext cx="1967988" cy="1031300"/>
            <a:chOff x="0" y="0"/>
            <a:chExt cx="1967986" cy="1031298"/>
          </a:xfrm>
        </p:grpSpPr>
        <p:sp>
          <p:nvSpPr>
            <p:cNvPr id="3522" name="مستطيل"/>
            <p:cNvSpPr/>
            <p:nvPr/>
          </p:nvSpPr>
          <p:spPr>
            <a:xfrm>
              <a:off x="38100" y="38100"/>
              <a:ext cx="1891787" cy="955099"/>
            </a:xfrm>
            <a:prstGeom prst="rect">
              <a:avLst/>
            </a:prstGeom>
            <a:solidFill>
              <a:srgbClr val="FFDBD8"/>
            </a:solidFill>
            <a:ln>
              <a:noFill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1" sz="1100">
                  <a:solidFill>
                    <a:srgbClr val="B51A00"/>
                  </a:solidFill>
                </a:defRPr>
              </a:pPr>
            </a:p>
          </p:txBody>
        </p:sp>
        <p:pic>
          <p:nvPicPr>
            <p:cNvPr id="3521" name="مستطيل مستطيل" descr="مستطيل مستطيل"/>
            <p:cNvPicPr>
              <a:picLocks noChangeAspect="0"/>
            </p:cNvPicPr>
            <p:nvPr/>
          </p:nvPicPr>
          <p:blipFill>
            <a:blip r:embed="rId14">
              <a:extLst/>
            </a:blip>
            <a:stretch>
              <a:fillRect/>
            </a:stretch>
          </p:blipFill>
          <p:spPr>
            <a:xfrm>
              <a:off x="0" y="0"/>
              <a:ext cx="1967987" cy="1031299"/>
            </a:xfrm>
            <a:prstGeom prst="rect">
              <a:avLst/>
            </a:prstGeom>
            <a:effectLst/>
          </p:spPr>
        </p:pic>
      </p:grpSp>
      <p:grpSp>
        <p:nvGrpSpPr>
          <p:cNvPr id="3526" name="مستطيل"/>
          <p:cNvGrpSpPr/>
          <p:nvPr/>
        </p:nvGrpSpPr>
        <p:grpSpPr>
          <a:xfrm>
            <a:off x="2468401" y="2413158"/>
            <a:ext cx="1644001" cy="1027355"/>
            <a:chOff x="0" y="0"/>
            <a:chExt cx="1644000" cy="1027354"/>
          </a:xfrm>
        </p:grpSpPr>
        <p:sp>
          <p:nvSpPr>
            <p:cNvPr id="3525" name="مستطيل"/>
            <p:cNvSpPr/>
            <p:nvPr/>
          </p:nvSpPr>
          <p:spPr>
            <a:xfrm>
              <a:off x="38100" y="38100"/>
              <a:ext cx="1567801" cy="951155"/>
            </a:xfrm>
            <a:prstGeom prst="rect">
              <a:avLst/>
            </a:prstGeom>
            <a:solidFill>
              <a:srgbClr val="FEFCDD"/>
            </a:solidFill>
            <a:ln>
              <a:noFill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1500">
                  <a:solidFill>
                    <a:srgbClr val="B51A00"/>
                  </a:solidFill>
                </a:defRPr>
              </a:pPr>
            </a:p>
          </p:txBody>
        </p:sp>
        <p:pic>
          <p:nvPicPr>
            <p:cNvPr id="3524" name="مستطيل مستطيل" descr="مستطيل مستطيل"/>
            <p:cNvPicPr>
              <a:picLocks noChangeAspect="0"/>
            </p:cNvPicPr>
            <p:nvPr/>
          </p:nvPicPr>
          <p:blipFill>
            <a:blip r:embed="rId15">
              <a:extLst/>
            </a:blip>
            <a:stretch>
              <a:fillRect/>
            </a:stretch>
          </p:blipFill>
          <p:spPr>
            <a:xfrm>
              <a:off x="0" y="0"/>
              <a:ext cx="1644001" cy="1027355"/>
            </a:xfrm>
            <a:prstGeom prst="rect">
              <a:avLst/>
            </a:prstGeom>
            <a:effectLst/>
          </p:spPr>
        </p:pic>
      </p:grpSp>
      <p:grpSp>
        <p:nvGrpSpPr>
          <p:cNvPr id="3529" name="عكس…"/>
          <p:cNvGrpSpPr/>
          <p:nvPr/>
        </p:nvGrpSpPr>
        <p:grpSpPr>
          <a:xfrm>
            <a:off x="744507" y="2388637"/>
            <a:ext cx="1723895" cy="1037803"/>
            <a:chOff x="0" y="0"/>
            <a:chExt cx="1723894" cy="1037802"/>
          </a:xfrm>
        </p:grpSpPr>
        <p:sp>
          <p:nvSpPr>
            <p:cNvPr id="3528" name="عكس…"/>
            <p:cNvSpPr/>
            <p:nvPr/>
          </p:nvSpPr>
          <p:spPr>
            <a:xfrm>
              <a:off x="38100" y="38100"/>
              <a:ext cx="1647695" cy="961603"/>
            </a:xfrm>
            <a:prstGeom prst="rect">
              <a:avLst/>
            </a:prstGeom>
            <a:solidFill>
              <a:srgbClr val="CBF0FF"/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1500">
                  <a:solidFill>
                    <a:srgbClr val="B51A00"/>
                  </a:solidFill>
                </a:defRPr>
              </a:pPr>
              <a:r>
                <a:t>عكس </a:t>
              </a:r>
            </a:p>
            <a:p>
              <a:pPr algn="ctr" rtl="0">
                <a:defRPr b="1" sz="1500">
                  <a:solidFill>
                    <a:srgbClr val="B51A00"/>
                  </a:solidFill>
                </a:defRPr>
              </a:pPr>
              <a:r>
                <a:t>نظرية فيثاغورس </a:t>
              </a:r>
            </a:p>
          </p:txBody>
        </p:sp>
        <p:pic>
          <p:nvPicPr>
            <p:cNvPr id="3527" name="عكس… عكس نظرية فيثاغورس " descr="عكس… عكس نظرية فيثاغورس "/>
            <p:cNvPicPr>
              <a:picLocks noChangeAspect="0"/>
            </p:cNvPicPr>
            <p:nvPr/>
          </p:nvPicPr>
          <p:blipFill>
            <a:blip r:embed="rId16">
              <a:extLst/>
            </a:blip>
            <a:stretch>
              <a:fillRect/>
            </a:stretch>
          </p:blipFill>
          <p:spPr>
            <a:xfrm>
              <a:off x="0" y="0"/>
              <a:ext cx="1723895" cy="1037803"/>
            </a:xfrm>
            <a:prstGeom prst="rect">
              <a:avLst/>
            </a:prstGeom>
            <a:effectLst/>
          </p:spPr>
        </p:pic>
      </p:grpSp>
      <p:sp>
        <p:nvSpPr>
          <p:cNvPr id="3530" name="المفردات…"/>
          <p:cNvSpPr txBox="1"/>
          <p:nvPr/>
        </p:nvSpPr>
        <p:spPr>
          <a:xfrm>
            <a:off x="6178366" y="2447834"/>
            <a:ext cx="1825453" cy="1158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algn="ctr" rtl="0">
              <a:defRPr b="1" sz="1300"/>
            </a:pPr>
            <a:r>
              <a:rPr>
                <a:solidFill>
                  <a:srgbClr val="B51A00"/>
                </a:solidFill>
              </a:rPr>
              <a:t>المفردات </a:t>
            </a:r>
          </a:p>
          <a:p>
            <a:pPr algn="ctr" rtl="0">
              <a:defRPr b="1" sz="1300"/>
            </a:pPr>
            <a:r>
              <a:t>ساقا المثلث القائم - الوتر </a:t>
            </a:r>
          </a:p>
          <a:p>
            <a:pPr algn="ctr" rtl="0">
              <a:defRPr b="1" sz="1300"/>
            </a:pPr>
            <a:r>
              <a:t>نظرية فيثاغورس- </a:t>
            </a:r>
          </a:p>
          <a:p>
            <a:pPr algn="ctr" rtl="0">
              <a:defRPr b="1" sz="1300"/>
            </a:pPr>
            <a:r>
              <a:t>عكس نظرية فيثاغورس </a:t>
            </a:r>
          </a:p>
        </p:txBody>
      </p:sp>
      <p:sp>
        <p:nvSpPr>
          <p:cNvPr id="3531" name="نظرية فيثاغورس"/>
          <p:cNvSpPr txBox="1"/>
          <p:nvPr/>
        </p:nvSpPr>
        <p:spPr>
          <a:xfrm>
            <a:off x="6428378" y="974414"/>
            <a:ext cx="1281325" cy="2469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 sz="17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نظرية فيثاغورس </a:t>
            </a:r>
          </a:p>
        </p:txBody>
      </p:sp>
      <p:sp>
        <p:nvSpPr>
          <p:cNvPr id="3532" name="استعمل نظرية فيثاغورس"/>
          <p:cNvSpPr txBox="1"/>
          <p:nvPr/>
        </p:nvSpPr>
        <p:spPr>
          <a:xfrm>
            <a:off x="6442483" y="1744719"/>
            <a:ext cx="1196945" cy="1478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 sz="11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استعمل نظرية فيثاغورس </a:t>
            </a:r>
          </a:p>
        </p:txBody>
      </p:sp>
      <p:pic>
        <p:nvPicPr>
          <p:cNvPr id="3533" name="IMG_1809.jpeg" descr="IMG_1809.jpeg"/>
          <p:cNvPicPr>
            <a:picLocks noChangeAspect="1"/>
          </p:cNvPicPr>
          <p:nvPr/>
        </p:nvPicPr>
        <p:blipFill>
          <a:blip r:embed="rId17">
            <a:extLst/>
          </a:blip>
          <a:stretch>
            <a:fillRect/>
          </a:stretch>
        </p:blipFill>
        <p:spPr>
          <a:xfrm>
            <a:off x="1984518" y="-38908"/>
            <a:ext cx="653380" cy="892563"/>
          </a:xfrm>
          <a:prstGeom prst="rect">
            <a:avLst/>
          </a:prstGeom>
          <a:ln w="12700">
            <a:miter lim="400000"/>
          </a:ln>
        </p:spPr>
      </p:pic>
      <p:sp>
        <p:nvSpPr>
          <p:cNvPr id="3534" name="🔹الجذور التربيعية…"/>
          <p:cNvSpPr txBox="1"/>
          <p:nvPr/>
        </p:nvSpPr>
        <p:spPr>
          <a:xfrm>
            <a:off x="4561724" y="2560068"/>
            <a:ext cx="1278919" cy="694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r" rtl="0">
              <a:defRPr b="1" sz="1100">
                <a:solidFill>
                  <a:srgbClr val="B51A00"/>
                </a:solidFill>
              </a:defRPr>
            </a:pPr>
            <a:r>
              <a:t>🔹الجذور التربيعية </a:t>
            </a:r>
          </a:p>
          <a:p>
            <a:pPr algn="r" rtl="0">
              <a:defRPr b="1" sz="1100">
                <a:solidFill>
                  <a:srgbClr val="B51A00"/>
                </a:solidFill>
              </a:defRPr>
            </a:pPr>
            <a:r>
              <a:t>🔹تقدير الجذور التربيعية </a:t>
            </a:r>
          </a:p>
          <a:p>
            <a:pPr algn="r" rtl="0">
              <a:defRPr b="1" sz="1100">
                <a:solidFill>
                  <a:srgbClr val="B51A00"/>
                </a:solidFill>
              </a:defRPr>
            </a:pPr>
            <a:r>
              <a:t>🔹نظرية فيثاغورس </a:t>
            </a:r>
          </a:p>
        </p:txBody>
      </p:sp>
      <p:sp>
        <p:nvSpPr>
          <p:cNvPr id="3535" name="🔹استعمل نظرية فيثاغورس"/>
          <p:cNvSpPr txBox="1"/>
          <p:nvPr/>
        </p:nvSpPr>
        <p:spPr>
          <a:xfrm>
            <a:off x="2587245" y="2718807"/>
            <a:ext cx="1387445" cy="22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 sz="11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🔹استعمل نظرية فيثاغورس </a:t>
            </a:r>
          </a:p>
        </p:txBody>
      </p:sp>
      <p:pic>
        <p:nvPicPr>
          <p:cNvPr id="3536" name="IMG_1823.jpeg" descr="IMG_1823.jpeg"/>
          <p:cNvPicPr>
            <a:picLocks noChangeAspect="1"/>
          </p:cNvPicPr>
          <p:nvPr/>
        </p:nvPicPr>
        <p:blipFill>
          <a:blip r:embed="rId18">
            <a:extLst/>
          </a:blip>
          <a:srcRect l="17888" t="51695" r="4024" b="14852"/>
          <a:stretch>
            <a:fillRect/>
          </a:stretch>
        </p:blipFill>
        <p:spPr>
          <a:xfrm>
            <a:off x="783659" y="2935999"/>
            <a:ext cx="1645605" cy="23348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prism dir="l" isContent="0" isInverted="1"/>
      </p:transition>
    </mc:Choice>
    <mc:Fallback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38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548" name="تجميع"/>
          <p:cNvGrpSpPr/>
          <p:nvPr/>
        </p:nvGrpSpPr>
        <p:grpSpPr>
          <a:xfrm>
            <a:off x="947299" y="4530197"/>
            <a:ext cx="6772043" cy="143249"/>
            <a:chOff x="0" y="0"/>
            <a:chExt cx="6772041" cy="143247"/>
          </a:xfrm>
        </p:grpSpPr>
        <p:sp>
          <p:nvSpPr>
            <p:cNvPr id="3539" name="Google Shape;4671;p50"/>
            <p:cNvSpPr/>
            <p:nvPr/>
          </p:nvSpPr>
          <p:spPr>
            <a:xfrm>
              <a:off x="0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40" name="Google Shape;4672;p50"/>
            <p:cNvSpPr/>
            <p:nvPr/>
          </p:nvSpPr>
          <p:spPr>
            <a:xfrm>
              <a:off x="67985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41" name="Google Shape;4673;p50"/>
            <p:cNvSpPr/>
            <p:nvPr/>
          </p:nvSpPr>
          <p:spPr>
            <a:xfrm>
              <a:off x="1359705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42" name="Google Shape;4674;p50"/>
            <p:cNvSpPr/>
            <p:nvPr/>
          </p:nvSpPr>
          <p:spPr>
            <a:xfrm>
              <a:off x="2039558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43" name="Google Shape;4675;p50"/>
            <p:cNvSpPr/>
            <p:nvPr/>
          </p:nvSpPr>
          <p:spPr>
            <a:xfrm>
              <a:off x="2719409" y="15906"/>
              <a:ext cx="1390932" cy="119136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44" name="Google Shape;4676;p50"/>
            <p:cNvSpPr/>
            <p:nvPr/>
          </p:nvSpPr>
          <p:spPr>
            <a:xfrm>
              <a:off x="339926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45" name="Google Shape;4677;p50"/>
            <p:cNvSpPr/>
            <p:nvPr/>
          </p:nvSpPr>
          <p:spPr>
            <a:xfrm>
              <a:off x="4079113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46" name="Google Shape;4678;p50"/>
            <p:cNvSpPr/>
            <p:nvPr/>
          </p:nvSpPr>
          <p:spPr>
            <a:xfrm>
              <a:off x="4758967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47" name="Google Shape;4679;p50"/>
            <p:cNvSpPr/>
            <p:nvPr/>
          </p:nvSpPr>
          <p:spPr>
            <a:xfrm>
              <a:off x="5438819" y="-1"/>
              <a:ext cx="1333223" cy="143249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3549" name="IMG_1584.png" descr="IMG_158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34147" y="975135"/>
            <a:ext cx="5122927" cy="51435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558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3550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3551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552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3553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554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3555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556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3557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7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3559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3560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3561" name="Google Shape;8442;p63" descr="Google Shape;8442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3563" name="Google Shape;8443;p63" descr="Google Shape;8443;p63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6315401" y="694979"/>
            <a:ext cx="1451108" cy="3080659"/>
          </a:xfrm>
          <a:prstGeom prst="rect">
            <a:avLst/>
          </a:prstGeom>
        </p:spPr>
      </p:pic>
      <p:pic>
        <p:nvPicPr>
          <p:cNvPr id="3565" name="Google Shape;10290;p67" descr="Google Shape;10290;p67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3568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3566" name="Google Shape;181;p29" descr="Google Shape;181;p29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567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3571" name="تجميع"/>
          <p:cNvGrpSpPr/>
          <p:nvPr/>
        </p:nvGrpSpPr>
        <p:grpSpPr>
          <a:xfrm>
            <a:off x="275444" y="939348"/>
            <a:ext cx="335689" cy="1548385"/>
            <a:chOff x="0" y="0"/>
            <a:chExt cx="335688" cy="1548383"/>
          </a:xfrm>
        </p:grpSpPr>
        <p:sp>
          <p:nvSpPr>
            <p:cNvPr id="3569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570" name="صفحة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>
                <a:defRPr b="1" sz="11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صفحة</a:t>
              </a:r>
            </a:p>
          </p:txBody>
        </p:sp>
      </p:grpSp>
      <p:pic>
        <p:nvPicPr>
          <p:cNvPr id="3572" name="IMG_0329.png" descr="IMG_0329.png"/>
          <p:cNvPicPr>
            <a:picLocks noChangeAspect="1"/>
          </p:cNvPicPr>
          <p:nvPr/>
        </p:nvPicPr>
        <p:blipFill>
          <a:blip r:embed="rId12">
            <a:extLst/>
          </a:blip>
          <a:srcRect l="8915" t="17941" r="8915" b="17941"/>
          <a:stretch>
            <a:fillRect/>
          </a:stretch>
        </p:blipFill>
        <p:spPr>
          <a:xfrm>
            <a:off x="534880" y="2729538"/>
            <a:ext cx="2290011" cy="1794104"/>
          </a:xfrm>
          <a:prstGeom prst="rect">
            <a:avLst/>
          </a:prstGeom>
          <a:ln w="12700">
            <a:miter lim="400000"/>
          </a:ln>
        </p:spPr>
      </p:pic>
      <p:pic>
        <p:nvPicPr>
          <p:cNvPr id="3573" name="IMG_0491.jpeg" descr="IMG_0491.jpeg"/>
          <p:cNvPicPr>
            <a:picLocks noChangeAspect="1"/>
          </p:cNvPicPr>
          <p:nvPr/>
        </p:nvPicPr>
        <p:blipFill>
          <a:blip r:embed="rId13">
            <a:extLst/>
          </a:blip>
          <a:srcRect l="2013" t="2223" r="1708" b="1619"/>
          <a:stretch>
            <a:fillRect/>
          </a:stretch>
        </p:blipFill>
        <p:spPr>
          <a:xfrm>
            <a:off x="814038" y="3436917"/>
            <a:ext cx="602519" cy="6017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1" h="21439" fill="norm" stroke="1" extrusionOk="0">
                <a:moveTo>
                  <a:pt x="11543" y="27"/>
                </a:moveTo>
                <a:cubicBezTo>
                  <a:pt x="9944" y="-104"/>
                  <a:pt x="7890" y="245"/>
                  <a:pt x="6499" y="876"/>
                </a:cubicBezTo>
                <a:cubicBezTo>
                  <a:pt x="6377" y="931"/>
                  <a:pt x="6253" y="972"/>
                  <a:pt x="6229" y="975"/>
                </a:cubicBezTo>
                <a:cubicBezTo>
                  <a:pt x="6204" y="977"/>
                  <a:pt x="6133" y="1005"/>
                  <a:pt x="6072" y="1045"/>
                </a:cubicBezTo>
                <a:cubicBezTo>
                  <a:pt x="6012" y="1085"/>
                  <a:pt x="5901" y="1149"/>
                  <a:pt x="5816" y="1187"/>
                </a:cubicBezTo>
                <a:cubicBezTo>
                  <a:pt x="5732" y="1224"/>
                  <a:pt x="5573" y="1310"/>
                  <a:pt x="5475" y="1370"/>
                </a:cubicBezTo>
                <a:cubicBezTo>
                  <a:pt x="5378" y="1431"/>
                  <a:pt x="5270" y="1495"/>
                  <a:pt x="5234" y="1512"/>
                </a:cubicBezTo>
                <a:cubicBezTo>
                  <a:pt x="5083" y="1581"/>
                  <a:pt x="4485" y="1996"/>
                  <a:pt x="4069" y="2318"/>
                </a:cubicBezTo>
                <a:cubicBezTo>
                  <a:pt x="3549" y="2720"/>
                  <a:pt x="2679" y="3583"/>
                  <a:pt x="2293" y="4085"/>
                </a:cubicBezTo>
                <a:cubicBezTo>
                  <a:pt x="2144" y="4278"/>
                  <a:pt x="1989" y="4481"/>
                  <a:pt x="1952" y="4524"/>
                </a:cubicBezTo>
                <a:cubicBezTo>
                  <a:pt x="1915" y="4566"/>
                  <a:pt x="1893" y="4609"/>
                  <a:pt x="1895" y="4623"/>
                </a:cubicBezTo>
                <a:cubicBezTo>
                  <a:pt x="1896" y="4636"/>
                  <a:pt x="1825" y="4743"/>
                  <a:pt x="1739" y="4863"/>
                </a:cubicBezTo>
                <a:cubicBezTo>
                  <a:pt x="1652" y="4983"/>
                  <a:pt x="1582" y="5091"/>
                  <a:pt x="1582" y="5103"/>
                </a:cubicBezTo>
                <a:cubicBezTo>
                  <a:pt x="1582" y="5116"/>
                  <a:pt x="1520" y="5213"/>
                  <a:pt x="1454" y="5315"/>
                </a:cubicBezTo>
                <a:cubicBezTo>
                  <a:pt x="1340" y="5494"/>
                  <a:pt x="957" y="6232"/>
                  <a:pt x="957" y="6277"/>
                </a:cubicBezTo>
                <a:cubicBezTo>
                  <a:pt x="957" y="6289"/>
                  <a:pt x="903" y="6423"/>
                  <a:pt x="829" y="6574"/>
                </a:cubicBezTo>
                <a:cubicBezTo>
                  <a:pt x="543" y="7158"/>
                  <a:pt x="256" y="8184"/>
                  <a:pt x="90" y="9246"/>
                </a:cubicBezTo>
                <a:cubicBezTo>
                  <a:pt x="16" y="9722"/>
                  <a:pt x="-13" y="10356"/>
                  <a:pt x="5" y="11000"/>
                </a:cubicBezTo>
                <a:cubicBezTo>
                  <a:pt x="23" y="11643"/>
                  <a:pt x="88" y="12302"/>
                  <a:pt x="190" y="12795"/>
                </a:cubicBezTo>
                <a:cubicBezTo>
                  <a:pt x="243" y="13055"/>
                  <a:pt x="250" y="13116"/>
                  <a:pt x="204" y="13191"/>
                </a:cubicBezTo>
                <a:cubicBezTo>
                  <a:pt x="155" y="13271"/>
                  <a:pt x="159" y="13295"/>
                  <a:pt x="247" y="13361"/>
                </a:cubicBezTo>
                <a:cubicBezTo>
                  <a:pt x="352" y="13441"/>
                  <a:pt x="451" y="13735"/>
                  <a:pt x="403" y="13813"/>
                </a:cubicBezTo>
                <a:cubicBezTo>
                  <a:pt x="387" y="13839"/>
                  <a:pt x="411" y="13900"/>
                  <a:pt x="446" y="13941"/>
                </a:cubicBezTo>
                <a:cubicBezTo>
                  <a:pt x="556" y="14070"/>
                  <a:pt x="668" y="14426"/>
                  <a:pt x="616" y="14478"/>
                </a:cubicBezTo>
                <a:cubicBezTo>
                  <a:pt x="583" y="14511"/>
                  <a:pt x="590" y="14551"/>
                  <a:pt x="659" y="14605"/>
                </a:cubicBezTo>
                <a:cubicBezTo>
                  <a:pt x="742" y="14671"/>
                  <a:pt x="968" y="15157"/>
                  <a:pt x="914" y="15157"/>
                </a:cubicBezTo>
                <a:cubicBezTo>
                  <a:pt x="904" y="15157"/>
                  <a:pt x="943" y="15218"/>
                  <a:pt x="1000" y="15298"/>
                </a:cubicBezTo>
                <a:cubicBezTo>
                  <a:pt x="1099" y="15437"/>
                  <a:pt x="1103" y="15442"/>
                  <a:pt x="1028" y="15524"/>
                </a:cubicBezTo>
                <a:cubicBezTo>
                  <a:pt x="985" y="15571"/>
                  <a:pt x="955" y="15621"/>
                  <a:pt x="971" y="15637"/>
                </a:cubicBezTo>
                <a:cubicBezTo>
                  <a:pt x="988" y="15654"/>
                  <a:pt x="1036" y="15627"/>
                  <a:pt x="1071" y="15581"/>
                </a:cubicBezTo>
                <a:cubicBezTo>
                  <a:pt x="1130" y="15501"/>
                  <a:pt x="1139" y="15513"/>
                  <a:pt x="1213" y="15680"/>
                </a:cubicBezTo>
                <a:cubicBezTo>
                  <a:pt x="1255" y="15776"/>
                  <a:pt x="1281" y="15866"/>
                  <a:pt x="1284" y="15878"/>
                </a:cubicBezTo>
                <a:cubicBezTo>
                  <a:pt x="1286" y="15890"/>
                  <a:pt x="1381" y="16021"/>
                  <a:pt x="1483" y="16175"/>
                </a:cubicBezTo>
                <a:cubicBezTo>
                  <a:pt x="1584" y="16329"/>
                  <a:pt x="1651" y="16467"/>
                  <a:pt x="1639" y="16486"/>
                </a:cubicBezTo>
                <a:cubicBezTo>
                  <a:pt x="1628" y="16504"/>
                  <a:pt x="1656" y="16541"/>
                  <a:pt x="1696" y="16557"/>
                </a:cubicBezTo>
                <a:cubicBezTo>
                  <a:pt x="1736" y="16572"/>
                  <a:pt x="1754" y="16598"/>
                  <a:pt x="1739" y="16613"/>
                </a:cubicBezTo>
                <a:cubicBezTo>
                  <a:pt x="1723" y="16628"/>
                  <a:pt x="1746" y="16657"/>
                  <a:pt x="1781" y="16684"/>
                </a:cubicBezTo>
                <a:cubicBezTo>
                  <a:pt x="1816" y="16710"/>
                  <a:pt x="1845" y="16761"/>
                  <a:pt x="1852" y="16797"/>
                </a:cubicBezTo>
                <a:cubicBezTo>
                  <a:pt x="1860" y="16833"/>
                  <a:pt x="1895" y="16893"/>
                  <a:pt x="1937" y="16924"/>
                </a:cubicBezTo>
                <a:cubicBezTo>
                  <a:pt x="2053" y="17010"/>
                  <a:pt x="2286" y="17355"/>
                  <a:pt x="2250" y="17391"/>
                </a:cubicBezTo>
                <a:cubicBezTo>
                  <a:pt x="2233" y="17408"/>
                  <a:pt x="2239" y="17413"/>
                  <a:pt x="2264" y="17405"/>
                </a:cubicBezTo>
                <a:cubicBezTo>
                  <a:pt x="2328" y="17385"/>
                  <a:pt x="2586" y="17677"/>
                  <a:pt x="2563" y="17744"/>
                </a:cubicBezTo>
                <a:cubicBezTo>
                  <a:pt x="2552" y="17774"/>
                  <a:pt x="2559" y="17801"/>
                  <a:pt x="2591" y="17801"/>
                </a:cubicBezTo>
                <a:cubicBezTo>
                  <a:pt x="2691" y="17801"/>
                  <a:pt x="3202" y="18334"/>
                  <a:pt x="3174" y="18409"/>
                </a:cubicBezTo>
                <a:cubicBezTo>
                  <a:pt x="3155" y="18457"/>
                  <a:pt x="3168" y="18470"/>
                  <a:pt x="3216" y="18451"/>
                </a:cubicBezTo>
                <a:cubicBezTo>
                  <a:pt x="3302" y="18418"/>
                  <a:pt x="3604" y="18718"/>
                  <a:pt x="3571" y="18805"/>
                </a:cubicBezTo>
                <a:cubicBezTo>
                  <a:pt x="3555" y="18849"/>
                  <a:pt x="3577" y="18864"/>
                  <a:pt x="3643" y="18847"/>
                </a:cubicBezTo>
                <a:cubicBezTo>
                  <a:pt x="3751" y="18819"/>
                  <a:pt x="3953" y="19008"/>
                  <a:pt x="3870" y="19059"/>
                </a:cubicBezTo>
                <a:cubicBezTo>
                  <a:pt x="3783" y="19113"/>
                  <a:pt x="3967" y="19258"/>
                  <a:pt x="4083" y="19229"/>
                </a:cubicBezTo>
                <a:cubicBezTo>
                  <a:pt x="4157" y="19210"/>
                  <a:pt x="4268" y="19272"/>
                  <a:pt x="4523" y="19455"/>
                </a:cubicBezTo>
                <a:cubicBezTo>
                  <a:pt x="4712" y="19591"/>
                  <a:pt x="4856" y="19717"/>
                  <a:pt x="4850" y="19738"/>
                </a:cubicBezTo>
                <a:cubicBezTo>
                  <a:pt x="4845" y="19759"/>
                  <a:pt x="4863" y="19776"/>
                  <a:pt x="4893" y="19766"/>
                </a:cubicBezTo>
                <a:cubicBezTo>
                  <a:pt x="4923" y="19756"/>
                  <a:pt x="5093" y="19829"/>
                  <a:pt x="5262" y="19936"/>
                </a:cubicBezTo>
                <a:cubicBezTo>
                  <a:pt x="5595" y="20145"/>
                  <a:pt x="5837" y="20272"/>
                  <a:pt x="6456" y="20544"/>
                </a:cubicBezTo>
                <a:cubicBezTo>
                  <a:pt x="6836" y="20711"/>
                  <a:pt x="7906" y="21076"/>
                  <a:pt x="8090" y="21110"/>
                </a:cubicBezTo>
                <a:cubicBezTo>
                  <a:pt x="8138" y="21118"/>
                  <a:pt x="8447" y="21187"/>
                  <a:pt x="8786" y="21251"/>
                </a:cubicBezTo>
                <a:cubicBezTo>
                  <a:pt x="9126" y="21314"/>
                  <a:pt x="9593" y="21384"/>
                  <a:pt x="9823" y="21406"/>
                </a:cubicBezTo>
                <a:cubicBezTo>
                  <a:pt x="10759" y="21496"/>
                  <a:pt x="12121" y="21397"/>
                  <a:pt x="13163" y="21166"/>
                </a:cubicBezTo>
                <a:cubicBezTo>
                  <a:pt x="13594" y="21071"/>
                  <a:pt x="14484" y="20797"/>
                  <a:pt x="14697" y="20699"/>
                </a:cubicBezTo>
                <a:cubicBezTo>
                  <a:pt x="15216" y="20461"/>
                  <a:pt x="15517" y="20351"/>
                  <a:pt x="15578" y="20374"/>
                </a:cubicBezTo>
                <a:cubicBezTo>
                  <a:pt x="15624" y="20392"/>
                  <a:pt x="15643" y="20380"/>
                  <a:pt x="15635" y="20346"/>
                </a:cubicBezTo>
                <a:cubicBezTo>
                  <a:pt x="15628" y="20316"/>
                  <a:pt x="15710" y="20250"/>
                  <a:pt x="15820" y="20190"/>
                </a:cubicBezTo>
                <a:cubicBezTo>
                  <a:pt x="15929" y="20131"/>
                  <a:pt x="16135" y="20005"/>
                  <a:pt x="16274" y="19922"/>
                </a:cubicBezTo>
                <a:cubicBezTo>
                  <a:pt x="16414" y="19838"/>
                  <a:pt x="16559" y="19791"/>
                  <a:pt x="16587" y="19809"/>
                </a:cubicBezTo>
                <a:cubicBezTo>
                  <a:pt x="16617" y="19827"/>
                  <a:pt x="16618" y="19821"/>
                  <a:pt x="16601" y="19795"/>
                </a:cubicBezTo>
                <a:cubicBezTo>
                  <a:pt x="16571" y="19746"/>
                  <a:pt x="16788" y="19585"/>
                  <a:pt x="16828" y="19625"/>
                </a:cubicBezTo>
                <a:cubicBezTo>
                  <a:pt x="16841" y="19638"/>
                  <a:pt x="16897" y="19582"/>
                  <a:pt x="16956" y="19512"/>
                </a:cubicBezTo>
                <a:cubicBezTo>
                  <a:pt x="17026" y="19429"/>
                  <a:pt x="17080" y="19395"/>
                  <a:pt x="17127" y="19413"/>
                </a:cubicBezTo>
                <a:cubicBezTo>
                  <a:pt x="17171" y="19430"/>
                  <a:pt x="17188" y="19428"/>
                  <a:pt x="17169" y="19399"/>
                </a:cubicBezTo>
                <a:cubicBezTo>
                  <a:pt x="17143" y="19356"/>
                  <a:pt x="17545" y="19031"/>
                  <a:pt x="17624" y="19031"/>
                </a:cubicBezTo>
                <a:cubicBezTo>
                  <a:pt x="17642" y="19031"/>
                  <a:pt x="17712" y="18960"/>
                  <a:pt x="17780" y="18875"/>
                </a:cubicBezTo>
                <a:cubicBezTo>
                  <a:pt x="17849" y="18790"/>
                  <a:pt x="17917" y="18736"/>
                  <a:pt x="17937" y="18748"/>
                </a:cubicBezTo>
                <a:cubicBezTo>
                  <a:pt x="17957" y="18761"/>
                  <a:pt x="18046" y="18687"/>
                  <a:pt x="18136" y="18579"/>
                </a:cubicBezTo>
                <a:cubicBezTo>
                  <a:pt x="18225" y="18470"/>
                  <a:pt x="18312" y="18381"/>
                  <a:pt x="18335" y="18395"/>
                </a:cubicBezTo>
                <a:cubicBezTo>
                  <a:pt x="18357" y="18408"/>
                  <a:pt x="18396" y="18373"/>
                  <a:pt x="18420" y="18310"/>
                </a:cubicBezTo>
                <a:cubicBezTo>
                  <a:pt x="18447" y="18240"/>
                  <a:pt x="18488" y="18206"/>
                  <a:pt x="18519" y="18225"/>
                </a:cubicBezTo>
                <a:cubicBezTo>
                  <a:pt x="18548" y="18243"/>
                  <a:pt x="18564" y="18236"/>
                  <a:pt x="18548" y="18211"/>
                </a:cubicBezTo>
                <a:cubicBezTo>
                  <a:pt x="18532" y="18186"/>
                  <a:pt x="18642" y="18038"/>
                  <a:pt x="18803" y="17872"/>
                </a:cubicBezTo>
                <a:cubicBezTo>
                  <a:pt x="18965" y="17705"/>
                  <a:pt x="19135" y="17513"/>
                  <a:pt x="19173" y="17447"/>
                </a:cubicBezTo>
                <a:cubicBezTo>
                  <a:pt x="19211" y="17382"/>
                  <a:pt x="19389" y="17130"/>
                  <a:pt x="19571" y="16882"/>
                </a:cubicBezTo>
                <a:cubicBezTo>
                  <a:pt x="19753" y="16634"/>
                  <a:pt x="19922" y="16376"/>
                  <a:pt x="19954" y="16316"/>
                </a:cubicBezTo>
                <a:cubicBezTo>
                  <a:pt x="19986" y="16256"/>
                  <a:pt x="20051" y="16169"/>
                  <a:pt x="20082" y="16132"/>
                </a:cubicBezTo>
                <a:cubicBezTo>
                  <a:pt x="20198" y="16000"/>
                  <a:pt x="20767" y="14709"/>
                  <a:pt x="20935" y="14209"/>
                </a:cubicBezTo>
                <a:cubicBezTo>
                  <a:pt x="21128" y="13635"/>
                  <a:pt x="21342" y="12897"/>
                  <a:pt x="21361" y="12696"/>
                </a:cubicBezTo>
                <a:cubicBezTo>
                  <a:pt x="21400" y="12284"/>
                  <a:pt x="21437" y="12088"/>
                  <a:pt x="21517" y="12032"/>
                </a:cubicBezTo>
                <a:cubicBezTo>
                  <a:pt x="21578" y="11989"/>
                  <a:pt x="21587" y="11975"/>
                  <a:pt x="21546" y="11961"/>
                </a:cubicBezTo>
                <a:cubicBezTo>
                  <a:pt x="21500" y="11946"/>
                  <a:pt x="21492" y="11737"/>
                  <a:pt x="21503" y="10957"/>
                </a:cubicBezTo>
                <a:cubicBezTo>
                  <a:pt x="21520" y="9759"/>
                  <a:pt x="21448" y="9050"/>
                  <a:pt x="21205" y="8101"/>
                </a:cubicBezTo>
                <a:cubicBezTo>
                  <a:pt x="21155" y="7905"/>
                  <a:pt x="21121" y="7740"/>
                  <a:pt x="21134" y="7719"/>
                </a:cubicBezTo>
                <a:cubicBezTo>
                  <a:pt x="21146" y="7699"/>
                  <a:pt x="21139" y="7662"/>
                  <a:pt x="21105" y="7634"/>
                </a:cubicBezTo>
                <a:cubicBezTo>
                  <a:pt x="21072" y="7607"/>
                  <a:pt x="21021" y="7514"/>
                  <a:pt x="21006" y="7436"/>
                </a:cubicBezTo>
                <a:cubicBezTo>
                  <a:pt x="20990" y="7358"/>
                  <a:pt x="20927" y="7162"/>
                  <a:pt x="20864" y="6998"/>
                </a:cubicBezTo>
                <a:cubicBezTo>
                  <a:pt x="20801" y="6834"/>
                  <a:pt x="20766" y="6663"/>
                  <a:pt x="20779" y="6616"/>
                </a:cubicBezTo>
                <a:cubicBezTo>
                  <a:pt x="20793" y="6562"/>
                  <a:pt x="20774" y="6531"/>
                  <a:pt x="20736" y="6531"/>
                </a:cubicBezTo>
                <a:cubicBezTo>
                  <a:pt x="20683" y="6531"/>
                  <a:pt x="20505" y="6205"/>
                  <a:pt x="20480" y="6065"/>
                </a:cubicBezTo>
                <a:cubicBezTo>
                  <a:pt x="20475" y="6037"/>
                  <a:pt x="20448" y="5984"/>
                  <a:pt x="20423" y="5952"/>
                </a:cubicBezTo>
                <a:cubicBezTo>
                  <a:pt x="20398" y="5919"/>
                  <a:pt x="20319" y="5755"/>
                  <a:pt x="20239" y="5598"/>
                </a:cubicBezTo>
                <a:cubicBezTo>
                  <a:pt x="19951" y="5038"/>
                  <a:pt x="19384" y="4219"/>
                  <a:pt x="18974" y="3760"/>
                </a:cubicBezTo>
                <a:cubicBezTo>
                  <a:pt x="18528" y="3261"/>
                  <a:pt x="17423" y="2220"/>
                  <a:pt x="17312" y="2191"/>
                </a:cubicBezTo>
                <a:cubicBezTo>
                  <a:pt x="17237" y="2171"/>
                  <a:pt x="17013" y="1989"/>
                  <a:pt x="17013" y="1950"/>
                </a:cubicBezTo>
                <a:cubicBezTo>
                  <a:pt x="17013" y="1931"/>
                  <a:pt x="16979" y="1922"/>
                  <a:pt x="16942" y="1922"/>
                </a:cubicBezTo>
                <a:cubicBezTo>
                  <a:pt x="16905" y="1922"/>
                  <a:pt x="16871" y="1887"/>
                  <a:pt x="16857" y="1851"/>
                </a:cubicBezTo>
                <a:cubicBezTo>
                  <a:pt x="16843" y="1815"/>
                  <a:pt x="16806" y="1796"/>
                  <a:pt x="16786" y="1809"/>
                </a:cubicBezTo>
                <a:cubicBezTo>
                  <a:pt x="16766" y="1821"/>
                  <a:pt x="16742" y="1816"/>
                  <a:pt x="16729" y="1795"/>
                </a:cubicBezTo>
                <a:cubicBezTo>
                  <a:pt x="16716" y="1773"/>
                  <a:pt x="16536" y="1653"/>
                  <a:pt x="16317" y="1526"/>
                </a:cubicBezTo>
                <a:cubicBezTo>
                  <a:pt x="16098" y="1399"/>
                  <a:pt x="15923" y="1274"/>
                  <a:pt x="15933" y="1257"/>
                </a:cubicBezTo>
                <a:cubicBezTo>
                  <a:pt x="15943" y="1241"/>
                  <a:pt x="15919" y="1232"/>
                  <a:pt x="15876" y="1229"/>
                </a:cubicBezTo>
                <a:cubicBezTo>
                  <a:pt x="15834" y="1226"/>
                  <a:pt x="15661" y="1165"/>
                  <a:pt x="15493" y="1088"/>
                </a:cubicBezTo>
                <a:cubicBezTo>
                  <a:pt x="15324" y="1011"/>
                  <a:pt x="15072" y="894"/>
                  <a:pt x="14939" y="833"/>
                </a:cubicBezTo>
                <a:cubicBezTo>
                  <a:pt x="14638" y="696"/>
                  <a:pt x="13536" y="321"/>
                  <a:pt x="13432" y="324"/>
                </a:cubicBezTo>
                <a:cubicBezTo>
                  <a:pt x="13391" y="326"/>
                  <a:pt x="13347" y="319"/>
                  <a:pt x="13333" y="296"/>
                </a:cubicBezTo>
                <a:cubicBezTo>
                  <a:pt x="13319" y="273"/>
                  <a:pt x="13286" y="267"/>
                  <a:pt x="13262" y="282"/>
                </a:cubicBezTo>
                <a:cubicBezTo>
                  <a:pt x="13238" y="296"/>
                  <a:pt x="13167" y="265"/>
                  <a:pt x="13106" y="225"/>
                </a:cubicBezTo>
                <a:cubicBezTo>
                  <a:pt x="13044" y="185"/>
                  <a:pt x="12969" y="170"/>
                  <a:pt x="12935" y="183"/>
                </a:cubicBezTo>
                <a:cubicBezTo>
                  <a:pt x="12901" y="196"/>
                  <a:pt x="12764" y="191"/>
                  <a:pt x="12637" y="169"/>
                </a:cubicBezTo>
                <a:cubicBezTo>
                  <a:pt x="12509" y="146"/>
                  <a:pt x="12340" y="110"/>
                  <a:pt x="12267" y="98"/>
                </a:cubicBezTo>
                <a:cubicBezTo>
                  <a:pt x="12195" y="85"/>
                  <a:pt x="11870" y="54"/>
                  <a:pt x="11543" y="27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574" name="عزيزتي الطالبة…"/>
          <p:cNvSpPr txBox="1"/>
          <p:nvPr/>
        </p:nvSpPr>
        <p:spPr>
          <a:xfrm>
            <a:off x="1304800" y="3508647"/>
            <a:ext cx="1114223" cy="6037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FFC5AB"/>
                </a:solidFill>
              </a:defRPr>
            </a:pPr>
            <a:r>
              <a:t>عزيزتي الطالبة  </a:t>
            </a:r>
          </a:p>
          <a:p>
            <a:pPr algn="ctr" rtl="0">
              <a:defRPr b="1">
                <a:solidFill>
                  <a:srgbClr val="FFC5AB"/>
                </a:solidFill>
              </a:defRPr>
            </a:pPr>
            <a:r>
              <a:t>يمكنك زيارة قناة عين التعليمية </a:t>
            </a:r>
          </a:p>
        </p:txBody>
      </p:sp>
      <p:sp>
        <p:nvSpPr>
          <p:cNvPr id="3575" name="Google Shape;1742;p25"/>
          <p:cNvSpPr txBox="1"/>
          <p:nvPr>
            <p:ph type="title"/>
          </p:nvPr>
        </p:nvSpPr>
        <p:spPr>
          <a:xfrm>
            <a:off x="2863015" y="2033969"/>
            <a:ext cx="2869884" cy="1302992"/>
          </a:xfrm>
          <a:prstGeom prst="rect">
            <a:avLst/>
          </a:prstGeom>
          <a:ln w="9525">
            <a:round/>
          </a:ln>
        </p:spPr>
        <p:txBody>
          <a:bodyPr/>
          <a:lstStyle/>
          <a:p>
            <a:pPr defTabSz="374904" rtl="0">
              <a:lnSpc>
                <a:spcPct val="100000"/>
              </a:lnSpc>
              <a:defRPr b="0" sz="2050">
                <a:solidFill>
                  <a:schemeClr val="accent6">
                    <a:lumOff val="-9411"/>
                  </a:schemeClr>
                </a:solidFill>
                <a:latin typeface="Spicy Rice"/>
                <a:ea typeface="Spicy Rice"/>
                <a:cs typeface="Spicy Rice"/>
                <a:sym typeface="Spicy Rice"/>
              </a:defRPr>
            </a:pPr>
            <a:r>
              <a:t>سُبْحَانَكَ اللَّهُمَّ وَبِحَمْدِكَ، </a:t>
            </a:r>
          </a:p>
          <a:p>
            <a:pPr defTabSz="374904" rtl="0">
              <a:lnSpc>
                <a:spcPct val="100000"/>
              </a:lnSpc>
              <a:defRPr b="0" sz="2050">
                <a:solidFill>
                  <a:schemeClr val="accent6">
                    <a:lumOff val="-9411"/>
                  </a:schemeClr>
                </a:solidFill>
                <a:latin typeface="Spicy Rice"/>
                <a:ea typeface="Spicy Rice"/>
                <a:cs typeface="Spicy Rice"/>
                <a:sym typeface="Spicy Rice"/>
              </a:defRPr>
            </a:pPr>
            <a:r>
              <a:t>أَشْهَدُ أَنْ لَا إِلَهَ إِلَّا أَنْتَ </a:t>
            </a:r>
          </a:p>
          <a:p>
            <a:pPr defTabSz="374904" rtl="0">
              <a:lnSpc>
                <a:spcPct val="100000"/>
              </a:lnSpc>
              <a:defRPr b="0" sz="2050">
                <a:solidFill>
                  <a:schemeClr val="accent6">
                    <a:lumOff val="-9411"/>
                  </a:schemeClr>
                </a:solidFill>
                <a:latin typeface="Spicy Rice"/>
                <a:ea typeface="Spicy Rice"/>
                <a:cs typeface="Spicy Rice"/>
                <a:sym typeface="Spicy Rice"/>
              </a:defRPr>
            </a:pPr>
            <a:r>
              <a:t>أَسْتَغْفِرُكَ وَأَتُوبُ إِلَيْكَ</a:t>
            </a:r>
          </a:p>
        </p:txBody>
      </p:sp>
      <p:grpSp>
        <p:nvGrpSpPr>
          <p:cNvPr id="3579" name="تجميع"/>
          <p:cNvGrpSpPr/>
          <p:nvPr/>
        </p:nvGrpSpPr>
        <p:grpSpPr>
          <a:xfrm>
            <a:off x="2341481" y="691567"/>
            <a:ext cx="3402264" cy="1288002"/>
            <a:chOff x="0" y="0"/>
            <a:chExt cx="3402263" cy="1288000"/>
          </a:xfrm>
        </p:grpSpPr>
        <p:pic>
          <p:nvPicPr>
            <p:cNvPr id="3576" name="IMG_0923.jpeg" descr="IMG_0923.jpeg"/>
            <p:cNvPicPr>
              <a:picLocks noChangeAspect="1"/>
            </p:cNvPicPr>
            <p:nvPr/>
          </p:nvPicPr>
          <p:blipFill>
            <a:blip r:embed="rId14">
              <a:extLst/>
            </a:blip>
            <a:srcRect l="19126" t="49806" r="19157" b="29532"/>
            <a:stretch>
              <a:fillRect/>
            </a:stretch>
          </p:blipFill>
          <p:spPr>
            <a:xfrm>
              <a:off x="295190" y="247790"/>
              <a:ext cx="3107074" cy="10402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597" fill="norm" stroke="1" extrusionOk="0">
                  <a:moveTo>
                    <a:pt x="2335" y="0"/>
                  </a:moveTo>
                  <a:cubicBezTo>
                    <a:pt x="2318" y="0"/>
                    <a:pt x="2104" y="528"/>
                    <a:pt x="1859" y="1178"/>
                  </a:cubicBezTo>
                  <a:cubicBezTo>
                    <a:pt x="1549" y="2001"/>
                    <a:pt x="1366" y="2341"/>
                    <a:pt x="1259" y="2299"/>
                  </a:cubicBezTo>
                  <a:cubicBezTo>
                    <a:pt x="1048" y="2216"/>
                    <a:pt x="818" y="2855"/>
                    <a:pt x="788" y="3601"/>
                  </a:cubicBezTo>
                  <a:cubicBezTo>
                    <a:pt x="769" y="4068"/>
                    <a:pt x="671" y="4428"/>
                    <a:pt x="377" y="5101"/>
                  </a:cubicBezTo>
                  <a:cubicBezTo>
                    <a:pt x="-36" y="6048"/>
                    <a:pt x="-94" y="6437"/>
                    <a:pt x="125" y="6790"/>
                  </a:cubicBezTo>
                  <a:cubicBezTo>
                    <a:pt x="201" y="6911"/>
                    <a:pt x="262" y="7139"/>
                    <a:pt x="262" y="7301"/>
                  </a:cubicBezTo>
                  <a:cubicBezTo>
                    <a:pt x="262" y="7624"/>
                    <a:pt x="511" y="8123"/>
                    <a:pt x="673" y="8125"/>
                  </a:cubicBezTo>
                  <a:cubicBezTo>
                    <a:pt x="762" y="8126"/>
                    <a:pt x="778" y="8971"/>
                    <a:pt x="794" y="14296"/>
                  </a:cubicBezTo>
                  <a:lnTo>
                    <a:pt x="810" y="20468"/>
                  </a:lnTo>
                  <a:lnTo>
                    <a:pt x="9607" y="20427"/>
                  </a:lnTo>
                  <a:lnTo>
                    <a:pt x="18404" y="20386"/>
                  </a:lnTo>
                  <a:lnTo>
                    <a:pt x="18604" y="20995"/>
                  </a:lnTo>
                  <a:cubicBezTo>
                    <a:pt x="18715" y="21329"/>
                    <a:pt x="18827" y="21600"/>
                    <a:pt x="18853" y="21597"/>
                  </a:cubicBezTo>
                  <a:cubicBezTo>
                    <a:pt x="18878" y="21594"/>
                    <a:pt x="19015" y="21327"/>
                    <a:pt x="19157" y="21004"/>
                  </a:cubicBezTo>
                  <a:cubicBezTo>
                    <a:pt x="19381" y="20493"/>
                    <a:pt x="19460" y="20425"/>
                    <a:pt x="19757" y="20509"/>
                  </a:cubicBezTo>
                  <a:cubicBezTo>
                    <a:pt x="20096" y="20605"/>
                    <a:pt x="20099" y="20601"/>
                    <a:pt x="20203" y="19850"/>
                  </a:cubicBezTo>
                  <a:cubicBezTo>
                    <a:pt x="20261" y="19434"/>
                    <a:pt x="20299" y="18813"/>
                    <a:pt x="20288" y="18466"/>
                  </a:cubicBezTo>
                  <a:cubicBezTo>
                    <a:pt x="20270" y="17917"/>
                    <a:pt x="20320" y="17697"/>
                    <a:pt x="20677" y="16785"/>
                  </a:cubicBezTo>
                  <a:cubicBezTo>
                    <a:pt x="20902" y="16208"/>
                    <a:pt x="21176" y="15524"/>
                    <a:pt x="21285" y="15269"/>
                  </a:cubicBezTo>
                  <a:cubicBezTo>
                    <a:pt x="21506" y="14750"/>
                    <a:pt x="21496" y="14613"/>
                    <a:pt x="21227" y="14527"/>
                  </a:cubicBezTo>
                  <a:cubicBezTo>
                    <a:pt x="21126" y="14495"/>
                    <a:pt x="20949" y="14217"/>
                    <a:pt x="20836" y="13917"/>
                  </a:cubicBezTo>
                  <a:cubicBezTo>
                    <a:pt x="20674" y="13492"/>
                    <a:pt x="20603" y="13420"/>
                    <a:pt x="20504" y="13579"/>
                  </a:cubicBezTo>
                  <a:cubicBezTo>
                    <a:pt x="20420" y="13715"/>
                    <a:pt x="20363" y="13717"/>
                    <a:pt x="20334" y="13579"/>
                  </a:cubicBezTo>
                  <a:cubicBezTo>
                    <a:pt x="20311" y="13465"/>
                    <a:pt x="20295" y="10867"/>
                    <a:pt x="20299" y="7811"/>
                  </a:cubicBezTo>
                  <a:lnTo>
                    <a:pt x="20304" y="2258"/>
                  </a:lnTo>
                  <a:lnTo>
                    <a:pt x="11696" y="2258"/>
                  </a:lnTo>
                  <a:cubicBezTo>
                    <a:pt x="6962" y="2258"/>
                    <a:pt x="3067" y="2202"/>
                    <a:pt x="3042" y="2126"/>
                  </a:cubicBezTo>
                  <a:cubicBezTo>
                    <a:pt x="3017" y="2050"/>
                    <a:pt x="3048" y="1814"/>
                    <a:pt x="3111" y="1607"/>
                  </a:cubicBezTo>
                  <a:cubicBezTo>
                    <a:pt x="3217" y="1254"/>
                    <a:pt x="3216" y="1232"/>
                    <a:pt x="3094" y="1203"/>
                  </a:cubicBezTo>
                  <a:cubicBezTo>
                    <a:pt x="3022" y="1186"/>
                    <a:pt x="2927" y="1158"/>
                    <a:pt x="2880" y="1145"/>
                  </a:cubicBezTo>
                  <a:cubicBezTo>
                    <a:pt x="2834" y="1133"/>
                    <a:pt x="2699" y="870"/>
                    <a:pt x="2582" y="560"/>
                  </a:cubicBezTo>
                  <a:cubicBezTo>
                    <a:pt x="2465" y="250"/>
                    <a:pt x="2353" y="0"/>
                    <a:pt x="2335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3577" name="Google Shape;4625;p49" descr="Google Shape;4625;p49"/>
            <p:cNvPicPr>
              <a:picLocks noChangeAspect="0"/>
            </p:cNvPicPr>
            <p:nvPr/>
          </p:nvPicPr>
          <p:blipFill>
            <a:blip r:embed="rId15">
              <a:extLst/>
            </a:blip>
            <a:stretch>
              <a:fillRect/>
            </a:stretch>
          </p:blipFill>
          <p:spPr>
            <a:xfrm>
              <a:off x="1488649" y="418140"/>
              <a:ext cx="1286834" cy="736455"/>
            </a:xfrm>
            <a:prstGeom prst="rect">
              <a:avLst/>
            </a:prstGeom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</p:spPr>
        </p:pic>
        <p:pic>
          <p:nvPicPr>
            <p:cNvPr id="3578" name="Google Shape;366;p40" descr="Google Shape;366;p40"/>
            <p:cNvPicPr>
              <a:picLocks noChangeAspect="1"/>
            </p:cNvPicPr>
            <p:nvPr/>
          </p:nvPicPr>
          <p:blipFill>
            <a:blip r:embed="rId16">
              <a:extLst/>
            </a:blip>
            <a:srcRect l="0" t="0" r="0" b="0"/>
            <a:stretch>
              <a:fillRect/>
            </a:stretch>
          </p:blipFill>
          <p:spPr>
            <a:xfrm rot="20904534">
              <a:off x="99217" y="93043"/>
              <a:ext cx="1037077" cy="1092871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101600" dist="47625" dir="1800000">
                <a:srgbClr val="000000">
                  <a:alpha val="44000"/>
                </a:srgbClr>
              </a:outerShdw>
            </a:effectLst>
          </p:spPr>
        </p:pic>
      </p:grpSp>
      <p:grpSp>
        <p:nvGrpSpPr>
          <p:cNvPr id="3582" name="Google Shape;211;p3"/>
          <p:cNvGrpSpPr/>
          <p:nvPr/>
        </p:nvGrpSpPr>
        <p:grpSpPr>
          <a:xfrm>
            <a:off x="1085596" y="1629198"/>
            <a:ext cx="297886" cy="313811"/>
            <a:chOff x="0" y="0"/>
            <a:chExt cx="297884" cy="313810"/>
          </a:xfrm>
        </p:grpSpPr>
        <p:sp>
          <p:nvSpPr>
            <p:cNvPr id="3580" name="Google Shape;212;p3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81" name="Google Shape;213;p3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593" name="Google Shape;214;p3"/>
          <p:cNvGrpSpPr/>
          <p:nvPr/>
        </p:nvGrpSpPr>
        <p:grpSpPr>
          <a:xfrm>
            <a:off x="7353475" y="3955299"/>
            <a:ext cx="291351" cy="281326"/>
            <a:chOff x="24" y="24"/>
            <a:chExt cx="291350" cy="281325"/>
          </a:xfrm>
        </p:grpSpPr>
        <p:sp>
          <p:nvSpPr>
            <p:cNvPr id="3583" name="Google Shape;215;p3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84" name="Google Shape;216;p3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85" name="Google Shape;217;p3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86" name="Google Shape;218;p3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87" name="Google Shape;219;p3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88" name="Google Shape;220;p3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89" name="Google Shape;221;p3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90" name="Google Shape;222;p3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91" name="Google Shape;223;p3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92" name="Google Shape;224;p3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596" name="Google Shape;230;p3"/>
          <p:cNvGrpSpPr/>
          <p:nvPr/>
        </p:nvGrpSpPr>
        <p:grpSpPr>
          <a:xfrm>
            <a:off x="1193975" y="4086766"/>
            <a:ext cx="122294" cy="132661"/>
            <a:chOff x="0" y="0"/>
            <a:chExt cx="122292" cy="132660"/>
          </a:xfrm>
        </p:grpSpPr>
        <p:sp>
          <p:nvSpPr>
            <p:cNvPr id="3594" name="Google Shape;231;p3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95" name="Google Shape;232;p3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599" name="تجميع"/>
          <p:cNvGrpSpPr/>
          <p:nvPr/>
        </p:nvGrpSpPr>
        <p:grpSpPr>
          <a:xfrm>
            <a:off x="28864" y="1124"/>
            <a:ext cx="1251201" cy="812509"/>
            <a:chOff x="0" y="0"/>
            <a:chExt cx="1251200" cy="812508"/>
          </a:xfrm>
        </p:grpSpPr>
        <p:sp>
          <p:nvSpPr>
            <p:cNvPr id="3597" name="Google Shape;951;p13"/>
            <p:cNvSpPr/>
            <p:nvPr/>
          </p:nvSpPr>
          <p:spPr>
            <a:xfrm>
              <a:off x="0" y="0"/>
              <a:ext cx="1251201" cy="812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98" name="الفصل الثاني…"/>
            <p:cNvSpPr txBox="1"/>
            <p:nvPr/>
          </p:nvSpPr>
          <p:spPr>
            <a:xfrm rot="20159341">
              <a:off x="69889" y="221799"/>
              <a:ext cx="1111422" cy="3689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900"/>
              </a:pPr>
              <a:r>
                <a:t>الفصل الثاني </a:t>
              </a:r>
            </a:p>
            <a:p>
              <a:pPr algn="ctr" rtl="0">
                <a:defRPr b="1" sz="900"/>
              </a:pPr>
              <a:r>
                <a:t>الاعداد الحقيقة ونظرية فيثاغورس  </a:t>
              </a:r>
            </a:p>
          </p:txBody>
        </p:sp>
      </p:grpSp>
      <p:sp>
        <p:nvSpPr>
          <p:cNvPr id="3600" name="المفردات…"/>
          <p:cNvSpPr txBox="1"/>
          <p:nvPr/>
        </p:nvSpPr>
        <p:spPr>
          <a:xfrm>
            <a:off x="6128229" y="2396236"/>
            <a:ext cx="1825452" cy="11589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algn="ctr" rtl="0">
              <a:defRPr b="1" sz="1300"/>
            </a:pPr>
            <a:r>
              <a:rPr>
                <a:solidFill>
                  <a:srgbClr val="B51A00"/>
                </a:solidFill>
              </a:rPr>
              <a:t>المفردات </a:t>
            </a:r>
          </a:p>
          <a:p>
            <a:pPr algn="ctr" rtl="0">
              <a:defRPr b="1" sz="1300"/>
            </a:pPr>
            <a:r>
              <a:t>ساقا المثلث القائم - الوتر </a:t>
            </a:r>
          </a:p>
          <a:p>
            <a:pPr algn="ctr" rtl="0">
              <a:defRPr b="1" sz="1300"/>
            </a:pPr>
            <a:r>
              <a:t>نظرية فيثاغورس- </a:t>
            </a:r>
          </a:p>
          <a:p>
            <a:pPr algn="ctr" rtl="0">
              <a:defRPr b="1" sz="1300"/>
            </a:pPr>
            <a:r>
              <a:t>عكس نظرية فيثاغورس </a:t>
            </a:r>
          </a:p>
        </p:txBody>
      </p:sp>
      <p:sp>
        <p:nvSpPr>
          <p:cNvPr id="3601" name="نظرية فيثاغورس"/>
          <p:cNvSpPr txBox="1"/>
          <p:nvPr/>
        </p:nvSpPr>
        <p:spPr>
          <a:xfrm>
            <a:off x="6418454" y="925748"/>
            <a:ext cx="1281325" cy="2469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 sz="17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نظرية فيثاغورس </a:t>
            </a:r>
          </a:p>
        </p:txBody>
      </p:sp>
      <p:sp>
        <p:nvSpPr>
          <p:cNvPr id="3602" name="استعمل نظرية فيثاغورس"/>
          <p:cNvSpPr txBox="1"/>
          <p:nvPr/>
        </p:nvSpPr>
        <p:spPr>
          <a:xfrm>
            <a:off x="6442483" y="1729021"/>
            <a:ext cx="1196945" cy="1478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 sz="11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استعمل نظرية فيثاغورس </a:t>
            </a:r>
          </a:p>
        </p:txBody>
      </p:sp>
      <p:pic>
        <p:nvPicPr>
          <p:cNvPr id="3603" name="IMG_1809.jpeg" descr="IMG_1809.jpeg"/>
          <p:cNvPicPr>
            <a:picLocks noChangeAspect="1"/>
          </p:cNvPicPr>
          <p:nvPr/>
        </p:nvPicPr>
        <p:blipFill>
          <a:blip r:embed="rId17">
            <a:extLst/>
          </a:blip>
          <a:stretch>
            <a:fillRect/>
          </a:stretch>
        </p:blipFill>
        <p:spPr>
          <a:xfrm>
            <a:off x="1953332" y="17205"/>
            <a:ext cx="653380" cy="8925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prism dir="l" isContent="0" isInverted="1"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0" name="Google Shape;1765;p26"/>
          <p:cNvSpPr/>
          <p:nvPr/>
        </p:nvSpPr>
        <p:spPr>
          <a:xfrm rot="126755">
            <a:off x="2175160" y="1013126"/>
            <a:ext cx="4703898" cy="877930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1921" name="Google Shape;1766;p26"/>
          <p:cNvSpPr/>
          <p:nvPr/>
        </p:nvSpPr>
        <p:spPr>
          <a:xfrm rot="21464125">
            <a:off x="2051224" y="750197"/>
            <a:ext cx="538649" cy="5386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1922" name="Google Shape;1767;p26"/>
          <p:cNvSpPr/>
          <p:nvPr/>
        </p:nvSpPr>
        <p:spPr>
          <a:xfrm rot="4829594">
            <a:off x="6353031" y="894578"/>
            <a:ext cx="773225" cy="5221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1923" name="Google Shape;1770;p26"/>
          <p:cNvSpPr txBox="1"/>
          <p:nvPr>
            <p:ph type="body" sz="quarter" idx="1"/>
          </p:nvPr>
        </p:nvSpPr>
        <p:spPr>
          <a:xfrm rot="88792">
            <a:off x="2390810" y="899998"/>
            <a:ext cx="3971319" cy="1104186"/>
          </a:xfrm>
          <a:prstGeom prst="rect">
            <a:avLst/>
          </a:prstGeom>
        </p:spPr>
        <p:txBody>
          <a:bodyPr/>
          <a:lstStyle/>
          <a:p>
            <a:pPr marL="0" indent="0" defTabSz="393192" rtl="0">
              <a:defRPr b="1" sz="1591">
                <a:solidFill>
                  <a:srgbClr val="6E667A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t>بلغة الرياضيات </a:t>
            </a:r>
          </a:p>
          <a:p>
            <a:pPr marL="0" indent="0" defTabSz="393192" rtl="0">
              <a:defRPr b="1" sz="1591">
                <a:solidFill>
                  <a:srgbClr val="6E667A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t>وطني خط مستقيم لا انحناء فيه وهو وتر الحياة والضلع القائم فيها دعواتي اللامنتهية دائما بأمن وأمان وعز ومجد ورفعة لك ياوطني </a:t>
            </a:r>
          </a:p>
        </p:txBody>
      </p:sp>
      <p:grpSp>
        <p:nvGrpSpPr>
          <p:cNvPr id="1929" name="Google Shape;1771;p26"/>
          <p:cNvGrpSpPr/>
          <p:nvPr/>
        </p:nvGrpSpPr>
        <p:grpSpPr>
          <a:xfrm>
            <a:off x="8570627" y="4423862"/>
            <a:ext cx="191481" cy="191488"/>
            <a:chOff x="0" y="0"/>
            <a:chExt cx="191480" cy="191486"/>
          </a:xfrm>
        </p:grpSpPr>
        <p:sp>
          <p:nvSpPr>
            <p:cNvPr id="1924" name="Google Shape;1772;p26"/>
            <p:cNvSpPr/>
            <p:nvPr/>
          </p:nvSpPr>
          <p:spPr>
            <a:xfrm>
              <a:off x="136170" y="11266"/>
              <a:ext cx="32996" cy="3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1925" name="Google Shape;1773;p26"/>
            <p:cNvSpPr/>
            <p:nvPr/>
          </p:nvSpPr>
          <p:spPr>
            <a:xfrm>
              <a:off x="74057" y="134648"/>
              <a:ext cx="44877" cy="5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1926" name="Google Shape;1774;p26"/>
            <p:cNvSpPr/>
            <p:nvPr/>
          </p:nvSpPr>
          <p:spPr>
            <a:xfrm>
              <a:off x="84886" y="78546"/>
              <a:ext cx="22444" cy="22444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1927" name="Google Shape;1775;p26"/>
            <p:cNvSpPr/>
            <p:nvPr/>
          </p:nvSpPr>
          <p:spPr>
            <a:xfrm>
              <a:off x="0" y="0"/>
              <a:ext cx="191481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1928" name="Google Shape;1776;p26"/>
            <p:cNvSpPr/>
            <p:nvPr/>
          </p:nvSpPr>
          <p:spPr>
            <a:xfrm>
              <a:off x="22156" y="40793"/>
              <a:ext cx="146891" cy="15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1930" name="Google Shape;1777;p26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8416249" y="568677"/>
            <a:ext cx="500101" cy="411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01</a:t>
            </a:r>
          </a:p>
        </p:txBody>
      </p:sp>
      <p:sp>
        <p:nvSpPr>
          <p:cNvPr id="1931" name="Google Shape;1778;p26"/>
          <p:cNvSpPr txBox="1"/>
          <p:nvPr/>
        </p:nvSpPr>
        <p:spPr>
          <a:xfrm>
            <a:off x="8416249" y="1133002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02</a:t>
            </a:r>
          </a:p>
        </p:txBody>
      </p:sp>
      <p:sp>
        <p:nvSpPr>
          <p:cNvPr id="1932" name="Google Shape;1779;p26"/>
          <p:cNvSpPr txBox="1"/>
          <p:nvPr/>
        </p:nvSpPr>
        <p:spPr>
          <a:xfrm>
            <a:off x="8416249" y="1671049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03</a:t>
            </a:r>
          </a:p>
        </p:txBody>
      </p:sp>
      <p:sp>
        <p:nvSpPr>
          <p:cNvPr id="1933" name="Google Shape;1780;p26"/>
          <p:cNvSpPr txBox="1"/>
          <p:nvPr/>
        </p:nvSpPr>
        <p:spPr>
          <a:xfrm>
            <a:off x="8416249" y="2225223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04</a:t>
            </a:r>
          </a:p>
        </p:txBody>
      </p:sp>
      <p:sp>
        <p:nvSpPr>
          <p:cNvPr id="1934" name="Google Shape;1781;p26"/>
          <p:cNvSpPr txBox="1"/>
          <p:nvPr/>
        </p:nvSpPr>
        <p:spPr>
          <a:xfrm>
            <a:off x="8416249" y="2795522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05</a:t>
            </a:r>
          </a:p>
        </p:txBody>
      </p:sp>
      <p:sp>
        <p:nvSpPr>
          <p:cNvPr id="1935" name="Google Shape;1782;p26"/>
          <p:cNvSpPr txBox="1"/>
          <p:nvPr/>
        </p:nvSpPr>
        <p:spPr>
          <a:xfrm>
            <a:off x="8416249" y="3357759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06</a:t>
            </a:r>
          </a:p>
        </p:txBody>
      </p:sp>
      <p:sp>
        <p:nvSpPr>
          <p:cNvPr id="1936" name="Google Shape;1784;p26">
            <a:hlinkClick r:id="rId3" invalidUrl="" action="ppaction://hlinksldjump" tgtFrame="" tooltip="" history="1" highlightClick="0" endSnd="0"/>
          </p:cNvPr>
          <p:cNvSpPr/>
          <p:nvPr/>
        </p:nvSpPr>
        <p:spPr>
          <a:xfrm rot="18900000">
            <a:off x="945785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37" name="Google Shape;1785;p26"/>
          <p:cNvSpPr/>
          <p:nvPr/>
        </p:nvSpPr>
        <p:spPr>
          <a:xfrm rot="8100000">
            <a:off x="8027236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38" name="Google Shape;1786;p26"/>
          <p:cNvSpPr txBox="1"/>
          <p:nvPr/>
        </p:nvSpPr>
        <p:spPr>
          <a:xfrm>
            <a:off x="3330061" y="4490296"/>
            <a:ext cx="2403301" cy="487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algn="ctr" rtl="0">
              <a:defRPr sz="2000">
                <a:solidFill>
                  <a:schemeClr val="accent1"/>
                </a:solidFill>
                <a:latin typeface="Jua"/>
                <a:ea typeface="Jua"/>
                <a:cs typeface="Jua"/>
                <a:sym typeface="Jua"/>
              </a:defRPr>
            </a:lvl1pPr>
          </a:lstStyle>
          <a:p>
            <a:pPr/>
            <a:r>
              <a:t>…</a:t>
            </a:r>
          </a:p>
        </p:txBody>
      </p:sp>
      <p:pic>
        <p:nvPicPr>
          <p:cNvPr id="1939" name="IMG_0575.png" descr="IMG_0575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154329" y="-866435"/>
            <a:ext cx="2835342" cy="284672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950" name="تجميع"/>
          <p:cNvGrpSpPr/>
          <p:nvPr/>
        </p:nvGrpSpPr>
        <p:grpSpPr>
          <a:xfrm>
            <a:off x="2021853" y="2132984"/>
            <a:ext cx="4124757" cy="2202400"/>
            <a:chOff x="-25400" y="-24785"/>
            <a:chExt cx="4124756" cy="2202399"/>
          </a:xfrm>
        </p:grpSpPr>
        <p:grpSp>
          <p:nvGrpSpPr>
            <p:cNvPr id="1946" name="تجميع"/>
            <p:cNvGrpSpPr/>
            <p:nvPr/>
          </p:nvGrpSpPr>
          <p:grpSpPr>
            <a:xfrm>
              <a:off x="-25401" y="-24786"/>
              <a:ext cx="4081290" cy="2202401"/>
              <a:chOff x="-25400" y="-24785"/>
              <a:chExt cx="4081288" cy="2202399"/>
            </a:xfrm>
          </p:grpSpPr>
          <p:sp>
            <p:nvSpPr>
              <p:cNvPr id="1940" name="Google Shape;713;p59"/>
              <p:cNvSpPr/>
              <p:nvPr/>
            </p:nvSpPr>
            <p:spPr>
              <a:xfrm rot="10800000">
                <a:off x="2919203" y="714170"/>
                <a:ext cx="1136686" cy="7009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41" name="Google Shape;713;p59"/>
              <p:cNvSpPr/>
              <p:nvPr/>
            </p:nvSpPr>
            <p:spPr>
              <a:xfrm rot="10800000">
                <a:off x="2919203" y="0"/>
                <a:ext cx="1136686" cy="7009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1942" name="Google Shape;714;p59" descr="Google Shape;714;p59"/>
              <p:cNvPicPr>
                <a:picLocks noChangeAspect="0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 rot="10800000">
                <a:off x="-25401" y="-24786"/>
                <a:ext cx="3177162" cy="751775"/>
              </a:xfrm>
              <a:prstGeom prst="rect">
                <a:avLst/>
              </a:prstGeom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</p:pic>
          <p:pic>
            <p:nvPicPr>
              <p:cNvPr id="1943" name="Google Shape;714;p59" descr="Google Shape;714;p59"/>
              <p:cNvPicPr>
                <a:picLocks noChangeAspect="0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 rot="10800000">
                <a:off x="-25401" y="692367"/>
                <a:ext cx="3177162" cy="751776"/>
              </a:xfrm>
              <a:prstGeom prst="rect">
                <a:avLst/>
              </a:prstGeom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</p:pic>
          <p:sp>
            <p:nvSpPr>
              <p:cNvPr id="1944" name="Google Shape;713;p59"/>
              <p:cNvSpPr/>
              <p:nvPr/>
            </p:nvSpPr>
            <p:spPr>
              <a:xfrm rot="10800000">
                <a:off x="2919203" y="1442362"/>
                <a:ext cx="1136686" cy="7009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1945" name="Google Shape;714;p59" descr="Google Shape;714;p59"/>
              <p:cNvPicPr>
                <a:picLocks noChangeAspect="0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 rot="10800000">
                <a:off x="-25401" y="1425839"/>
                <a:ext cx="3177162" cy="751775"/>
              </a:xfrm>
              <a:prstGeom prst="rect">
                <a:avLst/>
              </a:prstGeom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</p:pic>
        </p:grpSp>
        <p:sp>
          <p:nvSpPr>
            <p:cNvPr id="1947" name="اليوم"/>
            <p:cNvSpPr txBox="1"/>
            <p:nvPr/>
          </p:nvSpPr>
          <p:spPr>
            <a:xfrm>
              <a:off x="3237125" y="172020"/>
              <a:ext cx="862232" cy="3726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defRPr b="1" sz="2700">
                  <a:blipFill rotWithShape="1">
                    <a:blip r:embed="rId6"/>
                    <a:srcRect l="0" t="0" r="0" b="0"/>
                    <a:tile tx="0" ty="0" sx="100000" sy="100000" flip="none" algn="tl"/>
                  </a:blipFill>
                </a:defRPr>
              </a:lvl1pPr>
            </a:lstStyle>
            <a:p>
              <a:pPr rtl="0">
                <a:defRPr/>
              </a:pPr>
              <a:r>
                <a:t>اليوم</a:t>
              </a:r>
            </a:p>
          </p:txBody>
        </p:sp>
        <p:sp>
          <p:nvSpPr>
            <p:cNvPr id="1948" name="التاريخ"/>
            <p:cNvSpPr txBox="1"/>
            <p:nvPr/>
          </p:nvSpPr>
          <p:spPr>
            <a:xfrm>
              <a:off x="3146800" y="910128"/>
              <a:ext cx="808605" cy="3247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defRPr b="1" sz="2300">
                  <a:blipFill rotWithShape="1">
                    <a:blip r:embed="rId6"/>
                    <a:srcRect l="0" t="0" r="0" b="0"/>
                    <a:tile tx="0" ty="0" sx="100000" sy="100000" flip="none" algn="tl"/>
                  </a:blip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  <p:sp>
          <p:nvSpPr>
            <p:cNvPr id="1949" name="الحصة"/>
            <p:cNvSpPr txBox="1"/>
            <p:nvPr/>
          </p:nvSpPr>
          <p:spPr>
            <a:xfrm>
              <a:off x="3274405" y="1647197"/>
              <a:ext cx="787671" cy="32476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defRPr b="1" sz="2300">
                  <a:blipFill rotWithShape="1">
                    <a:blip r:embed="rId6"/>
                    <a:srcRect l="0" t="0" r="0" b="0"/>
                    <a:tile tx="0" ty="0" sx="100000" sy="100000" flip="none" algn="tl"/>
                  </a:blipFill>
                </a:defRPr>
              </a:lvl1pPr>
            </a:lstStyle>
            <a:p>
              <a:pPr rtl="0">
                <a:defRPr/>
              </a:pPr>
              <a:r>
                <a:t>الحصة</a:t>
              </a:r>
            </a:p>
          </p:txBody>
        </p:sp>
      </p:grpSp>
      <p:grpSp>
        <p:nvGrpSpPr>
          <p:cNvPr id="1953" name="تجميع"/>
          <p:cNvGrpSpPr/>
          <p:nvPr/>
        </p:nvGrpSpPr>
        <p:grpSpPr>
          <a:xfrm>
            <a:off x="6866098" y="151043"/>
            <a:ext cx="1460897" cy="581158"/>
            <a:chOff x="0" y="0"/>
            <a:chExt cx="1460895" cy="581156"/>
          </a:xfrm>
        </p:grpSpPr>
        <p:pic>
          <p:nvPicPr>
            <p:cNvPr id="1951" name="Google Shape;181;p29" descr="Google Shape;181;p29"/>
            <p:cNvPicPr>
              <a:picLocks noChangeAspect="1"/>
            </p:cNvPicPr>
            <p:nvPr/>
          </p:nvPicPr>
          <p:blipFill>
            <a:blip r:embed="rId7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952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pic>
        <p:nvPicPr>
          <p:cNvPr id="1954" name="IMG_1753.jpeg" descr="IMG_1753.jpeg"/>
          <p:cNvPicPr>
            <a:picLocks noChangeAspect="1"/>
          </p:cNvPicPr>
          <p:nvPr/>
        </p:nvPicPr>
        <p:blipFill>
          <a:blip r:embed="rId8">
            <a:extLst/>
          </a:blip>
          <a:srcRect l="25189" t="6250" r="25728" b="34478"/>
          <a:stretch>
            <a:fillRect/>
          </a:stretch>
        </p:blipFill>
        <p:spPr>
          <a:xfrm>
            <a:off x="6239106" y="2037505"/>
            <a:ext cx="1808632" cy="1354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600" fill="norm" stroke="1" extrusionOk="0">
                <a:moveTo>
                  <a:pt x="4369" y="0"/>
                </a:moveTo>
                <a:cubicBezTo>
                  <a:pt x="4108" y="0"/>
                  <a:pt x="4094" y="8"/>
                  <a:pt x="4094" y="196"/>
                </a:cubicBezTo>
                <a:cubicBezTo>
                  <a:pt x="4094" y="305"/>
                  <a:pt x="4124" y="579"/>
                  <a:pt x="4156" y="804"/>
                </a:cubicBezTo>
                <a:cubicBezTo>
                  <a:pt x="4187" y="1029"/>
                  <a:pt x="4274" y="1840"/>
                  <a:pt x="4350" y="2608"/>
                </a:cubicBezTo>
                <a:cubicBezTo>
                  <a:pt x="4575" y="4884"/>
                  <a:pt x="4753" y="6768"/>
                  <a:pt x="4791" y="7223"/>
                </a:cubicBezTo>
                <a:cubicBezTo>
                  <a:pt x="4820" y="7573"/>
                  <a:pt x="4842" y="7639"/>
                  <a:pt x="4914" y="7603"/>
                </a:cubicBezTo>
                <a:cubicBezTo>
                  <a:pt x="5081" y="7519"/>
                  <a:pt x="6362" y="6431"/>
                  <a:pt x="6573" y="6191"/>
                </a:cubicBezTo>
                <a:cubicBezTo>
                  <a:pt x="6783" y="5952"/>
                  <a:pt x="6877" y="5965"/>
                  <a:pt x="6814" y="6223"/>
                </a:cubicBezTo>
                <a:cubicBezTo>
                  <a:pt x="6742" y="6518"/>
                  <a:pt x="6442" y="7274"/>
                  <a:pt x="6397" y="7274"/>
                </a:cubicBezTo>
                <a:cubicBezTo>
                  <a:pt x="6371" y="7274"/>
                  <a:pt x="6109" y="7485"/>
                  <a:pt x="5814" y="7742"/>
                </a:cubicBezTo>
                <a:cubicBezTo>
                  <a:pt x="5520" y="8000"/>
                  <a:pt x="5197" y="8264"/>
                  <a:pt x="5099" y="8331"/>
                </a:cubicBezTo>
                <a:cubicBezTo>
                  <a:pt x="4935" y="8443"/>
                  <a:pt x="4922" y="8480"/>
                  <a:pt x="4947" y="8730"/>
                </a:cubicBezTo>
                <a:cubicBezTo>
                  <a:pt x="5031" y="9562"/>
                  <a:pt x="5139" y="10668"/>
                  <a:pt x="5170" y="11022"/>
                </a:cubicBezTo>
                <a:cubicBezTo>
                  <a:pt x="5222" y="11610"/>
                  <a:pt x="5408" y="12743"/>
                  <a:pt x="5506" y="13060"/>
                </a:cubicBezTo>
                <a:cubicBezTo>
                  <a:pt x="5720" y="13750"/>
                  <a:pt x="6262" y="14348"/>
                  <a:pt x="6866" y="14560"/>
                </a:cubicBezTo>
                <a:cubicBezTo>
                  <a:pt x="7951" y="14941"/>
                  <a:pt x="10067" y="14542"/>
                  <a:pt x="11122" y="13763"/>
                </a:cubicBezTo>
                <a:cubicBezTo>
                  <a:pt x="11311" y="13623"/>
                  <a:pt x="11489" y="13526"/>
                  <a:pt x="11515" y="13547"/>
                </a:cubicBezTo>
                <a:cubicBezTo>
                  <a:pt x="11541" y="13569"/>
                  <a:pt x="11572" y="13775"/>
                  <a:pt x="11586" y="13997"/>
                </a:cubicBezTo>
                <a:cubicBezTo>
                  <a:pt x="11615" y="14452"/>
                  <a:pt x="11724" y="14662"/>
                  <a:pt x="11984" y="14769"/>
                </a:cubicBezTo>
                <a:cubicBezTo>
                  <a:pt x="12384" y="14933"/>
                  <a:pt x="13048" y="14639"/>
                  <a:pt x="13169" y="14250"/>
                </a:cubicBezTo>
                <a:cubicBezTo>
                  <a:pt x="13265" y="13939"/>
                  <a:pt x="13212" y="13234"/>
                  <a:pt x="12842" y="10142"/>
                </a:cubicBezTo>
                <a:cubicBezTo>
                  <a:pt x="12529" y="7524"/>
                  <a:pt x="12327" y="5786"/>
                  <a:pt x="12136" y="4001"/>
                </a:cubicBezTo>
                <a:lnTo>
                  <a:pt x="12046" y="3121"/>
                </a:lnTo>
                <a:lnTo>
                  <a:pt x="11875" y="3127"/>
                </a:lnTo>
                <a:cubicBezTo>
                  <a:pt x="11784" y="3129"/>
                  <a:pt x="11369" y="3189"/>
                  <a:pt x="10951" y="3267"/>
                </a:cubicBezTo>
                <a:cubicBezTo>
                  <a:pt x="10230" y="3400"/>
                  <a:pt x="10168" y="3402"/>
                  <a:pt x="9748" y="3286"/>
                </a:cubicBezTo>
                <a:cubicBezTo>
                  <a:pt x="9504" y="3218"/>
                  <a:pt x="9172" y="3076"/>
                  <a:pt x="9008" y="2969"/>
                </a:cubicBezTo>
                <a:cubicBezTo>
                  <a:pt x="8845" y="2862"/>
                  <a:pt x="8697" y="2790"/>
                  <a:pt x="8681" y="2811"/>
                </a:cubicBezTo>
                <a:cubicBezTo>
                  <a:pt x="8666" y="2831"/>
                  <a:pt x="8785" y="3025"/>
                  <a:pt x="8947" y="3241"/>
                </a:cubicBezTo>
                <a:cubicBezTo>
                  <a:pt x="9226" y="3614"/>
                  <a:pt x="9624" y="3992"/>
                  <a:pt x="10222" y="4444"/>
                </a:cubicBezTo>
                <a:cubicBezTo>
                  <a:pt x="10584" y="4719"/>
                  <a:pt x="10918" y="5132"/>
                  <a:pt x="11008" y="5419"/>
                </a:cubicBezTo>
                <a:cubicBezTo>
                  <a:pt x="11108" y="5736"/>
                  <a:pt x="11100" y="6363"/>
                  <a:pt x="10994" y="6780"/>
                </a:cubicBezTo>
                <a:cubicBezTo>
                  <a:pt x="10846" y="7360"/>
                  <a:pt x="10474" y="7723"/>
                  <a:pt x="8734" y="9002"/>
                </a:cubicBezTo>
                <a:cubicBezTo>
                  <a:pt x="7742" y="9730"/>
                  <a:pt x="7620" y="9797"/>
                  <a:pt x="7293" y="9755"/>
                </a:cubicBezTo>
                <a:cubicBezTo>
                  <a:pt x="6749" y="9686"/>
                  <a:pt x="6401" y="9066"/>
                  <a:pt x="6388" y="8147"/>
                </a:cubicBezTo>
                <a:cubicBezTo>
                  <a:pt x="6379" y="7555"/>
                  <a:pt x="6471" y="7437"/>
                  <a:pt x="6521" y="7977"/>
                </a:cubicBezTo>
                <a:cubicBezTo>
                  <a:pt x="6539" y="8180"/>
                  <a:pt x="6575" y="8418"/>
                  <a:pt x="6596" y="8508"/>
                </a:cubicBezTo>
                <a:cubicBezTo>
                  <a:pt x="6672" y="8828"/>
                  <a:pt x="7066" y="8960"/>
                  <a:pt x="7535" y="8825"/>
                </a:cubicBezTo>
                <a:cubicBezTo>
                  <a:pt x="7700" y="8777"/>
                  <a:pt x="7698" y="8775"/>
                  <a:pt x="7682" y="8299"/>
                </a:cubicBezTo>
                <a:cubicBezTo>
                  <a:pt x="7659" y="7635"/>
                  <a:pt x="7568" y="6548"/>
                  <a:pt x="7473" y="5792"/>
                </a:cubicBezTo>
                <a:cubicBezTo>
                  <a:pt x="7429" y="5442"/>
                  <a:pt x="7373" y="4929"/>
                  <a:pt x="7345" y="4653"/>
                </a:cubicBezTo>
                <a:cubicBezTo>
                  <a:pt x="7138" y="2612"/>
                  <a:pt x="6966" y="1335"/>
                  <a:pt x="6885" y="1196"/>
                </a:cubicBezTo>
                <a:cubicBezTo>
                  <a:pt x="6856" y="1146"/>
                  <a:pt x="6607" y="956"/>
                  <a:pt x="6331" y="779"/>
                </a:cubicBezTo>
                <a:cubicBezTo>
                  <a:pt x="5533" y="267"/>
                  <a:pt x="4857" y="0"/>
                  <a:pt x="4369" y="0"/>
                </a:cubicBezTo>
                <a:close/>
                <a:moveTo>
                  <a:pt x="3549" y="196"/>
                </a:moveTo>
                <a:cubicBezTo>
                  <a:pt x="3494" y="120"/>
                  <a:pt x="3055" y="357"/>
                  <a:pt x="2630" y="690"/>
                </a:cubicBezTo>
                <a:cubicBezTo>
                  <a:pt x="2444" y="836"/>
                  <a:pt x="2258" y="956"/>
                  <a:pt x="2218" y="956"/>
                </a:cubicBezTo>
                <a:cubicBezTo>
                  <a:pt x="2177" y="956"/>
                  <a:pt x="2072" y="1035"/>
                  <a:pt x="1981" y="1133"/>
                </a:cubicBezTo>
                <a:lnTo>
                  <a:pt x="1815" y="1310"/>
                </a:lnTo>
                <a:lnTo>
                  <a:pt x="2270" y="1912"/>
                </a:lnTo>
                <a:lnTo>
                  <a:pt x="2725" y="2513"/>
                </a:lnTo>
                <a:lnTo>
                  <a:pt x="2663" y="2773"/>
                </a:lnTo>
                <a:cubicBezTo>
                  <a:pt x="2585" y="3091"/>
                  <a:pt x="2221" y="3594"/>
                  <a:pt x="1938" y="3773"/>
                </a:cubicBezTo>
                <a:cubicBezTo>
                  <a:pt x="1794" y="3864"/>
                  <a:pt x="1661" y="4039"/>
                  <a:pt x="1512" y="4355"/>
                </a:cubicBezTo>
                <a:cubicBezTo>
                  <a:pt x="1229" y="4954"/>
                  <a:pt x="1060" y="5080"/>
                  <a:pt x="469" y="5134"/>
                </a:cubicBezTo>
                <a:lnTo>
                  <a:pt x="0" y="5178"/>
                </a:lnTo>
                <a:lnTo>
                  <a:pt x="0" y="5906"/>
                </a:lnTo>
                <a:cubicBezTo>
                  <a:pt x="0" y="6481"/>
                  <a:pt x="15" y="6644"/>
                  <a:pt x="81" y="6685"/>
                </a:cubicBezTo>
                <a:cubicBezTo>
                  <a:pt x="563" y="6987"/>
                  <a:pt x="703" y="7107"/>
                  <a:pt x="768" y="7274"/>
                </a:cubicBezTo>
                <a:cubicBezTo>
                  <a:pt x="809" y="7381"/>
                  <a:pt x="886" y="7514"/>
                  <a:pt x="938" y="7571"/>
                </a:cubicBezTo>
                <a:cubicBezTo>
                  <a:pt x="991" y="7629"/>
                  <a:pt x="1158" y="7873"/>
                  <a:pt x="1308" y="8116"/>
                </a:cubicBezTo>
                <a:cubicBezTo>
                  <a:pt x="1458" y="8358"/>
                  <a:pt x="1706" y="8737"/>
                  <a:pt x="1858" y="8951"/>
                </a:cubicBezTo>
                <a:cubicBezTo>
                  <a:pt x="2049" y="9222"/>
                  <a:pt x="2156" y="9326"/>
                  <a:pt x="2218" y="9293"/>
                </a:cubicBezTo>
                <a:cubicBezTo>
                  <a:pt x="2267" y="9267"/>
                  <a:pt x="2445" y="9179"/>
                  <a:pt x="2611" y="9097"/>
                </a:cubicBezTo>
                <a:cubicBezTo>
                  <a:pt x="2777" y="9015"/>
                  <a:pt x="2938" y="8917"/>
                  <a:pt x="2966" y="8882"/>
                </a:cubicBezTo>
                <a:cubicBezTo>
                  <a:pt x="2995" y="8846"/>
                  <a:pt x="3047" y="8819"/>
                  <a:pt x="3085" y="8819"/>
                </a:cubicBezTo>
                <a:cubicBezTo>
                  <a:pt x="3123" y="8819"/>
                  <a:pt x="3421" y="8643"/>
                  <a:pt x="3744" y="8432"/>
                </a:cubicBezTo>
                <a:lnTo>
                  <a:pt x="4327" y="8053"/>
                </a:lnTo>
                <a:lnTo>
                  <a:pt x="4298" y="7717"/>
                </a:lnTo>
                <a:cubicBezTo>
                  <a:pt x="4240" y="7054"/>
                  <a:pt x="4101" y="5610"/>
                  <a:pt x="4042" y="5071"/>
                </a:cubicBezTo>
                <a:cubicBezTo>
                  <a:pt x="4009" y="4768"/>
                  <a:pt x="3934" y="3971"/>
                  <a:pt x="3876" y="3305"/>
                </a:cubicBezTo>
                <a:cubicBezTo>
                  <a:pt x="3695" y="1224"/>
                  <a:pt x="3594" y="257"/>
                  <a:pt x="3549" y="196"/>
                </a:cubicBezTo>
                <a:close/>
                <a:moveTo>
                  <a:pt x="7530" y="1709"/>
                </a:moveTo>
                <a:cubicBezTo>
                  <a:pt x="7522" y="1720"/>
                  <a:pt x="7588" y="2288"/>
                  <a:pt x="7677" y="2975"/>
                </a:cubicBezTo>
                <a:cubicBezTo>
                  <a:pt x="8036" y="5766"/>
                  <a:pt x="8122" y="7228"/>
                  <a:pt x="7980" y="8135"/>
                </a:cubicBezTo>
                <a:cubicBezTo>
                  <a:pt x="7940" y="8387"/>
                  <a:pt x="7931" y="8597"/>
                  <a:pt x="7956" y="8597"/>
                </a:cubicBezTo>
                <a:cubicBezTo>
                  <a:pt x="8042" y="8597"/>
                  <a:pt x="9009" y="7921"/>
                  <a:pt x="9624" y="7432"/>
                </a:cubicBezTo>
                <a:cubicBezTo>
                  <a:pt x="10392" y="6822"/>
                  <a:pt x="10804" y="6405"/>
                  <a:pt x="10804" y="6248"/>
                </a:cubicBezTo>
                <a:cubicBezTo>
                  <a:pt x="10804" y="6049"/>
                  <a:pt x="10438" y="5633"/>
                  <a:pt x="9790" y="5102"/>
                </a:cubicBezTo>
                <a:cubicBezTo>
                  <a:pt x="9037" y="4486"/>
                  <a:pt x="9050" y="4504"/>
                  <a:pt x="8530" y="3748"/>
                </a:cubicBezTo>
                <a:lnTo>
                  <a:pt x="8099" y="3121"/>
                </a:lnTo>
                <a:lnTo>
                  <a:pt x="8127" y="2709"/>
                </a:lnTo>
                <a:lnTo>
                  <a:pt x="8155" y="2292"/>
                </a:lnTo>
                <a:lnTo>
                  <a:pt x="7852" y="1988"/>
                </a:lnTo>
                <a:cubicBezTo>
                  <a:pt x="7684" y="1822"/>
                  <a:pt x="7537" y="1698"/>
                  <a:pt x="7530" y="1709"/>
                </a:cubicBezTo>
                <a:close/>
                <a:moveTo>
                  <a:pt x="13415" y="3672"/>
                </a:moveTo>
                <a:lnTo>
                  <a:pt x="13017" y="3684"/>
                </a:lnTo>
                <a:lnTo>
                  <a:pt x="12615" y="3691"/>
                </a:lnTo>
                <a:lnTo>
                  <a:pt x="12643" y="3881"/>
                </a:lnTo>
                <a:cubicBezTo>
                  <a:pt x="12689" y="4182"/>
                  <a:pt x="12940" y="6236"/>
                  <a:pt x="12980" y="6647"/>
                </a:cubicBezTo>
                <a:cubicBezTo>
                  <a:pt x="12999" y="6849"/>
                  <a:pt x="13149" y="8123"/>
                  <a:pt x="13316" y="9477"/>
                </a:cubicBezTo>
                <a:cubicBezTo>
                  <a:pt x="13565" y="11496"/>
                  <a:pt x="13621" y="12120"/>
                  <a:pt x="13629" y="12933"/>
                </a:cubicBezTo>
                <a:cubicBezTo>
                  <a:pt x="13636" y="13722"/>
                  <a:pt x="13617" y="14001"/>
                  <a:pt x="13539" y="14301"/>
                </a:cubicBezTo>
                <a:cubicBezTo>
                  <a:pt x="13410" y="14793"/>
                  <a:pt x="13133" y="15306"/>
                  <a:pt x="12842" y="15592"/>
                </a:cubicBezTo>
                <a:cubicBezTo>
                  <a:pt x="12644" y="15787"/>
                  <a:pt x="12549" y="15823"/>
                  <a:pt x="12212" y="15852"/>
                </a:cubicBezTo>
                <a:cubicBezTo>
                  <a:pt x="11817" y="15886"/>
                  <a:pt x="11812" y="15887"/>
                  <a:pt x="11624" y="15637"/>
                </a:cubicBezTo>
                <a:cubicBezTo>
                  <a:pt x="11450" y="15404"/>
                  <a:pt x="11302" y="14957"/>
                  <a:pt x="11302" y="14668"/>
                </a:cubicBezTo>
                <a:cubicBezTo>
                  <a:pt x="11302" y="14562"/>
                  <a:pt x="11282" y="14561"/>
                  <a:pt x="11122" y="14681"/>
                </a:cubicBezTo>
                <a:cubicBezTo>
                  <a:pt x="10455" y="15179"/>
                  <a:pt x="9271" y="15628"/>
                  <a:pt x="8378" y="15719"/>
                </a:cubicBezTo>
                <a:cubicBezTo>
                  <a:pt x="7345" y="15824"/>
                  <a:pt x="6668" y="15720"/>
                  <a:pt x="6146" y="15377"/>
                </a:cubicBezTo>
                <a:cubicBezTo>
                  <a:pt x="5927" y="15233"/>
                  <a:pt x="5646" y="14988"/>
                  <a:pt x="5525" y="14826"/>
                </a:cubicBezTo>
                <a:cubicBezTo>
                  <a:pt x="5286" y="14506"/>
                  <a:pt x="5275" y="14532"/>
                  <a:pt x="5383" y="15136"/>
                </a:cubicBezTo>
                <a:cubicBezTo>
                  <a:pt x="5569" y="16170"/>
                  <a:pt x="5870" y="16754"/>
                  <a:pt x="6369" y="17048"/>
                </a:cubicBezTo>
                <a:cubicBezTo>
                  <a:pt x="7281" y="17586"/>
                  <a:pt x="7189" y="17551"/>
                  <a:pt x="8061" y="17631"/>
                </a:cubicBezTo>
                <a:cubicBezTo>
                  <a:pt x="9249" y="17740"/>
                  <a:pt x="11235" y="17673"/>
                  <a:pt x="11932" y="17498"/>
                </a:cubicBezTo>
                <a:cubicBezTo>
                  <a:pt x="12864" y="17263"/>
                  <a:pt x="14310" y="16722"/>
                  <a:pt x="14932" y="16377"/>
                </a:cubicBezTo>
                <a:cubicBezTo>
                  <a:pt x="15719" y="15941"/>
                  <a:pt x="16507" y="15224"/>
                  <a:pt x="16382" y="15060"/>
                </a:cubicBezTo>
                <a:cubicBezTo>
                  <a:pt x="16325" y="14986"/>
                  <a:pt x="15723" y="14722"/>
                  <a:pt x="14984" y="14440"/>
                </a:cubicBezTo>
                <a:cubicBezTo>
                  <a:pt x="14697" y="14330"/>
                  <a:pt x="14433" y="14201"/>
                  <a:pt x="14396" y="14155"/>
                </a:cubicBezTo>
                <a:cubicBezTo>
                  <a:pt x="14317" y="14056"/>
                  <a:pt x="14425" y="13308"/>
                  <a:pt x="14548" y="13111"/>
                </a:cubicBezTo>
                <a:cubicBezTo>
                  <a:pt x="14588" y="13046"/>
                  <a:pt x="14888" y="12815"/>
                  <a:pt x="15211" y="12598"/>
                </a:cubicBezTo>
                <a:lnTo>
                  <a:pt x="15799" y="12199"/>
                </a:lnTo>
                <a:lnTo>
                  <a:pt x="15775" y="11484"/>
                </a:lnTo>
                <a:lnTo>
                  <a:pt x="15747" y="10762"/>
                </a:lnTo>
                <a:lnTo>
                  <a:pt x="15965" y="10167"/>
                </a:lnTo>
                <a:cubicBezTo>
                  <a:pt x="16086" y="9838"/>
                  <a:pt x="16211" y="9548"/>
                  <a:pt x="16245" y="9521"/>
                </a:cubicBezTo>
                <a:cubicBezTo>
                  <a:pt x="16278" y="9494"/>
                  <a:pt x="16306" y="9272"/>
                  <a:pt x="16306" y="9027"/>
                </a:cubicBezTo>
                <a:cubicBezTo>
                  <a:pt x="16306" y="8594"/>
                  <a:pt x="16297" y="8560"/>
                  <a:pt x="15870" y="7717"/>
                </a:cubicBezTo>
                <a:cubicBezTo>
                  <a:pt x="15477" y="6940"/>
                  <a:pt x="15430" y="6812"/>
                  <a:pt x="15415" y="6457"/>
                </a:cubicBezTo>
                <a:lnTo>
                  <a:pt x="15396" y="6065"/>
                </a:lnTo>
                <a:lnTo>
                  <a:pt x="14771" y="5387"/>
                </a:lnTo>
                <a:cubicBezTo>
                  <a:pt x="14426" y="5017"/>
                  <a:pt x="13981" y="4484"/>
                  <a:pt x="13780" y="4197"/>
                </a:cubicBezTo>
                <a:lnTo>
                  <a:pt x="13415" y="3672"/>
                </a:lnTo>
                <a:close/>
                <a:moveTo>
                  <a:pt x="4298" y="8939"/>
                </a:moveTo>
                <a:cubicBezTo>
                  <a:pt x="4245" y="8948"/>
                  <a:pt x="4168" y="8986"/>
                  <a:pt x="4033" y="9059"/>
                </a:cubicBezTo>
                <a:cubicBezTo>
                  <a:pt x="3861" y="9153"/>
                  <a:pt x="3689" y="9260"/>
                  <a:pt x="3649" y="9300"/>
                </a:cubicBezTo>
                <a:cubicBezTo>
                  <a:pt x="3514" y="9432"/>
                  <a:pt x="3302" y="9538"/>
                  <a:pt x="3080" y="9585"/>
                </a:cubicBezTo>
                <a:cubicBezTo>
                  <a:pt x="2462" y="9713"/>
                  <a:pt x="2386" y="9852"/>
                  <a:pt x="2673" y="10332"/>
                </a:cubicBezTo>
                <a:cubicBezTo>
                  <a:pt x="2767" y="10489"/>
                  <a:pt x="2864" y="10681"/>
                  <a:pt x="2891" y="10762"/>
                </a:cubicBezTo>
                <a:cubicBezTo>
                  <a:pt x="3024" y="11161"/>
                  <a:pt x="3369" y="11756"/>
                  <a:pt x="3469" y="11756"/>
                </a:cubicBezTo>
                <a:cubicBezTo>
                  <a:pt x="3513" y="11756"/>
                  <a:pt x="3566" y="11804"/>
                  <a:pt x="3583" y="11864"/>
                </a:cubicBezTo>
                <a:cubicBezTo>
                  <a:pt x="3599" y="11923"/>
                  <a:pt x="3665" y="11994"/>
                  <a:pt x="3729" y="12022"/>
                </a:cubicBezTo>
                <a:cubicBezTo>
                  <a:pt x="3906" y="12096"/>
                  <a:pt x="4358" y="12526"/>
                  <a:pt x="4606" y="12857"/>
                </a:cubicBezTo>
                <a:cubicBezTo>
                  <a:pt x="4727" y="13019"/>
                  <a:pt x="4834" y="13149"/>
                  <a:pt x="4843" y="13149"/>
                </a:cubicBezTo>
                <a:cubicBezTo>
                  <a:pt x="4860" y="13149"/>
                  <a:pt x="4830" y="12729"/>
                  <a:pt x="4796" y="12471"/>
                </a:cubicBezTo>
                <a:cubicBezTo>
                  <a:pt x="4786" y="12402"/>
                  <a:pt x="4760" y="12322"/>
                  <a:pt x="4739" y="12294"/>
                </a:cubicBezTo>
                <a:cubicBezTo>
                  <a:pt x="4718" y="12266"/>
                  <a:pt x="4701" y="12048"/>
                  <a:pt x="4701" y="11807"/>
                </a:cubicBezTo>
                <a:cubicBezTo>
                  <a:pt x="4701" y="11565"/>
                  <a:pt x="4677" y="11250"/>
                  <a:pt x="4649" y="11104"/>
                </a:cubicBezTo>
                <a:cubicBezTo>
                  <a:pt x="4620" y="10958"/>
                  <a:pt x="4567" y="10447"/>
                  <a:pt x="4530" y="9971"/>
                </a:cubicBezTo>
                <a:cubicBezTo>
                  <a:pt x="4493" y="9494"/>
                  <a:pt x="4435" y="9055"/>
                  <a:pt x="4402" y="8996"/>
                </a:cubicBezTo>
                <a:cubicBezTo>
                  <a:pt x="4377" y="8949"/>
                  <a:pt x="4351" y="8930"/>
                  <a:pt x="4298" y="8939"/>
                </a:cubicBezTo>
                <a:close/>
                <a:moveTo>
                  <a:pt x="16709" y="10078"/>
                </a:moveTo>
                <a:cubicBezTo>
                  <a:pt x="16616" y="10054"/>
                  <a:pt x="16518" y="10073"/>
                  <a:pt x="16406" y="10142"/>
                </a:cubicBezTo>
                <a:cubicBezTo>
                  <a:pt x="16244" y="10240"/>
                  <a:pt x="16031" y="10650"/>
                  <a:pt x="16031" y="10863"/>
                </a:cubicBezTo>
                <a:cubicBezTo>
                  <a:pt x="16031" y="11081"/>
                  <a:pt x="16177" y="11368"/>
                  <a:pt x="16354" y="11496"/>
                </a:cubicBezTo>
                <a:cubicBezTo>
                  <a:pt x="16570" y="11654"/>
                  <a:pt x="16772" y="11631"/>
                  <a:pt x="16960" y="11420"/>
                </a:cubicBezTo>
                <a:cubicBezTo>
                  <a:pt x="17106" y="11257"/>
                  <a:pt x="17131" y="11180"/>
                  <a:pt x="17131" y="10876"/>
                </a:cubicBezTo>
                <a:cubicBezTo>
                  <a:pt x="17131" y="10588"/>
                  <a:pt x="17100" y="10480"/>
                  <a:pt x="16970" y="10294"/>
                </a:cubicBezTo>
                <a:cubicBezTo>
                  <a:pt x="16885" y="10173"/>
                  <a:pt x="16802" y="10103"/>
                  <a:pt x="16709" y="10078"/>
                </a:cubicBezTo>
                <a:close/>
                <a:moveTo>
                  <a:pt x="17571" y="10800"/>
                </a:moveTo>
                <a:cubicBezTo>
                  <a:pt x="17519" y="10800"/>
                  <a:pt x="17297" y="11623"/>
                  <a:pt x="17297" y="11819"/>
                </a:cubicBezTo>
                <a:cubicBezTo>
                  <a:pt x="17297" y="11930"/>
                  <a:pt x="17341" y="11989"/>
                  <a:pt x="17448" y="12022"/>
                </a:cubicBezTo>
                <a:cubicBezTo>
                  <a:pt x="17531" y="12047"/>
                  <a:pt x="17675" y="12091"/>
                  <a:pt x="17766" y="12123"/>
                </a:cubicBezTo>
                <a:cubicBezTo>
                  <a:pt x="17970" y="12196"/>
                  <a:pt x="18274" y="12207"/>
                  <a:pt x="18439" y="12148"/>
                </a:cubicBezTo>
                <a:cubicBezTo>
                  <a:pt x="18705" y="12053"/>
                  <a:pt x="18529" y="11663"/>
                  <a:pt x="17993" y="11161"/>
                </a:cubicBezTo>
                <a:cubicBezTo>
                  <a:pt x="17782" y="10963"/>
                  <a:pt x="17593" y="10800"/>
                  <a:pt x="17571" y="10800"/>
                </a:cubicBezTo>
                <a:close/>
                <a:moveTo>
                  <a:pt x="18751" y="11060"/>
                </a:moveTo>
                <a:lnTo>
                  <a:pt x="18803" y="11408"/>
                </a:lnTo>
                <a:cubicBezTo>
                  <a:pt x="18898" y="12025"/>
                  <a:pt x="18580" y="12901"/>
                  <a:pt x="18183" y="13123"/>
                </a:cubicBezTo>
                <a:cubicBezTo>
                  <a:pt x="17965" y="13245"/>
                  <a:pt x="17656" y="13186"/>
                  <a:pt x="17055" y="12914"/>
                </a:cubicBezTo>
                <a:cubicBezTo>
                  <a:pt x="16847" y="12821"/>
                  <a:pt x="16650" y="12777"/>
                  <a:pt x="16505" y="12800"/>
                </a:cubicBezTo>
                <a:cubicBezTo>
                  <a:pt x="16234" y="12844"/>
                  <a:pt x="15281" y="13434"/>
                  <a:pt x="15349" y="13516"/>
                </a:cubicBezTo>
                <a:cubicBezTo>
                  <a:pt x="15375" y="13547"/>
                  <a:pt x="15573" y="13633"/>
                  <a:pt x="15785" y="13706"/>
                </a:cubicBezTo>
                <a:cubicBezTo>
                  <a:pt x="16220" y="13855"/>
                  <a:pt x="16610" y="14101"/>
                  <a:pt x="16723" y="14301"/>
                </a:cubicBezTo>
                <a:cubicBezTo>
                  <a:pt x="16846" y="14517"/>
                  <a:pt x="16817" y="15042"/>
                  <a:pt x="16662" y="15466"/>
                </a:cubicBezTo>
                <a:cubicBezTo>
                  <a:pt x="16511" y="15877"/>
                  <a:pt x="16111" y="16446"/>
                  <a:pt x="15809" y="16681"/>
                </a:cubicBezTo>
                <a:cubicBezTo>
                  <a:pt x="15514" y="16910"/>
                  <a:pt x="14430" y="17599"/>
                  <a:pt x="14216" y="17694"/>
                </a:cubicBezTo>
                <a:cubicBezTo>
                  <a:pt x="13624" y="17957"/>
                  <a:pt x="13329" y="18074"/>
                  <a:pt x="13254" y="18074"/>
                </a:cubicBezTo>
                <a:cubicBezTo>
                  <a:pt x="13103" y="18074"/>
                  <a:pt x="13167" y="18194"/>
                  <a:pt x="13458" y="18466"/>
                </a:cubicBezTo>
                <a:cubicBezTo>
                  <a:pt x="13615" y="18614"/>
                  <a:pt x="13761" y="18739"/>
                  <a:pt x="13780" y="18739"/>
                </a:cubicBezTo>
                <a:cubicBezTo>
                  <a:pt x="13799" y="18739"/>
                  <a:pt x="13893" y="18607"/>
                  <a:pt x="13989" y="18447"/>
                </a:cubicBezTo>
                <a:cubicBezTo>
                  <a:pt x="14187" y="18118"/>
                  <a:pt x="14267" y="18114"/>
                  <a:pt x="14586" y="18403"/>
                </a:cubicBezTo>
                <a:cubicBezTo>
                  <a:pt x="14700" y="18507"/>
                  <a:pt x="14819" y="18587"/>
                  <a:pt x="14851" y="18587"/>
                </a:cubicBezTo>
                <a:cubicBezTo>
                  <a:pt x="14884" y="18587"/>
                  <a:pt x="14994" y="18470"/>
                  <a:pt x="15098" y="18327"/>
                </a:cubicBezTo>
                <a:cubicBezTo>
                  <a:pt x="15439" y="17856"/>
                  <a:pt x="15829" y="17597"/>
                  <a:pt x="16643" y="17302"/>
                </a:cubicBezTo>
                <a:cubicBezTo>
                  <a:pt x="17865" y="16857"/>
                  <a:pt x="18505" y="16537"/>
                  <a:pt x="19604" y="15814"/>
                </a:cubicBezTo>
                <a:cubicBezTo>
                  <a:pt x="20627" y="15141"/>
                  <a:pt x="21146" y="14749"/>
                  <a:pt x="21296" y="14529"/>
                </a:cubicBezTo>
                <a:cubicBezTo>
                  <a:pt x="21431" y="14330"/>
                  <a:pt x="21585" y="13087"/>
                  <a:pt x="21595" y="12098"/>
                </a:cubicBezTo>
                <a:cubicBezTo>
                  <a:pt x="21600" y="11554"/>
                  <a:pt x="21582" y="11412"/>
                  <a:pt x="21490" y="11249"/>
                </a:cubicBezTo>
                <a:lnTo>
                  <a:pt x="21381" y="11060"/>
                </a:lnTo>
                <a:lnTo>
                  <a:pt x="20064" y="11060"/>
                </a:lnTo>
                <a:lnTo>
                  <a:pt x="18751" y="11060"/>
                </a:lnTo>
                <a:close/>
                <a:moveTo>
                  <a:pt x="13032" y="18200"/>
                </a:moveTo>
                <a:lnTo>
                  <a:pt x="12733" y="18251"/>
                </a:lnTo>
                <a:cubicBezTo>
                  <a:pt x="12571" y="18280"/>
                  <a:pt x="12239" y="18365"/>
                  <a:pt x="11994" y="18441"/>
                </a:cubicBezTo>
                <a:cubicBezTo>
                  <a:pt x="11303" y="18655"/>
                  <a:pt x="10043" y="18759"/>
                  <a:pt x="8866" y="18701"/>
                </a:cubicBezTo>
                <a:lnTo>
                  <a:pt x="7833" y="18650"/>
                </a:lnTo>
                <a:lnTo>
                  <a:pt x="7904" y="18859"/>
                </a:lnTo>
                <a:cubicBezTo>
                  <a:pt x="8024" y="19228"/>
                  <a:pt x="8226" y="19626"/>
                  <a:pt x="8724" y="20473"/>
                </a:cubicBezTo>
                <a:cubicBezTo>
                  <a:pt x="8992" y="20930"/>
                  <a:pt x="9212" y="21333"/>
                  <a:pt x="9212" y="21366"/>
                </a:cubicBezTo>
                <a:cubicBezTo>
                  <a:pt x="9212" y="21399"/>
                  <a:pt x="9242" y="21463"/>
                  <a:pt x="9279" y="21511"/>
                </a:cubicBezTo>
                <a:cubicBezTo>
                  <a:pt x="9317" y="21562"/>
                  <a:pt x="9496" y="21600"/>
                  <a:pt x="9705" y="21600"/>
                </a:cubicBezTo>
                <a:lnTo>
                  <a:pt x="10070" y="21600"/>
                </a:lnTo>
                <a:lnTo>
                  <a:pt x="10549" y="21056"/>
                </a:lnTo>
                <a:cubicBezTo>
                  <a:pt x="10811" y="20754"/>
                  <a:pt x="11074" y="20467"/>
                  <a:pt x="11136" y="20423"/>
                </a:cubicBezTo>
                <a:cubicBezTo>
                  <a:pt x="11198" y="20378"/>
                  <a:pt x="11769" y="20292"/>
                  <a:pt x="12406" y="20226"/>
                </a:cubicBezTo>
                <a:cubicBezTo>
                  <a:pt x="13492" y="20114"/>
                  <a:pt x="13583" y="20115"/>
                  <a:pt x="13828" y="20233"/>
                </a:cubicBezTo>
                <a:cubicBezTo>
                  <a:pt x="14127" y="20377"/>
                  <a:pt x="14233" y="20345"/>
                  <a:pt x="14321" y="20087"/>
                </a:cubicBezTo>
                <a:cubicBezTo>
                  <a:pt x="14433" y="19758"/>
                  <a:pt x="14395" y="19520"/>
                  <a:pt x="14202" y="19315"/>
                </a:cubicBezTo>
                <a:cubicBezTo>
                  <a:pt x="14011" y="19111"/>
                  <a:pt x="13775" y="18927"/>
                  <a:pt x="13757" y="18966"/>
                </a:cubicBezTo>
                <a:cubicBezTo>
                  <a:pt x="13626" y="19249"/>
                  <a:pt x="13419" y="19543"/>
                  <a:pt x="13354" y="19543"/>
                </a:cubicBezTo>
                <a:cubicBezTo>
                  <a:pt x="13265" y="19543"/>
                  <a:pt x="13009" y="19331"/>
                  <a:pt x="12799" y="19080"/>
                </a:cubicBezTo>
                <a:cubicBezTo>
                  <a:pt x="12664" y="18919"/>
                  <a:pt x="12654" y="18976"/>
                  <a:pt x="12937" y="18390"/>
                </a:cubicBezTo>
                <a:lnTo>
                  <a:pt x="13032" y="18200"/>
                </a:ln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prism dir="l" isContent="0" isInverted="1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1" dur="1000"/>
                                        <p:tgtEl>
                                          <p:spTgt spid="19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950" grpId="2"/>
      <p:bldP build="whole" bldLvl="1" animBg="1" rev="0" advAuto="0" spid="1923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6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57" name="IMG_1584.png" descr="IMG_158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34147" y="975135"/>
            <a:ext cx="5122927" cy="5143501"/>
          </a:xfrm>
          <a:prstGeom prst="rect">
            <a:avLst/>
          </a:prstGeom>
          <a:ln w="12700">
            <a:miter lim="400000"/>
          </a:ln>
        </p:spPr>
      </p:pic>
      <p:sp>
        <p:nvSpPr>
          <p:cNvPr id="1958" name="Google Shape;1742;p25"/>
          <p:cNvSpPr txBox="1"/>
          <p:nvPr>
            <p:ph type="title"/>
          </p:nvPr>
        </p:nvSpPr>
        <p:spPr>
          <a:xfrm>
            <a:off x="3479213" y="1026000"/>
            <a:ext cx="2883480" cy="677616"/>
          </a:xfrm>
          <a:prstGeom prst="rect">
            <a:avLst/>
          </a:prstGeom>
          <a:ln>
            <a:solidFill>
              <a:schemeClr val="accent5">
                <a:lumOff val="22745"/>
              </a:schemeClr>
            </a:solidFill>
          </a:ln>
          <a:effectLst>
            <a:outerShdw sx="100000" sy="100000" kx="0" ky="0" algn="b" rotWithShape="0" blurRad="190500" dist="12700" dir="5400000">
              <a:srgbClr val="000000"/>
            </a:outerShdw>
          </a:effectLst>
        </p:spPr>
        <p:txBody>
          <a:bodyPr lIns="162533" tIns="162533" rIns="162533" bIns="162533"/>
          <a:lstStyle>
            <a:lvl1pPr defTabSz="487680">
              <a:lnSpc>
                <a:spcPct val="100000"/>
              </a:lnSpc>
              <a:defRPr sz="2080">
                <a:solidFill>
                  <a:schemeClr val="accent6">
                    <a:lumOff val="-9411"/>
                  </a:schemeClr>
                </a:solidFill>
                <a:latin typeface="Spicy Rice"/>
                <a:ea typeface="Spicy Rice"/>
                <a:cs typeface="Spicy Rice"/>
                <a:sym typeface="Spicy Rice"/>
              </a:defRPr>
            </a:lvl1pPr>
          </a:lstStyle>
          <a:p>
            <a:pPr rtl="0">
              <a:defRPr/>
            </a:pPr>
            <a:r>
              <a:t>استراتيجية التصفح</a:t>
            </a:r>
          </a:p>
        </p:txBody>
      </p:sp>
      <p:sp>
        <p:nvSpPr>
          <p:cNvPr id="1959" name="Google Shape;450;p23"/>
          <p:cNvSpPr/>
          <p:nvPr/>
        </p:nvSpPr>
        <p:spPr>
          <a:xfrm>
            <a:off x="2183459" y="1414810"/>
            <a:ext cx="1517682" cy="13601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3" h="21600" fill="norm" stroke="1" extrusionOk="0">
                <a:moveTo>
                  <a:pt x="14940" y="511"/>
                </a:moveTo>
                <a:cubicBezTo>
                  <a:pt x="15044" y="511"/>
                  <a:pt x="15149" y="529"/>
                  <a:pt x="15255" y="563"/>
                </a:cubicBezTo>
                <a:cubicBezTo>
                  <a:pt x="15258" y="587"/>
                  <a:pt x="15264" y="610"/>
                  <a:pt x="15275" y="632"/>
                </a:cubicBezTo>
                <a:cubicBezTo>
                  <a:pt x="16613" y="3359"/>
                  <a:pt x="17910" y="6380"/>
                  <a:pt x="19757" y="8739"/>
                </a:cubicBezTo>
                <a:cubicBezTo>
                  <a:pt x="18316" y="8848"/>
                  <a:pt x="16960" y="9378"/>
                  <a:pt x="15692" y="10148"/>
                </a:cubicBezTo>
                <a:cubicBezTo>
                  <a:pt x="14915" y="10620"/>
                  <a:pt x="14098" y="11148"/>
                  <a:pt x="13495" y="11882"/>
                </a:cubicBezTo>
                <a:cubicBezTo>
                  <a:pt x="14633" y="9974"/>
                  <a:pt x="16437" y="8849"/>
                  <a:pt x="18571" y="8666"/>
                </a:cubicBezTo>
                <a:cubicBezTo>
                  <a:pt x="18669" y="8657"/>
                  <a:pt x="18714" y="8559"/>
                  <a:pt x="18710" y="8464"/>
                </a:cubicBezTo>
                <a:cubicBezTo>
                  <a:pt x="18771" y="8400"/>
                  <a:pt x="18793" y="8278"/>
                  <a:pt x="18711" y="8197"/>
                </a:cubicBezTo>
                <a:cubicBezTo>
                  <a:pt x="16684" y="6181"/>
                  <a:pt x="15734" y="3307"/>
                  <a:pt x="14222" y="860"/>
                </a:cubicBezTo>
                <a:cubicBezTo>
                  <a:pt x="14420" y="626"/>
                  <a:pt x="14674" y="511"/>
                  <a:pt x="14940" y="511"/>
                </a:cubicBezTo>
                <a:close/>
                <a:moveTo>
                  <a:pt x="13438" y="411"/>
                </a:moveTo>
                <a:cubicBezTo>
                  <a:pt x="13458" y="411"/>
                  <a:pt x="13478" y="411"/>
                  <a:pt x="13498" y="412"/>
                </a:cubicBezTo>
                <a:cubicBezTo>
                  <a:pt x="13505" y="435"/>
                  <a:pt x="13516" y="458"/>
                  <a:pt x="13529" y="478"/>
                </a:cubicBezTo>
                <a:cubicBezTo>
                  <a:pt x="15257" y="2979"/>
                  <a:pt x="16198" y="6167"/>
                  <a:pt x="18350" y="8290"/>
                </a:cubicBezTo>
                <a:cubicBezTo>
                  <a:pt x="15915" y="8362"/>
                  <a:pt x="13585" y="10247"/>
                  <a:pt x="12713" y="12774"/>
                </a:cubicBezTo>
                <a:cubicBezTo>
                  <a:pt x="11089" y="10177"/>
                  <a:pt x="9206" y="7717"/>
                  <a:pt x="7241" y="5435"/>
                </a:cubicBezTo>
                <a:cubicBezTo>
                  <a:pt x="7804" y="3995"/>
                  <a:pt x="8463" y="2688"/>
                  <a:pt x="9632" y="1748"/>
                </a:cubicBezTo>
                <a:cubicBezTo>
                  <a:pt x="10749" y="851"/>
                  <a:pt x="12071" y="411"/>
                  <a:pt x="13438" y="411"/>
                </a:cubicBezTo>
                <a:close/>
                <a:moveTo>
                  <a:pt x="5888" y="5519"/>
                </a:moveTo>
                <a:cubicBezTo>
                  <a:pt x="6263" y="5519"/>
                  <a:pt x="6634" y="5579"/>
                  <a:pt x="6991" y="5718"/>
                </a:cubicBezTo>
                <a:cubicBezTo>
                  <a:pt x="6996" y="5721"/>
                  <a:pt x="7001" y="5720"/>
                  <a:pt x="7007" y="5721"/>
                </a:cubicBezTo>
                <a:cubicBezTo>
                  <a:pt x="8934" y="8083"/>
                  <a:pt x="10730" y="10530"/>
                  <a:pt x="12517" y="13025"/>
                </a:cubicBezTo>
                <a:cubicBezTo>
                  <a:pt x="12487" y="13033"/>
                  <a:pt x="12458" y="13041"/>
                  <a:pt x="12428" y="13048"/>
                </a:cubicBezTo>
                <a:cubicBezTo>
                  <a:pt x="12412" y="13041"/>
                  <a:pt x="12393" y="13036"/>
                  <a:pt x="12373" y="13036"/>
                </a:cubicBezTo>
                <a:cubicBezTo>
                  <a:pt x="12348" y="13036"/>
                  <a:pt x="12322" y="13043"/>
                  <a:pt x="12293" y="13059"/>
                </a:cubicBezTo>
                <a:cubicBezTo>
                  <a:pt x="12262" y="13076"/>
                  <a:pt x="12231" y="13095"/>
                  <a:pt x="12200" y="13113"/>
                </a:cubicBezTo>
                <a:cubicBezTo>
                  <a:pt x="10119" y="13722"/>
                  <a:pt x="7666" y="15245"/>
                  <a:pt x="6622" y="17366"/>
                </a:cubicBezTo>
                <a:cubicBezTo>
                  <a:pt x="4798" y="14551"/>
                  <a:pt x="2637" y="11922"/>
                  <a:pt x="584" y="9314"/>
                </a:cubicBezTo>
                <a:cubicBezTo>
                  <a:pt x="1105" y="7903"/>
                  <a:pt x="1985" y="6920"/>
                  <a:pt x="3232" y="6284"/>
                </a:cubicBezTo>
                <a:cubicBezTo>
                  <a:pt x="4039" y="5872"/>
                  <a:pt x="4975" y="5519"/>
                  <a:pt x="5888" y="5519"/>
                </a:cubicBezTo>
                <a:close/>
                <a:moveTo>
                  <a:pt x="1232" y="10803"/>
                </a:moveTo>
                <a:cubicBezTo>
                  <a:pt x="2940" y="13086"/>
                  <a:pt x="4620" y="15428"/>
                  <a:pt x="6438" y="17587"/>
                </a:cubicBezTo>
                <a:cubicBezTo>
                  <a:pt x="6468" y="17623"/>
                  <a:pt x="6504" y="17638"/>
                  <a:pt x="6538" y="17638"/>
                </a:cubicBezTo>
                <a:cubicBezTo>
                  <a:pt x="6570" y="17638"/>
                  <a:pt x="6601" y="17624"/>
                  <a:pt x="6625" y="17601"/>
                </a:cubicBezTo>
                <a:cubicBezTo>
                  <a:pt x="6642" y="17611"/>
                  <a:pt x="6659" y="17616"/>
                  <a:pt x="6677" y="17616"/>
                </a:cubicBezTo>
                <a:cubicBezTo>
                  <a:pt x="6697" y="17616"/>
                  <a:pt x="6718" y="17609"/>
                  <a:pt x="6734" y="17592"/>
                </a:cubicBezTo>
                <a:cubicBezTo>
                  <a:pt x="7573" y="16751"/>
                  <a:pt x="8251" y="15806"/>
                  <a:pt x="9197" y="15089"/>
                </a:cubicBezTo>
                <a:cubicBezTo>
                  <a:pt x="9626" y="14767"/>
                  <a:pt x="10077" y="14483"/>
                  <a:pt x="10546" y="14239"/>
                </a:cubicBezTo>
                <a:cubicBezTo>
                  <a:pt x="8967" y="15530"/>
                  <a:pt x="7641" y="17295"/>
                  <a:pt x="6976" y="19317"/>
                </a:cubicBezTo>
                <a:cubicBezTo>
                  <a:pt x="6059" y="17970"/>
                  <a:pt x="4943" y="16753"/>
                  <a:pt x="3924" y="15500"/>
                </a:cubicBezTo>
                <a:cubicBezTo>
                  <a:pt x="2881" y="14216"/>
                  <a:pt x="1837" y="12933"/>
                  <a:pt x="792" y="11652"/>
                </a:cubicBezTo>
                <a:cubicBezTo>
                  <a:pt x="785" y="11644"/>
                  <a:pt x="778" y="11638"/>
                  <a:pt x="769" y="11632"/>
                </a:cubicBezTo>
                <a:cubicBezTo>
                  <a:pt x="818" y="11463"/>
                  <a:pt x="870" y="11302"/>
                  <a:pt x="960" y="11151"/>
                </a:cubicBezTo>
                <a:cubicBezTo>
                  <a:pt x="1038" y="11019"/>
                  <a:pt x="1137" y="10915"/>
                  <a:pt x="1232" y="10803"/>
                </a:cubicBezTo>
                <a:close/>
                <a:moveTo>
                  <a:pt x="16434" y="656"/>
                </a:moveTo>
                <a:cubicBezTo>
                  <a:pt x="16437" y="670"/>
                  <a:pt x="16441" y="684"/>
                  <a:pt x="16447" y="696"/>
                </a:cubicBezTo>
                <a:cubicBezTo>
                  <a:pt x="17952" y="3458"/>
                  <a:pt x="19447" y="6322"/>
                  <a:pt x="21225" y="8877"/>
                </a:cubicBezTo>
                <a:cubicBezTo>
                  <a:pt x="18677" y="9596"/>
                  <a:pt x="16046" y="10705"/>
                  <a:pt x="13928" y="12472"/>
                </a:cubicBezTo>
                <a:cubicBezTo>
                  <a:pt x="13913" y="12484"/>
                  <a:pt x="13901" y="12501"/>
                  <a:pt x="13896" y="12520"/>
                </a:cubicBezTo>
                <a:cubicBezTo>
                  <a:pt x="13809" y="12567"/>
                  <a:pt x="13757" y="12686"/>
                  <a:pt x="13835" y="12799"/>
                </a:cubicBezTo>
                <a:cubicBezTo>
                  <a:pt x="14057" y="13120"/>
                  <a:pt x="13928" y="13776"/>
                  <a:pt x="13709" y="14070"/>
                </a:cubicBezTo>
                <a:cubicBezTo>
                  <a:pt x="13596" y="14222"/>
                  <a:pt x="13478" y="14274"/>
                  <a:pt x="13358" y="14274"/>
                </a:cubicBezTo>
                <a:cubicBezTo>
                  <a:pt x="13104" y="14274"/>
                  <a:pt x="12838" y="14041"/>
                  <a:pt x="12576" y="14006"/>
                </a:cubicBezTo>
                <a:cubicBezTo>
                  <a:pt x="12572" y="14006"/>
                  <a:pt x="12568" y="14006"/>
                  <a:pt x="12564" y="14006"/>
                </a:cubicBezTo>
                <a:cubicBezTo>
                  <a:pt x="12540" y="14006"/>
                  <a:pt x="12516" y="14016"/>
                  <a:pt x="12499" y="14035"/>
                </a:cubicBezTo>
                <a:cubicBezTo>
                  <a:pt x="12481" y="14029"/>
                  <a:pt x="12463" y="14025"/>
                  <a:pt x="12444" y="14025"/>
                </a:cubicBezTo>
                <a:cubicBezTo>
                  <a:pt x="12410" y="14025"/>
                  <a:pt x="12373" y="14038"/>
                  <a:pt x="12338" y="14068"/>
                </a:cubicBezTo>
                <a:cubicBezTo>
                  <a:pt x="10198" y="15944"/>
                  <a:pt x="8193" y="18447"/>
                  <a:pt x="7118" y="21274"/>
                </a:cubicBezTo>
                <a:cubicBezTo>
                  <a:pt x="7117" y="21250"/>
                  <a:pt x="7110" y="21227"/>
                  <a:pt x="7097" y="21207"/>
                </a:cubicBezTo>
                <a:cubicBezTo>
                  <a:pt x="5093" y="18360"/>
                  <a:pt x="2626" y="15809"/>
                  <a:pt x="333" y="13256"/>
                </a:cubicBezTo>
                <a:cubicBezTo>
                  <a:pt x="316" y="13237"/>
                  <a:pt x="297" y="13223"/>
                  <a:pt x="275" y="13213"/>
                </a:cubicBezTo>
                <a:cubicBezTo>
                  <a:pt x="427" y="12871"/>
                  <a:pt x="601" y="12570"/>
                  <a:pt x="826" y="12279"/>
                </a:cubicBezTo>
                <a:cubicBezTo>
                  <a:pt x="1806" y="13481"/>
                  <a:pt x="2784" y="14683"/>
                  <a:pt x="3765" y="15885"/>
                </a:cubicBezTo>
                <a:cubicBezTo>
                  <a:pt x="4773" y="17120"/>
                  <a:pt x="5742" y="18460"/>
                  <a:pt x="6846" y="19587"/>
                </a:cubicBezTo>
                <a:cubicBezTo>
                  <a:pt x="6863" y="19603"/>
                  <a:pt x="6884" y="19615"/>
                  <a:pt x="6907" y="19618"/>
                </a:cubicBezTo>
                <a:cubicBezTo>
                  <a:pt x="6922" y="19668"/>
                  <a:pt x="6967" y="19698"/>
                  <a:pt x="7014" y="19698"/>
                </a:cubicBezTo>
                <a:cubicBezTo>
                  <a:pt x="7055" y="19698"/>
                  <a:pt x="7098" y="19675"/>
                  <a:pt x="7123" y="19622"/>
                </a:cubicBezTo>
                <a:cubicBezTo>
                  <a:pt x="8372" y="16997"/>
                  <a:pt x="9948" y="14906"/>
                  <a:pt x="12318" y="13503"/>
                </a:cubicBezTo>
                <a:cubicBezTo>
                  <a:pt x="12428" y="13466"/>
                  <a:pt x="12538" y="13430"/>
                  <a:pt x="12650" y="13398"/>
                </a:cubicBezTo>
                <a:cubicBezTo>
                  <a:pt x="12737" y="13372"/>
                  <a:pt x="12780" y="13295"/>
                  <a:pt x="12786" y="13216"/>
                </a:cubicBezTo>
                <a:cubicBezTo>
                  <a:pt x="12834" y="13209"/>
                  <a:pt x="12874" y="13175"/>
                  <a:pt x="12890" y="13125"/>
                </a:cubicBezTo>
                <a:cubicBezTo>
                  <a:pt x="12895" y="13115"/>
                  <a:pt x="12900" y="13106"/>
                  <a:pt x="12903" y="13096"/>
                </a:cubicBezTo>
                <a:cubicBezTo>
                  <a:pt x="12915" y="13101"/>
                  <a:pt x="12927" y="13104"/>
                  <a:pt x="12939" y="13104"/>
                </a:cubicBezTo>
                <a:cubicBezTo>
                  <a:pt x="12963" y="13104"/>
                  <a:pt x="12986" y="13093"/>
                  <a:pt x="13004" y="13065"/>
                </a:cubicBezTo>
                <a:cubicBezTo>
                  <a:pt x="14448" y="10715"/>
                  <a:pt x="17511" y="9251"/>
                  <a:pt x="20001" y="9129"/>
                </a:cubicBezTo>
                <a:cubicBezTo>
                  <a:pt x="20165" y="9121"/>
                  <a:pt x="20182" y="8924"/>
                  <a:pt x="20099" y="8808"/>
                </a:cubicBezTo>
                <a:cubicBezTo>
                  <a:pt x="20102" y="8771"/>
                  <a:pt x="20094" y="8734"/>
                  <a:pt x="20075" y="8704"/>
                </a:cubicBezTo>
                <a:cubicBezTo>
                  <a:pt x="18581" y="6168"/>
                  <a:pt x="17204" y="3599"/>
                  <a:pt x="15854" y="968"/>
                </a:cubicBezTo>
                <a:cubicBezTo>
                  <a:pt x="16037" y="842"/>
                  <a:pt x="16230" y="731"/>
                  <a:pt x="16434" y="656"/>
                </a:cubicBezTo>
                <a:close/>
                <a:moveTo>
                  <a:pt x="13480" y="0"/>
                </a:moveTo>
                <a:cubicBezTo>
                  <a:pt x="10630" y="0"/>
                  <a:pt x="7657" y="2045"/>
                  <a:pt x="7013" y="5297"/>
                </a:cubicBezTo>
                <a:cubicBezTo>
                  <a:pt x="6627" y="5162"/>
                  <a:pt x="6209" y="5097"/>
                  <a:pt x="5776" y="5097"/>
                </a:cubicBezTo>
                <a:cubicBezTo>
                  <a:pt x="3506" y="5097"/>
                  <a:pt x="849" y="6856"/>
                  <a:pt x="332" y="9219"/>
                </a:cubicBezTo>
                <a:cubicBezTo>
                  <a:pt x="235" y="9271"/>
                  <a:pt x="175" y="9405"/>
                  <a:pt x="265" y="9523"/>
                </a:cubicBezTo>
                <a:cubicBezTo>
                  <a:pt x="523" y="9860"/>
                  <a:pt x="780" y="10199"/>
                  <a:pt x="1035" y="10540"/>
                </a:cubicBezTo>
                <a:cubicBezTo>
                  <a:pt x="733" y="10779"/>
                  <a:pt x="520" y="11222"/>
                  <a:pt x="464" y="11618"/>
                </a:cubicBezTo>
                <a:cubicBezTo>
                  <a:pt x="458" y="11655"/>
                  <a:pt x="466" y="11693"/>
                  <a:pt x="486" y="11723"/>
                </a:cubicBezTo>
                <a:cubicBezTo>
                  <a:pt x="468" y="11778"/>
                  <a:pt x="471" y="11842"/>
                  <a:pt x="519" y="11900"/>
                </a:cubicBezTo>
                <a:lnTo>
                  <a:pt x="634" y="12043"/>
                </a:lnTo>
                <a:cubicBezTo>
                  <a:pt x="344" y="12363"/>
                  <a:pt x="110" y="12775"/>
                  <a:pt x="5" y="13219"/>
                </a:cubicBezTo>
                <a:cubicBezTo>
                  <a:pt x="-6" y="13261"/>
                  <a:pt x="2" y="13307"/>
                  <a:pt x="27" y="13342"/>
                </a:cubicBezTo>
                <a:cubicBezTo>
                  <a:pt x="13" y="13392"/>
                  <a:pt x="21" y="13448"/>
                  <a:pt x="67" y="13498"/>
                </a:cubicBezTo>
                <a:cubicBezTo>
                  <a:pt x="2396" y="16074"/>
                  <a:pt x="4551" y="18892"/>
                  <a:pt x="6942" y="21391"/>
                </a:cubicBezTo>
                <a:cubicBezTo>
                  <a:pt x="6962" y="21412"/>
                  <a:pt x="6983" y="21420"/>
                  <a:pt x="7004" y="21420"/>
                </a:cubicBezTo>
                <a:cubicBezTo>
                  <a:pt x="7029" y="21420"/>
                  <a:pt x="7054" y="21407"/>
                  <a:pt x="7074" y="21388"/>
                </a:cubicBezTo>
                <a:cubicBezTo>
                  <a:pt x="7069" y="21401"/>
                  <a:pt x="7063" y="21414"/>
                  <a:pt x="7058" y="21427"/>
                </a:cubicBezTo>
                <a:cubicBezTo>
                  <a:pt x="7025" y="21517"/>
                  <a:pt x="7102" y="21600"/>
                  <a:pt x="7174" y="21600"/>
                </a:cubicBezTo>
                <a:cubicBezTo>
                  <a:pt x="7205" y="21600"/>
                  <a:pt x="7236" y="21584"/>
                  <a:pt x="7256" y="21546"/>
                </a:cubicBezTo>
                <a:cubicBezTo>
                  <a:pt x="8730" y="18796"/>
                  <a:pt x="10291" y="16390"/>
                  <a:pt x="12564" y="14379"/>
                </a:cubicBezTo>
                <a:cubicBezTo>
                  <a:pt x="12574" y="14371"/>
                  <a:pt x="12582" y="14362"/>
                  <a:pt x="12589" y="14353"/>
                </a:cubicBezTo>
                <a:cubicBezTo>
                  <a:pt x="12769" y="14545"/>
                  <a:pt x="13028" y="14646"/>
                  <a:pt x="13284" y="14646"/>
                </a:cubicBezTo>
                <a:cubicBezTo>
                  <a:pt x="13540" y="14646"/>
                  <a:pt x="13793" y="14544"/>
                  <a:pt x="13957" y="14332"/>
                </a:cubicBezTo>
                <a:cubicBezTo>
                  <a:pt x="14261" y="13937"/>
                  <a:pt x="14450" y="13086"/>
                  <a:pt x="14146" y="12627"/>
                </a:cubicBezTo>
                <a:cubicBezTo>
                  <a:pt x="16504" y="11214"/>
                  <a:pt x="18792" y="9954"/>
                  <a:pt x="21413" y="9234"/>
                </a:cubicBezTo>
                <a:cubicBezTo>
                  <a:pt x="21594" y="9184"/>
                  <a:pt x="21588" y="8912"/>
                  <a:pt x="21459" y="8848"/>
                </a:cubicBezTo>
                <a:cubicBezTo>
                  <a:pt x="21468" y="8817"/>
                  <a:pt x="21464" y="8784"/>
                  <a:pt x="21448" y="8757"/>
                </a:cubicBezTo>
                <a:cubicBezTo>
                  <a:pt x="19951" y="5975"/>
                  <a:pt x="18255" y="3322"/>
                  <a:pt x="16745" y="546"/>
                </a:cubicBezTo>
                <a:cubicBezTo>
                  <a:pt x="16719" y="497"/>
                  <a:pt x="16675" y="464"/>
                  <a:pt x="16624" y="457"/>
                </a:cubicBezTo>
                <a:cubicBezTo>
                  <a:pt x="16622" y="377"/>
                  <a:pt x="16581" y="300"/>
                  <a:pt x="16505" y="300"/>
                </a:cubicBezTo>
                <a:cubicBezTo>
                  <a:pt x="16493" y="300"/>
                  <a:pt x="16479" y="302"/>
                  <a:pt x="16464" y="307"/>
                </a:cubicBezTo>
                <a:cubicBezTo>
                  <a:pt x="16191" y="397"/>
                  <a:pt x="15948" y="536"/>
                  <a:pt x="15740" y="748"/>
                </a:cubicBezTo>
                <a:cubicBezTo>
                  <a:pt x="15692" y="655"/>
                  <a:pt x="15645" y="562"/>
                  <a:pt x="15597" y="468"/>
                </a:cubicBezTo>
                <a:cubicBezTo>
                  <a:pt x="15590" y="454"/>
                  <a:pt x="15582" y="442"/>
                  <a:pt x="15573" y="431"/>
                </a:cubicBezTo>
                <a:cubicBezTo>
                  <a:pt x="15579" y="372"/>
                  <a:pt x="15563" y="313"/>
                  <a:pt x="15505" y="277"/>
                </a:cubicBezTo>
                <a:cubicBezTo>
                  <a:pt x="15342" y="177"/>
                  <a:pt x="15159" y="128"/>
                  <a:pt x="14976" y="128"/>
                </a:cubicBezTo>
                <a:cubicBezTo>
                  <a:pt x="14629" y="128"/>
                  <a:pt x="14281" y="303"/>
                  <a:pt x="14073" y="623"/>
                </a:cubicBezTo>
                <a:cubicBezTo>
                  <a:pt x="13987" y="488"/>
                  <a:pt x="13900" y="354"/>
                  <a:pt x="13810" y="223"/>
                </a:cubicBezTo>
                <a:cubicBezTo>
                  <a:pt x="13786" y="187"/>
                  <a:pt x="13753" y="162"/>
                  <a:pt x="13715" y="151"/>
                </a:cubicBezTo>
                <a:cubicBezTo>
                  <a:pt x="13704" y="70"/>
                  <a:pt x="13654" y="1"/>
                  <a:pt x="13557" y="1"/>
                </a:cubicBezTo>
                <a:cubicBezTo>
                  <a:pt x="13531" y="0"/>
                  <a:pt x="13506" y="0"/>
                  <a:pt x="13480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60" name="Google Shape;451;p23"/>
          <p:cNvSpPr/>
          <p:nvPr/>
        </p:nvSpPr>
        <p:spPr>
          <a:xfrm>
            <a:off x="2589623" y="2168117"/>
            <a:ext cx="304007" cy="2161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06" h="21600" fill="norm" stroke="1" extrusionOk="0">
                <a:moveTo>
                  <a:pt x="20715" y="0"/>
                </a:moveTo>
                <a:cubicBezTo>
                  <a:pt x="20708" y="0"/>
                  <a:pt x="20701" y="0"/>
                  <a:pt x="20696" y="0"/>
                </a:cubicBezTo>
                <a:cubicBezTo>
                  <a:pt x="11650" y="407"/>
                  <a:pt x="3220" y="8715"/>
                  <a:pt x="30" y="20852"/>
                </a:cubicBezTo>
                <a:cubicBezTo>
                  <a:pt x="-87" y="21296"/>
                  <a:pt x="154" y="21600"/>
                  <a:pt x="404" y="21600"/>
                </a:cubicBezTo>
                <a:cubicBezTo>
                  <a:pt x="550" y="21600"/>
                  <a:pt x="699" y="21497"/>
                  <a:pt x="784" y="21256"/>
                </a:cubicBezTo>
                <a:cubicBezTo>
                  <a:pt x="4746" y="9880"/>
                  <a:pt x="11873" y="2954"/>
                  <a:pt x="20748" y="1953"/>
                </a:cubicBezTo>
                <a:cubicBezTo>
                  <a:pt x="21513" y="1866"/>
                  <a:pt x="21480" y="0"/>
                  <a:pt x="20715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61" name="Google Shape;452;p23"/>
          <p:cNvSpPr/>
          <p:nvPr/>
        </p:nvSpPr>
        <p:spPr>
          <a:xfrm>
            <a:off x="2518685" y="2060953"/>
            <a:ext cx="303579" cy="2251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73" h="21600" fill="norm" stroke="1" extrusionOk="0">
                <a:moveTo>
                  <a:pt x="20462" y="0"/>
                </a:moveTo>
                <a:cubicBezTo>
                  <a:pt x="20406" y="0"/>
                  <a:pt x="20350" y="10"/>
                  <a:pt x="20287" y="26"/>
                </a:cubicBezTo>
                <a:cubicBezTo>
                  <a:pt x="11709" y="2460"/>
                  <a:pt x="3939" y="9728"/>
                  <a:pt x="45" y="20706"/>
                </a:cubicBezTo>
                <a:cubicBezTo>
                  <a:pt x="-123" y="21174"/>
                  <a:pt x="212" y="21600"/>
                  <a:pt x="531" y="21600"/>
                </a:cubicBezTo>
                <a:cubicBezTo>
                  <a:pt x="669" y="21600"/>
                  <a:pt x="804" y="21523"/>
                  <a:pt x="892" y="21334"/>
                </a:cubicBezTo>
                <a:cubicBezTo>
                  <a:pt x="5562" y="11455"/>
                  <a:pt x="12026" y="4440"/>
                  <a:pt x="20552" y="2140"/>
                </a:cubicBezTo>
                <a:cubicBezTo>
                  <a:pt x="21477" y="1890"/>
                  <a:pt x="21302" y="0"/>
                  <a:pt x="20462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62" name="Google Shape;453;p23"/>
          <p:cNvSpPr/>
          <p:nvPr/>
        </p:nvSpPr>
        <p:spPr>
          <a:xfrm>
            <a:off x="2457623" y="1961703"/>
            <a:ext cx="284919" cy="2279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19" h="21600" fill="norm" stroke="1" extrusionOk="0">
                <a:moveTo>
                  <a:pt x="20520" y="0"/>
                </a:moveTo>
                <a:cubicBezTo>
                  <a:pt x="20455" y="0"/>
                  <a:pt x="20391" y="6"/>
                  <a:pt x="20319" y="28"/>
                </a:cubicBezTo>
                <a:cubicBezTo>
                  <a:pt x="11786" y="2373"/>
                  <a:pt x="3330" y="10286"/>
                  <a:pt x="34" y="20771"/>
                </a:cubicBezTo>
                <a:cubicBezTo>
                  <a:pt x="-105" y="21214"/>
                  <a:pt x="208" y="21600"/>
                  <a:pt x="517" y="21600"/>
                </a:cubicBezTo>
                <a:cubicBezTo>
                  <a:pt x="654" y="21600"/>
                  <a:pt x="788" y="21527"/>
                  <a:pt x="880" y="21350"/>
                </a:cubicBezTo>
                <a:cubicBezTo>
                  <a:pt x="5963" y="11779"/>
                  <a:pt x="11748" y="5319"/>
                  <a:pt x="20592" y="2047"/>
                </a:cubicBezTo>
                <a:cubicBezTo>
                  <a:pt x="21495" y="1715"/>
                  <a:pt x="21381" y="0"/>
                  <a:pt x="20520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63" name="Google Shape;454;p23"/>
          <p:cNvSpPr/>
          <p:nvPr/>
        </p:nvSpPr>
        <p:spPr>
          <a:xfrm>
            <a:off x="2384552" y="1874375"/>
            <a:ext cx="281859" cy="229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23" h="21600" fill="norm" stroke="1" extrusionOk="0">
                <a:moveTo>
                  <a:pt x="20327" y="0"/>
                </a:moveTo>
                <a:cubicBezTo>
                  <a:pt x="20116" y="0"/>
                  <a:pt x="19915" y="94"/>
                  <a:pt x="19757" y="264"/>
                </a:cubicBezTo>
                <a:cubicBezTo>
                  <a:pt x="17936" y="1396"/>
                  <a:pt x="15404" y="1642"/>
                  <a:pt x="13528" y="2730"/>
                </a:cubicBezTo>
                <a:cubicBezTo>
                  <a:pt x="11489" y="3922"/>
                  <a:pt x="9575" y="5419"/>
                  <a:pt x="7825" y="7193"/>
                </a:cubicBezTo>
                <a:cubicBezTo>
                  <a:pt x="4287" y="10762"/>
                  <a:pt x="1664" y="15351"/>
                  <a:pt x="45" y="20650"/>
                </a:cubicBezTo>
                <a:cubicBezTo>
                  <a:pt x="-126" y="21216"/>
                  <a:pt x="224" y="21600"/>
                  <a:pt x="588" y="21600"/>
                </a:cubicBezTo>
                <a:cubicBezTo>
                  <a:pt x="802" y="21600"/>
                  <a:pt x="1021" y="21468"/>
                  <a:pt x="1144" y="21166"/>
                </a:cubicBezTo>
                <a:cubicBezTo>
                  <a:pt x="3596" y="15043"/>
                  <a:pt x="7164" y="9715"/>
                  <a:pt x="11941" y="6237"/>
                </a:cubicBezTo>
                <a:cubicBezTo>
                  <a:pt x="13792" y="4903"/>
                  <a:pt x="15763" y="3859"/>
                  <a:pt x="17820" y="3136"/>
                </a:cubicBezTo>
                <a:cubicBezTo>
                  <a:pt x="19037" y="2708"/>
                  <a:pt x="20192" y="2790"/>
                  <a:pt x="21054" y="1639"/>
                </a:cubicBezTo>
                <a:cubicBezTo>
                  <a:pt x="21474" y="1069"/>
                  <a:pt x="21052" y="9"/>
                  <a:pt x="20461" y="0"/>
                </a:cubicBezTo>
                <a:lnTo>
                  <a:pt x="20342" y="0"/>
                </a:lnTo>
                <a:cubicBezTo>
                  <a:pt x="20337" y="0"/>
                  <a:pt x="20332" y="0"/>
                  <a:pt x="20327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64" name="Google Shape;455;p23"/>
          <p:cNvSpPr/>
          <p:nvPr/>
        </p:nvSpPr>
        <p:spPr>
          <a:xfrm>
            <a:off x="2289809" y="1794995"/>
            <a:ext cx="325280" cy="2083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73" h="21600" fill="norm" stroke="1" extrusionOk="0">
                <a:moveTo>
                  <a:pt x="20443" y="0"/>
                </a:moveTo>
                <a:cubicBezTo>
                  <a:pt x="20400" y="0"/>
                  <a:pt x="20354" y="3"/>
                  <a:pt x="20308" y="17"/>
                </a:cubicBezTo>
                <a:cubicBezTo>
                  <a:pt x="12035" y="2067"/>
                  <a:pt x="3910" y="8167"/>
                  <a:pt x="43" y="20610"/>
                </a:cubicBezTo>
                <a:cubicBezTo>
                  <a:pt x="-118" y="21129"/>
                  <a:pt x="202" y="21600"/>
                  <a:pt x="506" y="21600"/>
                </a:cubicBezTo>
                <a:cubicBezTo>
                  <a:pt x="636" y="21600"/>
                  <a:pt x="765" y="21510"/>
                  <a:pt x="849" y="21299"/>
                </a:cubicBezTo>
                <a:cubicBezTo>
                  <a:pt x="5410" y="10033"/>
                  <a:pt x="12424" y="4470"/>
                  <a:pt x="20565" y="2392"/>
                </a:cubicBezTo>
                <a:cubicBezTo>
                  <a:pt x="21482" y="2160"/>
                  <a:pt x="21295" y="0"/>
                  <a:pt x="20443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65" name="Google Shape;456;p23"/>
          <p:cNvSpPr/>
          <p:nvPr/>
        </p:nvSpPr>
        <p:spPr>
          <a:xfrm>
            <a:off x="2995109" y="1864858"/>
            <a:ext cx="301336" cy="2125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15" h="21600" fill="norm" stroke="1" extrusionOk="0">
                <a:moveTo>
                  <a:pt x="20460" y="0"/>
                </a:moveTo>
                <a:cubicBezTo>
                  <a:pt x="20420" y="0"/>
                  <a:pt x="20382" y="3"/>
                  <a:pt x="20340" y="10"/>
                </a:cubicBezTo>
                <a:cubicBezTo>
                  <a:pt x="12522" y="1350"/>
                  <a:pt x="2805" y="9745"/>
                  <a:pt x="28" y="20864"/>
                </a:cubicBezTo>
                <a:cubicBezTo>
                  <a:pt x="-80" y="21301"/>
                  <a:pt x="146" y="21600"/>
                  <a:pt x="390" y="21600"/>
                </a:cubicBezTo>
                <a:cubicBezTo>
                  <a:pt x="503" y="21600"/>
                  <a:pt x="618" y="21536"/>
                  <a:pt x="708" y="21396"/>
                </a:cubicBezTo>
                <a:cubicBezTo>
                  <a:pt x="3416" y="17186"/>
                  <a:pt x="5631" y="12670"/>
                  <a:pt x="8925" y="9297"/>
                </a:cubicBezTo>
                <a:cubicBezTo>
                  <a:pt x="12508" y="5629"/>
                  <a:pt x="16383" y="3746"/>
                  <a:pt x="20601" y="2209"/>
                </a:cubicBezTo>
                <a:cubicBezTo>
                  <a:pt x="21520" y="1870"/>
                  <a:pt x="21355" y="0"/>
                  <a:pt x="20460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66" name="Google Shape;457;p23"/>
          <p:cNvSpPr/>
          <p:nvPr/>
        </p:nvSpPr>
        <p:spPr>
          <a:xfrm>
            <a:off x="2935758" y="1767011"/>
            <a:ext cx="311760" cy="2383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66" h="21600" fill="norm" stroke="1" extrusionOk="0">
                <a:moveTo>
                  <a:pt x="20339" y="0"/>
                </a:moveTo>
                <a:cubicBezTo>
                  <a:pt x="20310" y="0"/>
                  <a:pt x="20280" y="3"/>
                  <a:pt x="20251" y="6"/>
                </a:cubicBezTo>
                <a:cubicBezTo>
                  <a:pt x="11381" y="1105"/>
                  <a:pt x="2680" y="9130"/>
                  <a:pt x="25" y="20792"/>
                </a:cubicBezTo>
                <a:cubicBezTo>
                  <a:pt x="-84" y="21279"/>
                  <a:pt x="179" y="21600"/>
                  <a:pt x="458" y="21600"/>
                </a:cubicBezTo>
                <a:cubicBezTo>
                  <a:pt x="621" y="21600"/>
                  <a:pt x="791" y="21488"/>
                  <a:pt x="889" y="21228"/>
                </a:cubicBezTo>
                <a:cubicBezTo>
                  <a:pt x="4933" y="10600"/>
                  <a:pt x="11440" y="3392"/>
                  <a:pt x="20518" y="2106"/>
                </a:cubicBezTo>
                <a:cubicBezTo>
                  <a:pt x="21516" y="1964"/>
                  <a:pt x="21285" y="0"/>
                  <a:pt x="20339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67" name="Google Shape;458;p23"/>
          <p:cNvSpPr/>
          <p:nvPr/>
        </p:nvSpPr>
        <p:spPr>
          <a:xfrm>
            <a:off x="2869220" y="1657576"/>
            <a:ext cx="306467" cy="2452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16" h="21600" fill="norm" stroke="1" extrusionOk="0">
                <a:moveTo>
                  <a:pt x="20432" y="0"/>
                </a:moveTo>
                <a:cubicBezTo>
                  <a:pt x="20409" y="0"/>
                  <a:pt x="20385" y="0"/>
                  <a:pt x="20360" y="3"/>
                </a:cubicBezTo>
                <a:cubicBezTo>
                  <a:pt x="11221" y="926"/>
                  <a:pt x="1964" y="9118"/>
                  <a:pt x="11" y="20991"/>
                </a:cubicBezTo>
                <a:cubicBezTo>
                  <a:pt x="-54" y="21385"/>
                  <a:pt x="191" y="21600"/>
                  <a:pt x="445" y="21600"/>
                </a:cubicBezTo>
                <a:cubicBezTo>
                  <a:pt x="628" y="21600"/>
                  <a:pt x="818" y="21488"/>
                  <a:pt x="898" y="21253"/>
                </a:cubicBezTo>
                <a:cubicBezTo>
                  <a:pt x="4641" y="10576"/>
                  <a:pt x="11094" y="2824"/>
                  <a:pt x="20612" y="1882"/>
                </a:cubicBezTo>
                <a:cubicBezTo>
                  <a:pt x="21546" y="1788"/>
                  <a:pt x="21329" y="0"/>
                  <a:pt x="20432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68" name="Google Shape;459;p23"/>
          <p:cNvSpPr/>
          <p:nvPr/>
        </p:nvSpPr>
        <p:spPr>
          <a:xfrm>
            <a:off x="2784253" y="1563402"/>
            <a:ext cx="316094" cy="2469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62" h="21600" fill="norm" stroke="1" extrusionOk="0">
                <a:moveTo>
                  <a:pt x="20376" y="0"/>
                </a:moveTo>
                <a:cubicBezTo>
                  <a:pt x="20354" y="0"/>
                  <a:pt x="20332" y="3"/>
                  <a:pt x="20309" y="3"/>
                </a:cubicBezTo>
                <a:cubicBezTo>
                  <a:pt x="10979" y="926"/>
                  <a:pt x="4077" y="10527"/>
                  <a:pt x="42" y="20896"/>
                </a:cubicBezTo>
                <a:cubicBezTo>
                  <a:pt x="-108" y="21282"/>
                  <a:pt x="169" y="21600"/>
                  <a:pt x="440" y="21600"/>
                </a:cubicBezTo>
                <a:cubicBezTo>
                  <a:pt x="558" y="21600"/>
                  <a:pt x="672" y="21542"/>
                  <a:pt x="753" y="21401"/>
                </a:cubicBezTo>
                <a:cubicBezTo>
                  <a:pt x="5980" y="12352"/>
                  <a:pt x="11147" y="2813"/>
                  <a:pt x="20560" y="1925"/>
                </a:cubicBezTo>
                <a:cubicBezTo>
                  <a:pt x="21492" y="1837"/>
                  <a:pt x="21273" y="0"/>
                  <a:pt x="20376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69" name="Google Shape;460;p23"/>
          <p:cNvSpPr/>
          <p:nvPr/>
        </p:nvSpPr>
        <p:spPr>
          <a:xfrm>
            <a:off x="2721564" y="1481951"/>
            <a:ext cx="317852" cy="2540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43" h="21600" fill="norm" stroke="1" extrusionOk="0">
                <a:moveTo>
                  <a:pt x="20647" y="0"/>
                </a:moveTo>
                <a:cubicBezTo>
                  <a:pt x="20580" y="0"/>
                  <a:pt x="20507" y="11"/>
                  <a:pt x="20431" y="40"/>
                </a:cubicBezTo>
                <a:cubicBezTo>
                  <a:pt x="11794" y="3180"/>
                  <a:pt x="4067" y="10517"/>
                  <a:pt x="41" y="20867"/>
                </a:cubicBezTo>
                <a:cubicBezTo>
                  <a:pt x="-109" y="21256"/>
                  <a:pt x="186" y="21600"/>
                  <a:pt x="469" y="21600"/>
                </a:cubicBezTo>
                <a:cubicBezTo>
                  <a:pt x="594" y="21600"/>
                  <a:pt x="715" y="21535"/>
                  <a:pt x="795" y="21381"/>
                </a:cubicBezTo>
                <a:cubicBezTo>
                  <a:pt x="5752" y="12039"/>
                  <a:pt x="12117" y="5210"/>
                  <a:pt x="20676" y="1888"/>
                </a:cubicBezTo>
                <a:cubicBezTo>
                  <a:pt x="21491" y="1570"/>
                  <a:pt x="21379" y="0"/>
                  <a:pt x="20647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70" name="Google Shape;461;p23"/>
          <p:cNvSpPr/>
          <p:nvPr/>
        </p:nvSpPr>
        <p:spPr>
          <a:xfrm>
            <a:off x="3508973" y="2040147"/>
            <a:ext cx="115158" cy="467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684" h="21600" fill="norm" stroke="1" extrusionOk="0">
                <a:moveTo>
                  <a:pt x="19676" y="0"/>
                </a:moveTo>
                <a:cubicBezTo>
                  <a:pt x="19568" y="0"/>
                  <a:pt x="19448" y="62"/>
                  <a:pt x="19329" y="185"/>
                </a:cubicBezTo>
                <a:cubicBezTo>
                  <a:pt x="13180" y="6500"/>
                  <a:pt x="7176" y="12413"/>
                  <a:pt x="734" y="16459"/>
                </a:cubicBezTo>
                <a:cubicBezTo>
                  <a:pt x="-466" y="17184"/>
                  <a:pt x="-70" y="21600"/>
                  <a:pt x="1022" y="21600"/>
                </a:cubicBezTo>
                <a:cubicBezTo>
                  <a:pt x="1100" y="21600"/>
                  <a:pt x="1190" y="21569"/>
                  <a:pt x="1274" y="21523"/>
                </a:cubicBezTo>
                <a:cubicBezTo>
                  <a:pt x="7716" y="17740"/>
                  <a:pt x="14212" y="12815"/>
                  <a:pt x="20162" y="5311"/>
                </a:cubicBezTo>
                <a:cubicBezTo>
                  <a:pt x="21134" y="4076"/>
                  <a:pt x="20618" y="0"/>
                  <a:pt x="19676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71" name="Google Shape;462;p23"/>
          <p:cNvSpPr/>
          <p:nvPr/>
        </p:nvSpPr>
        <p:spPr>
          <a:xfrm>
            <a:off x="3581585" y="2080989"/>
            <a:ext cx="114866" cy="278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64" h="21600" fill="norm" stroke="1" extrusionOk="0">
                <a:moveTo>
                  <a:pt x="19896" y="0"/>
                </a:moveTo>
                <a:cubicBezTo>
                  <a:pt x="19787" y="0"/>
                  <a:pt x="19665" y="78"/>
                  <a:pt x="19538" y="259"/>
                </a:cubicBezTo>
                <a:cubicBezTo>
                  <a:pt x="13418" y="8946"/>
                  <a:pt x="7334" y="13510"/>
                  <a:pt x="874" y="13665"/>
                </a:cubicBezTo>
                <a:cubicBezTo>
                  <a:pt x="-297" y="13717"/>
                  <a:pt x="-285" y="21211"/>
                  <a:pt x="874" y="21418"/>
                </a:cubicBezTo>
                <a:cubicBezTo>
                  <a:pt x="1553" y="21522"/>
                  <a:pt x="2232" y="21600"/>
                  <a:pt x="2912" y="21600"/>
                </a:cubicBezTo>
                <a:cubicBezTo>
                  <a:pt x="8759" y="21600"/>
                  <a:pt x="14582" y="17451"/>
                  <a:pt x="20114" y="9257"/>
                </a:cubicBezTo>
                <a:cubicBezTo>
                  <a:pt x="21303" y="7468"/>
                  <a:pt x="20963" y="0"/>
                  <a:pt x="19896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1974" name="تجميع"/>
          <p:cNvGrpSpPr/>
          <p:nvPr/>
        </p:nvGrpSpPr>
        <p:grpSpPr>
          <a:xfrm>
            <a:off x="6866098" y="151043"/>
            <a:ext cx="1460897" cy="581158"/>
            <a:chOff x="0" y="0"/>
            <a:chExt cx="1460895" cy="581156"/>
          </a:xfrm>
        </p:grpSpPr>
        <p:pic>
          <p:nvPicPr>
            <p:cNvPr id="1972" name="Google Shape;181;p29" descr="Google Shape;181;p29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973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1977" name="تجميع"/>
          <p:cNvGrpSpPr/>
          <p:nvPr/>
        </p:nvGrpSpPr>
        <p:grpSpPr>
          <a:xfrm>
            <a:off x="275444" y="939348"/>
            <a:ext cx="335689" cy="1548385"/>
            <a:chOff x="0" y="0"/>
            <a:chExt cx="335688" cy="1548383"/>
          </a:xfrm>
        </p:grpSpPr>
        <p:sp>
          <p:nvSpPr>
            <p:cNvPr id="1975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976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٧٩</a:t>
              </a:r>
            </a:p>
          </p:txBody>
        </p:sp>
      </p:grpSp>
      <p:sp>
        <p:nvSpPr>
          <p:cNvPr id="1978" name="صفحة…"/>
          <p:cNvSpPr txBox="1"/>
          <p:nvPr/>
        </p:nvSpPr>
        <p:spPr>
          <a:xfrm>
            <a:off x="2939363" y="2135924"/>
            <a:ext cx="1254377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sz="25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t>صفحة</a:t>
            </a:r>
          </a:p>
          <a:p>
            <a:pPr algn="ctr" rtl="0">
              <a:defRPr sz="25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t>٧٩</a:t>
            </a:r>
          </a:p>
        </p:txBody>
      </p:sp>
      <p:grpSp>
        <p:nvGrpSpPr>
          <p:cNvPr id="1989" name="تجميع"/>
          <p:cNvGrpSpPr/>
          <p:nvPr/>
        </p:nvGrpSpPr>
        <p:grpSpPr>
          <a:xfrm>
            <a:off x="810687" y="4530197"/>
            <a:ext cx="6772042" cy="143249"/>
            <a:chOff x="0" y="0"/>
            <a:chExt cx="6772041" cy="143247"/>
          </a:xfrm>
        </p:grpSpPr>
        <p:grpSp>
          <p:nvGrpSpPr>
            <p:cNvPr id="1987" name="تجميع"/>
            <p:cNvGrpSpPr/>
            <p:nvPr/>
          </p:nvGrpSpPr>
          <p:grpSpPr>
            <a:xfrm>
              <a:off x="0" y="0"/>
              <a:ext cx="6772042" cy="143248"/>
              <a:chOff x="0" y="0"/>
              <a:chExt cx="6772041" cy="143247"/>
            </a:xfrm>
          </p:grpSpPr>
          <p:sp>
            <p:nvSpPr>
              <p:cNvPr id="1979" name="Google Shape;4671;p50"/>
              <p:cNvSpPr/>
              <p:nvPr/>
            </p:nvSpPr>
            <p:spPr>
              <a:xfrm>
                <a:off x="0" y="0"/>
                <a:ext cx="533559" cy="135042"/>
              </a:xfrm>
              <a:prstGeom prst="rect">
                <a:avLst/>
              </a:prstGeom>
              <a:solidFill>
                <a:srgbClr val="DD60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80" name="Google Shape;4672;p50"/>
              <p:cNvSpPr/>
              <p:nvPr/>
            </p:nvSpPr>
            <p:spPr>
              <a:xfrm>
                <a:off x="679853" y="0"/>
                <a:ext cx="533559" cy="135042"/>
              </a:xfrm>
              <a:prstGeom prst="rect">
                <a:avLst/>
              </a:prstGeom>
              <a:solidFill>
                <a:srgbClr val="438C7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81" name="Google Shape;4673;p50"/>
              <p:cNvSpPr/>
              <p:nvPr/>
            </p:nvSpPr>
            <p:spPr>
              <a:xfrm>
                <a:off x="1359705" y="0"/>
                <a:ext cx="533559" cy="135042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82" name="Google Shape;4674;p50"/>
              <p:cNvSpPr/>
              <p:nvPr/>
            </p:nvSpPr>
            <p:spPr>
              <a:xfrm>
                <a:off x="2039558" y="0"/>
                <a:ext cx="533559" cy="135042"/>
              </a:xfrm>
              <a:prstGeom prst="rect">
                <a:avLst/>
              </a:prstGeom>
              <a:solidFill>
                <a:schemeClr val="accent4">
                  <a:satOff val="-25817"/>
                  <a:lumOff val="-14941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83" name="Google Shape;4675;p50"/>
              <p:cNvSpPr/>
              <p:nvPr/>
            </p:nvSpPr>
            <p:spPr>
              <a:xfrm>
                <a:off x="2630650" y="12056"/>
                <a:ext cx="1390931" cy="12436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84" name="Google Shape;4677;p50"/>
              <p:cNvSpPr/>
              <p:nvPr/>
            </p:nvSpPr>
            <p:spPr>
              <a:xfrm>
                <a:off x="4113340" y="6719"/>
                <a:ext cx="533559" cy="135042"/>
              </a:xfrm>
              <a:prstGeom prst="rect">
                <a:avLst/>
              </a:prstGeom>
              <a:solidFill>
                <a:srgbClr val="42559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85" name="Google Shape;4678;p50"/>
              <p:cNvSpPr/>
              <p:nvPr/>
            </p:nvSpPr>
            <p:spPr>
              <a:xfrm>
                <a:off x="4758967" y="0"/>
                <a:ext cx="533560" cy="135042"/>
              </a:xfrm>
              <a:prstGeom prst="rect">
                <a:avLst/>
              </a:prstGeom>
              <a:solidFill>
                <a:srgbClr val="AAC3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86" name="Google Shape;4679;p50"/>
              <p:cNvSpPr/>
              <p:nvPr/>
            </p:nvSpPr>
            <p:spPr>
              <a:xfrm>
                <a:off x="5438819" y="0"/>
                <a:ext cx="1333223" cy="14324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988" name="Google Shape;4676;p50"/>
            <p:cNvSpPr/>
            <p:nvPr/>
          </p:nvSpPr>
          <p:spPr>
            <a:xfrm>
              <a:off x="5437813" y="696"/>
              <a:ext cx="610561" cy="141855"/>
            </a:xfrm>
            <a:prstGeom prst="rect">
              <a:avLst/>
            </a:prstGeom>
            <a:solidFill>
              <a:srgbClr val="DD604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prism dir="l" isContent="0" isInverted="1"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1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92" name="IMG_1584.png" descr="IMG_158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34147" y="975135"/>
            <a:ext cx="5122927" cy="51435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995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1993" name="Google Shape;181;p29" descr="Google Shape;181;p29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994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1998" name="تجميع"/>
          <p:cNvGrpSpPr/>
          <p:nvPr/>
        </p:nvGrpSpPr>
        <p:grpSpPr>
          <a:xfrm>
            <a:off x="275444" y="939348"/>
            <a:ext cx="335689" cy="1548385"/>
            <a:chOff x="0" y="0"/>
            <a:chExt cx="335688" cy="1548383"/>
          </a:xfrm>
        </p:grpSpPr>
        <p:sp>
          <p:nvSpPr>
            <p:cNvPr id="1996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997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٧٢</a:t>
              </a:r>
            </a:p>
          </p:txBody>
        </p:sp>
      </p:grpSp>
      <p:pic>
        <p:nvPicPr>
          <p:cNvPr id="1999" name="الرسم" descr="الرسم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836333" y="2068521"/>
            <a:ext cx="76224" cy="76627"/>
          </a:xfrm>
          <a:prstGeom prst="rect">
            <a:avLst/>
          </a:prstGeom>
        </p:spPr>
      </p:pic>
      <p:grpSp>
        <p:nvGrpSpPr>
          <p:cNvPr id="2004" name="تجميع"/>
          <p:cNvGrpSpPr/>
          <p:nvPr/>
        </p:nvGrpSpPr>
        <p:grpSpPr>
          <a:xfrm>
            <a:off x="2788840" y="919473"/>
            <a:ext cx="3368928" cy="3736754"/>
            <a:chOff x="-665" y="-6349"/>
            <a:chExt cx="3368926" cy="3736753"/>
          </a:xfrm>
        </p:grpSpPr>
        <p:pic>
          <p:nvPicPr>
            <p:cNvPr id="2001" name="IMG_0923.jpeg" descr="IMG_0923.jpeg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-666" y="-6350"/>
              <a:ext cx="3368928" cy="3736754"/>
            </a:xfrm>
            <a:prstGeom prst="rect">
              <a:avLst/>
            </a:prstGeom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</p:pic>
        <p:sp>
          <p:nvSpPr>
            <p:cNvPr id="2002" name="الأهداف…"/>
            <p:cNvSpPr txBox="1"/>
            <p:nvPr/>
          </p:nvSpPr>
          <p:spPr>
            <a:xfrm>
              <a:off x="208805" y="1424029"/>
              <a:ext cx="3010589" cy="111800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2100"/>
              </a:pPr>
              <a:r>
                <a:rPr>
                  <a:solidFill>
                    <a:srgbClr val="B51A00"/>
                  </a:solidFill>
                </a:rPr>
                <a:t>الأهداف</a:t>
              </a:r>
              <a:r>
                <a:t> </a:t>
              </a:r>
            </a:p>
            <a:p>
              <a:pPr algn="ctr" rtl="0">
                <a:defRPr b="1" sz="1800"/>
              </a:pPr>
              <a:r>
                <a:t>استعمل نظرية فيثاغورس </a:t>
              </a:r>
            </a:p>
          </p:txBody>
        </p:sp>
        <p:sp>
          <p:nvSpPr>
            <p:cNvPr id="2003" name="المفردات…"/>
            <p:cNvSpPr txBox="1"/>
            <p:nvPr/>
          </p:nvSpPr>
          <p:spPr>
            <a:xfrm>
              <a:off x="178488" y="2595021"/>
              <a:ext cx="3010589" cy="111800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2100"/>
              </a:pPr>
              <a:r>
                <a:rPr>
                  <a:solidFill>
                    <a:srgbClr val="B51A00"/>
                  </a:solidFill>
                </a:rPr>
                <a:t>المفردات </a:t>
              </a:r>
            </a:p>
            <a:p>
              <a:pPr algn="ctr" rtl="0">
                <a:defRPr b="1" sz="1600"/>
              </a:pPr>
              <a:r>
                <a:t>ساقا المثلث القائم - الوتر </a:t>
              </a:r>
            </a:p>
            <a:p>
              <a:pPr algn="ctr" rtl="0">
                <a:defRPr b="1" sz="1600"/>
              </a:pPr>
              <a:r>
                <a:t>نظرية فيثاغورس- عكس نظرية فيثاغورس </a:t>
              </a:r>
            </a:p>
          </p:txBody>
        </p:sp>
      </p:grpSp>
      <p:sp>
        <p:nvSpPr>
          <p:cNvPr id="2005" name="موضوع الدرس…"/>
          <p:cNvSpPr txBox="1"/>
          <p:nvPr/>
        </p:nvSpPr>
        <p:spPr>
          <a:xfrm>
            <a:off x="3624810" y="1061429"/>
            <a:ext cx="1878324" cy="6881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 rtl="0">
              <a:defRPr b="1" sz="2200">
                <a:solidFill>
                  <a:srgbClr val="E22400"/>
                </a:solidFill>
              </a:defRPr>
            </a:pPr>
            <a:r>
              <a:t>موضوع الدرس </a:t>
            </a:r>
          </a:p>
          <a:p>
            <a:pPr algn="ctr" rtl="0">
              <a:defRPr b="1" sz="2500"/>
            </a:pPr>
            <a:r>
              <a:t>نظرية فيثاغورس </a:t>
            </a:r>
          </a:p>
        </p:txBody>
      </p:sp>
      <p:sp>
        <p:nvSpPr>
          <p:cNvPr id="2006" name="النص"/>
          <p:cNvSpPr txBox="1"/>
          <p:nvPr/>
        </p:nvSpPr>
        <p:spPr>
          <a:xfrm>
            <a:off x="4420103" y="3376659"/>
            <a:ext cx="127001" cy="5398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 rtl="0">
              <a:defRPr b="1" sz="2200">
                <a:solidFill>
                  <a:srgbClr val="E22400"/>
                </a:solidFill>
              </a:defRPr>
            </a:pPr>
          </a:p>
        </p:txBody>
      </p:sp>
      <p:pic>
        <p:nvPicPr>
          <p:cNvPr id="2007" name="Google Shape;10290;p67" descr="Google Shape;10290;p67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5523431" y="2246911"/>
            <a:ext cx="324658" cy="377196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2018" name="تجميع"/>
          <p:cNvGrpSpPr/>
          <p:nvPr/>
        </p:nvGrpSpPr>
        <p:grpSpPr>
          <a:xfrm>
            <a:off x="1087526" y="4677627"/>
            <a:ext cx="6772043" cy="143249"/>
            <a:chOff x="0" y="0"/>
            <a:chExt cx="6772041" cy="143247"/>
          </a:xfrm>
        </p:grpSpPr>
        <p:grpSp>
          <p:nvGrpSpPr>
            <p:cNvPr id="2016" name="تجميع"/>
            <p:cNvGrpSpPr/>
            <p:nvPr/>
          </p:nvGrpSpPr>
          <p:grpSpPr>
            <a:xfrm>
              <a:off x="0" y="0"/>
              <a:ext cx="6772042" cy="143248"/>
              <a:chOff x="0" y="0"/>
              <a:chExt cx="6772041" cy="143247"/>
            </a:xfrm>
          </p:grpSpPr>
          <p:sp>
            <p:nvSpPr>
              <p:cNvPr id="2008" name="Google Shape;4671;p50"/>
              <p:cNvSpPr/>
              <p:nvPr/>
            </p:nvSpPr>
            <p:spPr>
              <a:xfrm>
                <a:off x="0" y="0"/>
                <a:ext cx="533559" cy="135042"/>
              </a:xfrm>
              <a:prstGeom prst="rect">
                <a:avLst/>
              </a:prstGeom>
              <a:solidFill>
                <a:srgbClr val="DD60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09" name="Google Shape;4672;p50"/>
              <p:cNvSpPr/>
              <p:nvPr/>
            </p:nvSpPr>
            <p:spPr>
              <a:xfrm>
                <a:off x="679853" y="0"/>
                <a:ext cx="533559" cy="135042"/>
              </a:xfrm>
              <a:prstGeom prst="rect">
                <a:avLst/>
              </a:prstGeom>
              <a:solidFill>
                <a:srgbClr val="438C7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10" name="Google Shape;4673;p50"/>
              <p:cNvSpPr/>
              <p:nvPr/>
            </p:nvSpPr>
            <p:spPr>
              <a:xfrm>
                <a:off x="1359705" y="0"/>
                <a:ext cx="533559" cy="135042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11" name="Google Shape;4674;p50"/>
              <p:cNvSpPr/>
              <p:nvPr/>
            </p:nvSpPr>
            <p:spPr>
              <a:xfrm>
                <a:off x="2039558" y="0"/>
                <a:ext cx="533559" cy="135042"/>
              </a:xfrm>
              <a:prstGeom prst="rect">
                <a:avLst/>
              </a:prstGeom>
              <a:solidFill>
                <a:schemeClr val="accent4">
                  <a:satOff val="-25817"/>
                  <a:lumOff val="-14941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12" name="Google Shape;4675;p50"/>
              <p:cNvSpPr/>
              <p:nvPr/>
            </p:nvSpPr>
            <p:spPr>
              <a:xfrm>
                <a:off x="2630650" y="12056"/>
                <a:ext cx="1390931" cy="12436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13" name="Google Shape;4677;p50"/>
              <p:cNvSpPr/>
              <p:nvPr/>
            </p:nvSpPr>
            <p:spPr>
              <a:xfrm>
                <a:off x="4113340" y="6719"/>
                <a:ext cx="533559" cy="135042"/>
              </a:xfrm>
              <a:prstGeom prst="rect">
                <a:avLst/>
              </a:prstGeom>
              <a:solidFill>
                <a:srgbClr val="42559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14" name="Google Shape;4678;p50"/>
              <p:cNvSpPr/>
              <p:nvPr/>
            </p:nvSpPr>
            <p:spPr>
              <a:xfrm>
                <a:off x="4758967" y="0"/>
                <a:ext cx="533560" cy="135042"/>
              </a:xfrm>
              <a:prstGeom prst="rect">
                <a:avLst/>
              </a:prstGeom>
              <a:solidFill>
                <a:srgbClr val="AAC3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15" name="Google Shape;4679;p50"/>
              <p:cNvSpPr/>
              <p:nvPr/>
            </p:nvSpPr>
            <p:spPr>
              <a:xfrm>
                <a:off x="5438819" y="0"/>
                <a:ext cx="1333223" cy="14324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017" name="Google Shape;4676;p50"/>
            <p:cNvSpPr/>
            <p:nvPr/>
          </p:nvSpPr>
          <p:spPr>
            <a:xfrm>
              <a:off x="5437813" y="696"/>
              <a:ext cx="610561" cy="141855"/>
            </a:xfrm>
            <a:prstGeom prst="rect">
              <a:avLst/>
            </a:prstGeom>
            <a:solidFill>
              <a:srgbClr val="DD604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prism dir="l" isContent="0" isInverted="1"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0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21" name="IMG_1584.png" descr="IMG_158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34147" y="975135"/>
            <a:ext cx="5122927" cy="51435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030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2022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2023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024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2025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026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2027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028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2029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7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2031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2032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2033" name="Google Shape;8442;p63" descr="Google Shape;8442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2035" name="Google Shape;8443;p63" descr="Google Shape;8443;p63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6305400" y="654411"/>
            <a:ext cx="1451108" cy="3080659"/>
          </a:xfrm>
          <a:prstGeom prst="rect">
            <a:avLst/>
          </a:prstGeom>
        </p:spPr>
      </p:pic>
      <p:pic>
        <p:nvPicPr>
          <p:cNvPr id="2037" name="Google Shape;10290;p67" descr="Google Shape;10290;p67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2040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2038" name="Google Shape;181;p29" descr="Google Shape;181;p29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039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2043" name="تجميع"/>
          <p:cNvGrpSpPr/>
          <p:nvPr/>
        </p:nvGrpSpPr>
        <p:grpSpPr>
          <a:xfrm>
            <a:off x="28864" y="1124"/>
            <a:ext cx="1251201" cy="812509"/>
            <a:chOff x="0" y="0"/>
            <a:chExt cx="1251200" cy="812508"/>
          </a:xfrm>
        </p:grpSpPr>
        <p:sp>
          <p:nvSpPr>
            <p:cNvPr id="2041" name="Google Shape;951;p13"/>
            <p:cNvSpPr/>
            <p:nvPr/>
          </p:nvSpPr>
          <p:spPr>
            <a:xfrm>
              <a:off x="0" y="0"/>
              <a:ext cx="1251201" cy="812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42" name="الفصل الثاني…"/>
            <p:cNvSpPr txBox="1"/>
            <p:nvPr/>
          </p:nvSpPr>
          <p:spPr>
            <a:xfrm rot="20159341">
              <a:off x="69889" y="221799"/>
              <a:ext cx="1111422" cy="3689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900"/>
              </a:pPr>
              <a:r>
                <a:t>الفصل الثاني </a:t>
              </a:r>
            </a:p>
            <a:p>
              <a:pPr algn="ctr" rtl="0">
                <a:defRPr b="1" sz="900"/>
              </a:pPr>
              <a:r>
                <a:t>الاعداد الحقيقة ونظرية فيثاغورس  </a:t>
              </a:r>
            </a:p>
          </p:txBody>
        </p:sp>
      </p:grpSp>
      <p:grpSp>
        <p:nvGrpSpPr>
          <p:cNvPr id="2046" name="تجميع"/>
          <p:cNvGrpSpPr/>
          <p:nvPr/>
        </p:nvGrpSpPr>
        <p:grpSpPr>
          <a:xfrm>
            <a:off x="275444" y="939348"/>
            <a:ext cx="335689" cy="1548385"/>
            <a:chOff x="0" y="0"/>
            <a:chExt cx="335688" cy="1548383"/>
          </a:xfrm>
        </p:grpSpPr>
        <p:sp>
          <p:nvSpPr>
            <p:cNvPr id="2044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045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٧٩</a:t>
              </a:r>
            </a:p>
          </p:txBody>
        </p:sp>
      </p:grpSp>
      <p:graphicFrame>
        <p:nvGraphicFramePr>
          <p:cNvPr id="2047" name="الجدول"/>
          <p:cNvGraphicFramePr/>
          <p:nvPr/>
        </p:nvGraphicFramePr>
        <p:xfrm>
          <a:off x="5869514" y="1513398"/>
          <a:ext cx="4485659" cy="193056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1">
                <a:tableStyleId>{C7B018BB-80A7-4F77-B60F-C8B233D01FF8}</a:tableStyleId>
              </a:tblPr>
              <a:tblGrid>
                <a:gridCol w="2180639"/>
                <a:gridCol w="1607618"/>
                <a:gridCol w="1064301"/>
              </a:tblGrid>
              <a:tr h="958931"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sz="1500">
                          <a:solidFill>
                            <a:srgbClr val="551029"/>
                          </a:solidFill>
                          <a:latin typeface="Geeza Pro Bold"/>
                          <a:ea typeface="Geeza Pro Bold"/>
                          <a:cs typeface="Geeza Pro Bold"/>
                          <a:sym typeface="Geeza Pro Bold"/>
                        </a:rPr>
                        <a:t>ماذا نعرف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A9A9A9"/>
                      </a:solidFill>
                      <a:miter lim="400000"/>
                    </a:lnL>
                    <a:lnR w="12700">
                      <a:solidFill>
                        <a:srgbClr val="C8C8C8"/>
                      </a:solidFill>
                      <a:miter lim="400000"/>
                    </a:lnR>
                    <a:lnT w="12700">
                      <a:solidFill>
                        <a:srgbClr val="A9A9A9"/>
                      </a:solidFill>
                      <a:miter lim="400000"/>
                    </a:lnT>
                    <a:lnB w="12700">
                      <a:solidFill>
                        <a:srgbClr val="C8C8C8"/>
                      </a:solidFill>
                      <a:miter lim="400000"/>
                    </a:lnB>
                    <a:solidFill>
                      <a:srgbClr val="FFDBD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sz="1500">
                          <a:solidFill>
                            <a:srgbClr val="551029"/>
                          </a:solidFill>
                          <a:latin typeface="Geeza Pro Bold"/>
                          <a:ea typeface="Geeza Pro Bold"/>
                          <a:cs typeface="Geeza Pro Bold"/>
                          <a:sym typeface="Geeza Pro Bold"/>
                        </a:rPr>
                        <a:t>ماذا سنتعلم 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C8C8C8"/>
                      </a:solidFill>
                      <a:miter lim="400000"/>
                    </a:lnL>
                    <a:lnR w="12700">
                      <a:solidFill>
                        <a:srgbClr val="C8C8C8"/>
                      </a:solidFill>
                      <a:miter lim="400000"/>
                    </a:lnR>
                    <a:lnT w="12700">
                      <a:solidFill>
                        <a:srgbClr val="A9A9A9"/>
                      </a:solidFill>
                      <a:miter lim="400000"/>
                    </a:lnT>
                    <a:lnB w="12700">
                      <a:solidFill>
                        <a:srgbClr val="C8C8C8"/>
                      </a:solidFill>
                      <a:miter lim="400000"/>
                    </a:lnB>
                    <a:solidFill>
                      <a:srgbClr val="FEFC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sz="1500">
                          <a:solidFill>
                            <a:srgbClr val="551029"/>
                          </a:solidFill>
                          <a:latin typeface="Geeza Pro Bold"/>
                          <a:ea typeface="Geeza Pro Bold"/>
                          <a:cs typeface="Geeza Pro Bold"/>
                          <a:sym typeface="Geeza Pro Bold"/>
                        </a:rPr>
                        <a:t>ماذا تعلمنا اليوم 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C8C8C8"/>
                      </a:solidFill>
                      <a:miter lim="400000"/>
                    </a:lnL>
                    <a:lnR w="12700">
                      <a:solidFill>
                        <a:srgbClr val="A9A9A9"/>
                      </a:solidFill>
                      <a:miter lim="400000"/>
                    </a:lnR>
                    <a:lnT w="12700">
                      <a:solidFill>
                        <a:srgbClr val="A9A9A9"/>
                      </a:solidFill>
                      <a:miter lim="400000"/>
                    </a:lnT>
                    <a:lnB w="12700">
                      <a:solidFill>
                        <a:srgbClr val="C8C8C8"/>
                      </a:solidFill>
                      <a:miter lim="400000"/>
                    </a:lnB>
                    <a:solidFill>
                      <a:srgbClr val="CBF0FF"/>
                    </a:solidFill>
                  </a:tcPr>
                </a:tc>
              </a:tr>
              <a:tr h="958931">
                <a:tc>
                  <a:txBody>
                    <a:bodyPr/>
                    <a:lstStyle/>
                    <a:p>
                      <a:pPr rtl="0">
                        <a:defRPr b="1" sz="1500">
                          <a:solidFill>
                            <a:srgbClr val="B51A00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A9A9A9"/>
                      </a:solidFill>
                      <a:miter lim="400000"/>
                    </a:lnL>
                    <a:lnR w="12700">
                      <a:solidFill>
                        <a:srgbClr val="C8C8C8"/>
                      </a:solidFill>
                      <a:miter lim="400000"/>
                    </a:lnR>
                    <a:lnT w="12700">
                      <a:solidFill>
                        <a:srgbClr val="C8C8C8"/>
                      </a:solidFill>
                      <a:miter lim="400000"/>
                    </a:lnT>
                    <a:lnB w="12700">
                      <a:solidFill>
                        <a:srgbClr val="A9A9A9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500">
                          <a:latin typeface="Geeza Pro Regular"/>
                          <a:ea typeface="Geeza Pro Regular"/>
                          <a:cs typeface="Geeza Pro Regular"/>
                          <a:sym typeface="Geeza Pro Regular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C8C8C8"/>
                      </a:solidFill>
                      <a:miter lim="400000"/>
                    </a:lnL>
                    <a:lnR w="12700">
                      <a:solidFill>
                        <a:srgbClr val="C8C8C8"/>
                      </a:solidFill>
                      <a:miter lim="400000"/>
                    </a:lnR>
                    <a:lnT w="12700">
                      <a:solidFill>
                        <a:srgbClr val="C8C8C8"/>
                      </a:solidFill>
                      <a:miter lim="400000"/>
                    </a:lnT>
                    <a:lnB w="12700">
                      <a:solidFill>
                        <a:srgbClr val="A9A9A9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500">
                          <a:latin typeface="Geeza Pro Regular"/>
                          <a:ea typeface="Geeza Pro Regular"/>
                          <a:cs typeface="Geeza Pro Regular"/>
                          <a:sym typeface="Geeza Pro Regular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C8C8C8"/>
                      </a:solidFill>
                      <a:miter lim="400000"/>
                    </a:lnL>
                    <a:lnR w="12700">
                      <a:solidFill>
                        <a:srgbClr val="A9A9A9"/>
                      </a:solidFill>
                      <a:miter lim="400000"/>
                    </a:lnR>
                    <a:lnT w="12700">
                      <a:solidFill>
                        <a:srgbClr val="C8C8C8"/>
                      </a:solidFill>
                      <a:miter lim="400000"/>
                    </a:lnT>
                    <a:lnB w="12700">
                      <a:solidFill>
                        <a:srgbClr val="A9A9A9"/>
                      </a:solidFill>
                      <a:miter lim="400000"/>
                    </a:lnB>
                    <a:noFill/>
                  </a:tcPr>
                </a:tc>
              </a:tr>
            </a:tbl>
          </a:graphicData>
        </a:graphic>
      </p:graphicFrame>
      <p:grpSp>
        <p:nvGrpSpPr>
          <p:cNvPr id="2058" name="تجميع"/>
          <p:cNvGrpSpPr/>
          <p:nvPr/>
        </p:nvGrpSpPr>
        <p:grpSpPr>
          <a:xfrm>
            <a:off x="947299" y="4647201"/>
            <a:ext cx="6772043" cy="143249"/>
            <a:chOff x="0" y="0"/>
            <a:chExt cx="6772041" cy="143247"/>
          </a:xfrm>
        </p:grpSpPr>
        <p:grpSp>
          <p:nvGrpSpPr>
            <p:cNvPr id="2056" name="تجميع"/>
            <p:cNvGrpSpPr/>
            <p:nvPr/>
          </p:nvGrpSpPr>
          <p:grpSpPr>
            <a:xfrm>
              <a:off x="0" y="0"/>
              <a:ext cx="6772042" cy="143248"/>
              <a:chOff x="0" y="0"/>
              <a:chExt cx="6772041" cy="143247"/>
            </a:xfrm>
          </p:grpSpPr>
          <p:sp>
            <p:nvSpPr>
              <p:cNvPr id="2048" name="Google Shape;4671;p50"/>
              <p:cNvSpPr/>
              <p:nvPr/>
            </p:nvSpPr>
            <p:spPr>
              <a:xfrm>
                <a:off x="0" y="0"/>
                <a:ext cx="533559" cy="135042"/>
              </a:xfrm>
              <a:prstGeom prst="rect">
                <a:avLst/>
              </a:prstGeom>
              <a:solidFill>
                <a:srgbClr val="DD60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49" name="Google Shape;4672;p50"/>
              <p:cNvSpPr/>
              <p:nvPr/>
            </p:nvSpPr>
            <p:spPr>
              <a:xfrm>
                <a:off x="679853" y="0"/>
                <a:ext cx="533559" cy="135042"/>
              </a:xfrm>
              <a:prstGeom prst="rect">
                <a:avLst/>
              </a:prstGeom>
              <a:solidFill>
                <a:srgbClr val="438C7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50" name="Google Shape;4673;p50"/>
              <p:cNvSpPr/>
              <p:nvPr/>
            </p:nvSpPr>
            <p:spPr>
              <a:xfrm>
                <a:off x="1359705" y="0"/>
                <a:ext cx="533559" cy="135042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51" name="Google Shape;4674;p50"/>
              <p:cNvSpPr/>
              <p:nvPr/>
            </p:nvSpPr>
            <p:spPr>
              <a:xfrm>
                <a:off x="2039558" y="0"/>
                <a:ext cx="533559" cy="135042"/>
              </a:xfrm>
              <a:prstGeom prst="rect">
                <a:avLst/>
              </a:prstGeom>
              <a:solidFill>
                <a:schemeClr val="accent4">
                  <a:satOff val="-25817"/>
                  <a:lumOff val="-14941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52" name="Google Shape;4675;p50"/>
              <p:cNvSpPr/>
              <p:nvPr/>
            </p:nvSpPr>
            <p:spPr>
              <a:xfrm>
                <a:off x="2630650" y="12056"/>
                <a:ext cx="1390931" cy="12436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53" name="Google Shape;4677;p50"/>
              <p:cNvSpPr/>
              <p:nvPr/>
            </p:nvSpPr>
            <p:spPr>
              <a:xfrm>
                <a:off x="4113340" y="6719"/>
                <a:ext cx="533559" cy="135042"/>
              </a:xfrm>
              <a:prstGeom prst="rect">
                <a:avLst/>
              </a:prstGeom>
              <a:solidFill>
                <a:srgbClr val="42559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54" name="Google Shape;4678;p50"/>
              <p:cNvSpPr/>
              <p:nvPr/>
            </p:nvSpPr>
            <p:spPr>
              <a:xfrm>
                <a:off x="4758967" y="0"/>
                <a:ext cx="533560" cy="135042"/>
              </a:xfrm>
              <a:prstGeom prst="rect">
                <a:avLst/>
              </a:prstGeom>
              <a:solidFill>
                <a:srgbClr val="AAC3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55" name="Google Shape;4679;p50"/>
              <p:cNvSpPr/>
              <p:nvPr/>
            </p:nvSpPr>
            <p:spPr>
              <a:xfrm>
                <a:off x="5438819" y="0"/>
                <a:ext cx="1333223" cy="14324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057" name="Google Shape;4676;p50"/>
            <p:cNvSpPr/>
            <p:nvPr/>
          </p:nvSpPr>
          <p:spPr>
            <a:xfrm>
              <a:off x="5437813" y="696"/>
              <a:ext cx="610561" cy="141855"/>
            </a:xfrm>
            <a:prstGeom prst="rect">
              <a:avLst/>
            </a:prstGeom>
            <a:solidFill>
              <a:srgbClr val="DD604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061" name="تجميع"/>
          <p:cNvGrpSpPr/>
          <p:nvPr/>
        </p:nvGrpSpPr>
        <p:grpSpPr>
          <a:xfrm>
            <a:off x="2547551" y="861351"/>
            <a:ext cx="2351846" cy="557250"/>
            <a:chOff x="-25400" y="-25400"/>
            <a:chExt cx="2351845" cy="557249"/>
          </a:xfrm>
        </p:grpSpPr>
        <p:pic>
          <p:nvPicPr>
            <p:cNvPr id="2059" name="Google Shape;714;p59" descr="Google Shape;714;p59"/>
            <p:cNvPicPr>
              <a:picLocks noChangeAspect="0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 rot="10800000">
              <a:off x="-25400" y="-25400"/>
              <a:ext cx="2351846" cy="557250"/>
            </a:xfrm>
            <a:prstGeom prst="rect">
              <a:avLst/>
            </a:prstGeom>
            <a:effectLst>
              <a:outerShdw sx="100000" sy="100000" kx="0" ky="0" algn="b" rotWithShape="0" blurRad="190500" dist="12700" dir="5400000">
                <a:srgbClr val="000000"/>
              </a:outerShdw>
            </a:effectLst>
          </p:spPr>
        </p:pic>
        <p:sp>
          <p:nvSpPr>
            <p:cNvPr id="2060" name="جدول التعلم"/>
            <p:cNvSpPr txBox="1"/>
            <p:nvPr/>
          </p:nvSpPr>
          <p:spPr>
            <a:xfrm>
              <a:off x="594446" y="103152"/>
              <a:ext cx="1112153" cy="30014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defRPr b="1" sz="2100">
                  <a:blipFill rotWithShape="1">
                    <a:blip r:embed="rId13"/>
                    <a:srcRect l="0" t="0" r="0" b="0"/>
                    <a:tile tx="0" ty="0" sx="100000" sy="100000" flip="none" algn="tl"/>
                  </a:blipFill>
                </a:defRPr>
              </a:lvl1pPr>
            </a:lstStyle>
            <a:p>
              <a:pPr rtl="0">
                <a:defRPr/>
              </a:pPr>
              <a:r>
                <a:t>جدول التعلم </a:t>
              </a:r>
            </a:p>
          </p:txBody>
        </p:sp>
      </p:grpSp>
      <p:grpSp>
        <p:nvGrpSpPr>
          <p:cNvPr id="2064" name="مستطيل"/>
          <p:cNvGrpSpPr/>
          <p:nvPr/>
        </p:nvGrpSpPr>
        <p:grpSpPr>
          <a:xfrm>
            <a:off x="3676412" y="2456261"/>
            <a:ext cx="2200613" cy="980657"/>
            <a:chOff x="0" y="0"/>
            <a:chExt cx="2200612" cy="980655"/>
          </a:xfrm>
        </p:grpSpPr>
        <p:sp>
          <p:nvSpPr>
            <p:cNvPr id="2063" name="مستطيل"/>
            <p:cNvSpPr/>
            <p:nvPr/>
          </p:nvSpPr>
          <p:spPr>
            <a:xfrm>
              <a:off x="38100" y="38100"/>
              <a:ext cx="2124413" cy="904456"/>
            </a:xfrm>
            <a:prstGeom prst="rect">
              <a:avLst/>
            </a:prstGeom>
            <a:solidFill>
              <a:srgbClr val="FFDBD8"/>
            </a:solidFill>
            <a:ln>
              <a:noFill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1" sz="1500">
                  <a:solidFill>
                    <a:srgbClr val="B51A00"/>
                  </a:solidFill>
                </a:defRPr>
              </a:pPr>
            </a:p>
          </p:txBody>
        </p:sp>
        <p:pic>
          <p:nvPicPr>
            <p:cNvPr id="2062" name="مستطيل مستطيل" descr="مستطيل مستطيل"/>
            <p:cNvPicPr>
              <a:picLocks noChangeAspect="0"/>
            </p:cNvPicPr>
            <p:nvPr/>
          </p:nvPicPr>
          <p:blipFill>
            <a:blip r:embed="rId14">
              <a:extLst/>
            </a:blip>
            <a:stretch>
              <a:fillRect/>
            </a:stretch>
          </p:blipFill>
          <p:spPr>
            <a:xfrm>
              <a:off x="0" y="0"/>
              <a:ext cx="2200613" cy="980656"/>
            </a:xfrm>
            <a:prstGeom prst="rect">
              <a:avLst/>
            </a:prstGeom>
            <a:effectLst/>
          </p:spPr>
        </p:pic>
      </p:grpSp>
      <p:grpSp>
        <p:nvGrpSpPr>
          <p:cNvPr id="2067" name="مستطيل"/>
          <p:cNvGrpSpPr/>
          <p:nvPr/>
        </p:nvGrpSpPr>
        <p:grpSpPr>
          <a:xfrm>
            <a:off x="2017514" y="2451393"/>
            <a:ext cx="1708438" cy="990393"/>
            <a:chOff x="0" y="0"/>
            <a:chExt cx="1708436" cy="990392"/>
          </a:xfrm>
        </p:grpSpPr>
        <p:sp>
          <p:nvSpPr>
            <p:cNvPr id="2066" name="مستطيل"/>
            <p:cNvSpPr/>
            <p:nvPr/>
          </p:nvSpPr>
          <p:spPr>
            <a:xfrm>
              <a:off x="38100" y="38100"/>
              <a:ext cx="1632237" cy="914193"/>
            </a:xfrm>
            <a:prstGeom prst="rect">
              <a:avLst/>
            </a:prstGeom>
            <a:solidFill>
              <a:srgbClr val="FEFCDD"/>
            </a:solidFill>
            <a:ln>
              <a:noFill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1500">
                  <a:solidFill>
                    <a:srgbClr val="B51A00"/>
                  </a:solidFill>
                </a:defRPr>
              </a:pPr>
            </a:p>
          </p:txBody>
        </p:sp>
        <p:pic>
          <p:nvPicPr>
            <p:cNvPr id="2065" name="مستطيل مستطيل" descr="مستطيل مستطيل"/>
            <p:cNvPicPr>
              <a:picLocks noChangeAspect="0"/>
            </p:cNvPicPr>
            <p:nvPr/>
          </p:nvPicPr>
          <p:blipFill>
            <a:blip r:embed="rId15">
              <a:extLst/>
            </a:blip>
            <a:stretch>
              <a:fillRect/>
            </a:stretch>
          </p:blipFill>
          <p:spPr>
            <a:xfrm>
              <a:off x="0" y="0"/>
              <a:ext cx="1708437" cy="990393"/>
            </a:xfrm>
            <a:prstGeom prst="rect">
              <a:avLst/>
            </a:prstGeom>
            <a:effectLst/>
          </p:spPr>
        </p:pic>
      </p:grpSp>
      <p:sp>
        <p:nvSpPr>
          <p:cNvPr id="2068" name="المفردات…"/>
          <p:cNvSpPr txBox="1"/>
          <p:nvPr/>
        </p:nvSpPr>
        <p:spPr>
          <a:xfrm>
            <a:off x="6128229" y="2396236"/>
            <a:ext cx="1825452" cy="11589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algn="ctr" rtl="0">
              <a:defRPr b="1" sz="1300"/>
            </a:pPr>
            <a:r>
              <a:rPr>
                <a:solidFill>
                  <a:srgbClr val="B51A00"/>
                </a:solidFill>
              </a:rPr>
              <a:t>المفردات </a:t>
            </a:r>
          </a:p>
          <a:p>
            <a:pPr algn="ctr" rtl="0">
              <a:defRPr b="1" sz="1300"/>
            </a:pPr>
            <a:r>
              <a:t>ساقا المثلث القائم - الوتر </a:t>
            </a:r>
          </a:p>
          <a:p>
            <a:pPr algn="ctr" rtl="0">
              <a:defRPr b="1" sz="1300"/>
            </a:pPr>
            <a:r>
              <a:t>نظرية فيثاغورس- </a:t>
            </a:r>
          </a:p>
          <a:p>
            <a:pPr algn="ctr" rtl="0">
              <a:defRPr b="1" sz="1300"/>
            </a:pPr>
            <a:r>
              <a:t>عكس نظرية فيثاغورس </a:t>
            </a:r>
          </a:p>
        </p:txBody>
      </p:sp>
      <p:sp>
        <p:nvSpPr>
          <p:cNvPr id="2069" name="نظرية فيثاغورس"/>
          <p:cNvSpPr txBox="1"/>
          <p:nvPr/>
        </p:nvSpPr>
        <p:spPr>
          <a:xfrm>
            <a:off x="6418454" y="925748"/>
            <a:ext cx="1281325" cy="2469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 sz="17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نظرية فيثاغورس </a:t>
            </a:r>
          </a:p>
        </p:txBody>
      </p:sp>
      <p:sp>
        <p:nvSpPr>
          <p:cNvPr id="2070" name="استعمل نظرية فيثاغورس"/>
          <p:cNvSpPr txBox="1"/>
          <p:nvPr/>
        </p:nvSpPr>
        <p:spPr>
          <a:xfrm>
            <a:off x="6442483" y="1729021"/>
            <a:ext cx="1196945" cy="1478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 sz="11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استعمل نظرية فيثاغورس </a:t>
            </a:r>
          </a:p>
        </p:txBody>
      </p:sp>
      <p:pic>
        <p:nvPicPr>
          <p:cNvPr id="2071" name="IMG_1809.jpeg" descr="IMG_1809.jpeg"/>
          <p:cNvPicPr>
            <a:picLocks noChangeAspect="1"/>
          </p:cNvPicPr>
          <p:nvPr/>
        </p:nvPicPr>
        <p:blipFill>
          <a:blip r:embed="rId16">
            <a:extLst/>
          </a:blip>
          <a:stretch>
            <a:fillRect/>
          </a:stretch>
        </p:blipFill>
        <p:spPr>
          <a:xfrm>
            <a:off x="1953332" y="17205"/>
            <a:ext cx="653380" cy="892563"/>
          </a:xfrm>
          <a:prstGeom prst="rect">
            <a:avLst/>
          </a:prstGeom>
          <a:ln w="12700">
            <a:miter lim="400000"/>
          </a:ln>
        </p:spPr>
      </p:pic>
      <p:sp>
        <p:nvSpPr>
          <p:cNvPr id="2072" name="🔹الجذور التربيعية…"/>
          <p:cNvSpPr txBox="1"/>
          <p:nvPr/>
        </p:nvSpPr>
        <p:spPr>
          <a:xfrm>
            <a:off x="4348465" y="2606793"/>
            <a:ext cx="1278918" cy="694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r" rtl="0">
              <a:defRPr b="1" sz="1100">
                <a:solidFill>
                  <a:srgbClr val="B51A00"/>
                </a:solidFill>
              </a:defRPr>
            </a:pPr>
            <a:r>
              <a:t>🔹الجذور التربيعية </a:t>
            </a:r>
          </a:p>
          <a:p>
            <a:pPr algn="r" rtl="0">
              <a:defRPr b="1" sz="1100">
                <a:solidFill>
                  <a:srgbClr val="B51A00"/>
                </a:solidFill>
              </a:defRPr>
            </a:pPr>
            <a:r>
              <a:t>🔹تقدير الجذور التربيعية </a:t>
            </a:r>
          </a:p>
          <a:p>
            <a:pPr algn="r" rtl="0">
              <a:defRPr b="1" sz="1100">
                <a:solidFill>
                  <a:srgbClr val="B51A00"/>
                </a:solidFill>
              </a:defRPr>
            </a:pPr>
            <a:r>
              <a:t>🔹انواع المثلثات</a:t>
            </a:r>
          </a:p>
        </p:txBody>
      </p:sp>
      <p:sp>
        <p:nvSpPr>
          <p:cNvPr id="2073" name="🔹استعمل نظرية فيثاغورس"/>
          <p:cNvSpPr txBox="1"/>
          <p:nvPr/>
        </p:nvSpPr>
        <p:spPr>
          <a:xfrm>
            <a:off x="2178010" y="2705553"/>
            <a:ext cx="1387445" cy="22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 sz="11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🔹استعمل نظرية فيثاغورس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prism dir="l" isContent="0" isInverted="1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5" presetID="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7" dur="1000"/>
                                        <p:tgtEl>
                                          <p:spTgt spid="2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073" grpId="2"/>
      <p:bldP build="whole" bldLvl="1" animBg="1" rev="0" advAuto="0" spid="2072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5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084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2076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2077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078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2079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080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2081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082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2083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2085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2086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2087" name="Google Shape;8442;p63" descr="Google Shape;8442;p63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2089" name="Google Shape;8443;p63" descr="Google Shape;8443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5401" y="694979"/>
            <a:ext cx="1451108" cy="3080659"/>
          </a:xfrm>
          <a:prstGeom prst="rect">
            <a:avLst/>
          </a:prstGeom>
        </p:spPr>
      </p:pic>
      <p:pic>
        <p:nvPicPr>
          <p:cNvPr id="2091" name="Google Shape;10290;p67" descr="Google Shape;10290;p67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2094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2092" name="Google Shape;181;p29" descr="Google Shape;181;p29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093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2097" name="تجميع"/>
          <p:cNvGrpSpPr/>
          <p:nvPr/>
        </p:nvGrpSpPr>
        <p:grpSpPr>
          <a:xfrm>
            <a:off x="275444" y="939348"/>
            <a:ext cx="335689" cy="1548385"/>
            <a:chOff x="0" y="0"/>
            <a:chExt cx="335688" cy="1548383"/>
          </a:xfrm>
        </p:grpSpPr>
        <p:sp>
          <p:nvSpPr>
            <p:cNvPr id="2095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096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٧٩</a:t>
              </a:r>
            </a:p>
          </p:txBody>
        </p:sp>
      </p:grpSp>
      <p:grpSp>
        <p:nvGrpSpPr>
          <p:cNvPr id="2100" name="تجميع"/>
          <p:cNvGrpSpPr/>
          <p:nvPr/>
        </p:nvGrpSpPr>
        <p:grpSpPr>
          <a:xfrm>
            <a:off x="28864" y="1124"/>
            <a:ext cx="1251201" cy="812509"/>
            <a:chOff x="0" y="0"/>
            <a:chExt cx="1251200" cy="812508"/>
          </a:xfrm>
        </p:grpSpPr>
        <p:sp>
          <p:nvSpPr>
            <p:cNvPr id="2098" name="Google Shape;951;p13"/>
            <p:cNvSpPr/>
            <p:nvPr/>
          </p:nvSpPr>
          <p:spPr>
            <a:xfrm>
              <a:off x="0" y="0"/>
              <a:ext cx="1251201" cy="812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99" name="الفصل الثاني…"/>
            <p:cNvSpPr txBox="1"/>
            <p:nvPr/>
          </p:nvSpPr>
          <p:spPr>
            <a:xfrm rot="20159341">
              <a:off x="69889" y="221799"/>
              <a:ext cx="1111422" cy="3689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900"/>
              </a:pPr>
              <a:r>
                <a:t>الفصل الثاني </a:t>
              </a:r>
            </a:p>
            <a:p>
              <a:pPr algn="ctr" rtl="0">
                <a:defRPr b="1" sz="900"/>
              </a:pPr>
              <a:r>
                <a:t>الاعداد الحقيقة ونظرية فيثاغورس  </a:t>
              </a:r>
            </a:p>
          </p:txBody>
        </p:sp>
      </p:grpSp>
      <p:grpSp>
        <p:nvGrpSpPr>
          <p:cNvPr id="2111" name="تجميع"/>
          <p:cNvGrpSpPr/>
          <p:nvPr/>
        </p:nvGrpSpPr>
        <p:grpSpPr>
          <a:xfrm>
            <a:off x="947299" y="4604437"/>
            <a:ext cx="6772043" cy="143249"/>
            <a:chOff x="0" y="0"/>
            <a:chExt cx="6772041" cy="143247"/>
          </a:xfrm>
        </p:grpSpPr>
        <p:grpSp>
          <p:nvGrpSpPr>
            <p:cNvPr id="2109" name="تجميع"/>
            <p:cNvGrpSpPr/>
            <p:nvPr/>
          </p:nvGrpSpPr>
          <p:grpSpPr>
            <a:xfrm>
              <a:off x="0" y="0"/>
              <a:ext cx="6772042" cy="143248"/>
              <a:chOff x="0" y="0"/>
              <a:chExt cx="6772041" cy="143247"/>
            </a:xfrm>
          </p:grpSpPr>
          <p:sp>
            <p:nvSpPr>
              <p:cNvPr id="2101" name="Google Shape;4671;p50"/>
              <p:cNvSpPr/>
              <p:nvPr/>
            </p:nvSpPr>
            <p:spPr>
              <a:xfrm>
                <a:off x="0" y="0"/>
                <a:ext cx="533559" cy="135042"/>
              </a:xfrm>
              <a:prstGeom prst="rect">
                <a:avLst/>
              </a:prstGeom>
              <a:solidFill>
                <a:srgbClr val="DD60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02" name="Google Shape;4672;p50"/>
              <p:cNvSpPr/>
              <p:nvPr/>
            </p:nvSpPr>
            <p:spPr>
              <a:xfrm>
                <a:off x="679853" y="0"/>
                <a:ext cx="533559" cy="135042"/>
              </a:xfrm>
              <a:prstGeom prst="rect">
                <a:avLst/>
              </a:prstGeom>
              <a:solidFill>
                <a:srgbClr val="438C7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03" name="Google Shape;4673;p50"/>
              <p:cNvSpPr/>
              <p:nvPr/>
            </p:nvSpPr>
            <p:spPr>
              <a:xfrm>
                <a:off x="1359705" y="0"/>
                <a:ext cx="533559" cy="135042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04" name="Google Shape;4674;p50"/>
              <p:cNvSpPr/>
              <p:nvPr/>
            </p:nvSpPr>
            <p:spPr>
              <a:xfrm>
                <a:off x="2039558" y="0"/>
                <a:ext cx="533559" cy="135042"/>
              </a:xfrm>
              <a:prstGeom prst="rect">
                <a:avLst/>
              </a:prstGeom>
              <a:solidFill>
                <a:schemeClr val="accent4">
                  <a:satOff val="-25817"/>
                  <a:lumOff val="-14941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05" name="Google Shape;4675;p50"/>
              <p:cNvSpPr/>
              <p:nvPr/>
            </p:nvSpPr>
            <p:spPr>
              <a:xfrm>
                <a:off x="2630650" y="12056"/>
                <a:ext cx="1390931" cy="12436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06" name="Google Shape;4677;p50"/>
              <p:cNvSpPr/>
              <p:nvPr/>
            </p:nvSpPr>
            <p:spPr>
              <a:xfrm>
                <a:off x="4113340" y="6719"/>
                <a:ext cx="533559" cy="135042"/>
              </a:xfrm>
              <a:prstGeom prst="rect">
                <a:avLst/>
              </a:prstGeom>
              <a:solidFill>
                <a:srgbClr val="42559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07" name="Google Shape;4678;p50"/>
              <p:cNvSpPr/>
              <p:nvPr/>
            </p:nvSpPr>
            <p:spPr>
              <a:xfrm>
                <a:off x="4758967" y="0"/>
                <a:ext cx="533560" cy="135042"/>
              </a:xfrm>
              <a:prstGeom prst="rect">
                <a:avLst/>
              </a:prstGeom>
              <a:solidFill>
                <a:srgbClr val="AAC3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08" name="Google Shape;4679;p50"/>
              <p:cNvSpPr/>
              <p:nvPr/>
            </p:nvSpPr>
            <p:spPr>
              <a:xfrm>
                <a:off x="5438819" y="0"/>
                <a:ext cx="1333223" cy="14324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110" name="Google Shape;4676;p50"/>
            <p:cNvSpPr/>
            <p:nvPr/>
          </p:nvSpPr>
          <p:spPr>
            <a:xfrm>
              <a:off x="5437813" y="696"/>
              <a:ext cx="610561" cy="141855"/>
            </a:xfrm>
            <a:prstGeom prst="rect">
              <a:avLst/>
            </a:prstGeom>
            <a:solidFill>
              <a:srgbClr val="DD604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2112" name="IMG_1584.png" descr="IMG_1584.png"/>
          <p:cNvPicPr>
            <a:picLocks noChangeAspect="1"/>
          </p:cNvPicPr>
          <p:nvPr/>
        </p:nvPicPr>
        <p:blipFill>
          <a:blip r:embed="rId11">
            <a:extLst/>
          </a:blip>
          <a:srcRect l="7127" t="0" r="0" b="8082"/>
          <a:stretch>
            <a:fillRect/>
          </a:stretch>
        </p:blipFill>
        <p:spPr>
          <a:xfrm>
            <a:off x="1646521" y="1065570"/>
            <a:ext cx="5089014" cy="5056910"/>
          </a:xfrm>
          <a:prstGeom prst="rect">
            <a:avLst/>
          </a:prstGeom>
          <a:ln w="12700">
            <a:miter lim="400000"/>
          </a:ln>
        </p:spPr>
      </p:pic>
      <p:sp>
        <p:nvSpPr>
          <p:cNvPr id="2113" name="المفردات…"/>
          <p:cNvSpPr txBox="1"/>
          <p:nvPr/>
        </p:nvSpPr>
        <p:spPr>
          <a:xfrm>
            <a:off x="6128229" y="2396236"/>
            <a:ext cx="1825452" cy="11589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algn="ctr" rtl="0">
              <a:defRPr b="1" sz="1300"/>
            </a:pPr>
            <a:r>
              <a:rPr>
                <a:solidFill>
                  <a:srgbClr val="B51A00"/>
                </a:solidFill>
              </a:rPr>
              <a:t>المفردات </a:t>
            </a:r>
          </a:p>
          <a:p>
            <a:pPr algn="ctr" rtl="0">
              <a:defRPr b="1" sz="1300"/>
            </a:pPr>
            <a:r>
              <a:t>ساقا المثلث القائم - الوتر </a:t>
            </a:r>
          </a:p>
          <a:p>
            <a:pPr algn="ctr" rtl="0">
              <a:defRPr b="1" sz="1300"/>
            </a:pPr>
            <a:r>
              <a:t>نظرية فيثاغورس- </a:t>
            </a:r>
          </a:p>
          <a:p>
            <a:pPr algn="ctr" rtl="0">
              <a:defRPr b="1" sz="1300"/>
            </a:pPr>
            <a:r>
              <a:t>عكس نظرية فيثاغورس </a:t>
            </a:r>
          </a:p>
        </p:txBody>
      </p:sp>
      <p:sp>
        <p:nvSpPr>
          <p:cNvPr id="2114" name="نظرية فيثاغورس"/>
          <p:cNvSpPr txBox="1"/>
          <p:nvPr/>
        </p:nvSpPr>
        <p:spPr>
          <a:xfrm>
            <a:off x="6418454" y="925748"/>
            <a:ext cx="1281325" cy="2469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 sz="17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نظرية فيثاغورس </a:t>
            </a:r>
          </a:p>
        </p:txBody>
      </p:sp>
      <p:sp>
        <p:nvSpPr>
          <p:cNvPr id="2115" name="استعمل نظرية فيثاغورس"/>
          <p:cNvSpPr txBox="1"/>
          <p:nvPr/>
        </p:nvSpPr>
        <p:spPr>
          <a:xfrm>
            <a:off x="6442483" y="1729021"/>
            <a:ext cx="1196945" cy="1478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 sz="11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استعمل نظرية فيثاغورس </a:t>
            </a:r>
          </a:p>
        </p:txBody>
      </p:sp>
      <p:pic>
        <p:nvPicPr>
          <p:cNvPr id="2116" name="IMG_1809.jpeg" descr="IMG_1809.jpeg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1953332" y="17205"/>
            <a:ext cx="653380" cy="89256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119" name="تجميع"/>
          <p:cNvGrpSpPr/>
          <p:nvPr/>
        </p:nvGrpSpPr>
        <p:grpSpPr>
          <a:xfrm>
            <a:off x="4855242" y="1364808"/>
            <a:ext cx="1293065" cy="652207"/>
            <a:chOff x="0" y="0"/>
            <a:chExt cx="1293064" cy="652206"/>
          </a:xfrm>
        </p:grpSpPr>
        <p:sp>
          <p:nvSpPr>
            <p:cNvPr id="2117" name="المثلث"/>
            <p:cNvSpPr/>
            <p:nvPr/>
          </p:nvSpPr>
          <p:spPr>
            <a:xfrm>
              <a:off x="0" y="0"/>
              <a:ext cx="1293065" cy="6522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F5E4A7"/>
            </a:solidFill>
            <a:ln w="25400" cap="flat">
              <a:solidFill>
                <a:srgbClr val="E2BCC9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118" name="مستطيل"/>
            <p:cNvSpPr/>
            <p:nvPr/>
          </p:nvSpPr>
          <p:spPr>
            <a:xfrm>
              <a:off x="1205116" y="536542"/>
              <a:ext cx="87949" cy="105027"/>
            </a:xfrm>
            <a:prstGeom prst="rect">
              <a:avLst/>
            </a:prstGeom>
            <a:solidFill>
              <a:srgbClr val="474747"/>
            </a:solidFill>
            <a:ln w="25400" cap="flat">
              <a:solidFill>
                <a:srgbClr val="E2BCC9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>
                  <a:solidFill>
                    <a:srgbClr val="535353"/>
                  </a:solidFill>
                </a:defRPr>
              </a:pPr>
            </a:p>
          </p:txBody>
        </p:sp>
      </p:grpSp>
      <p:pic>
        <p:nvPicPr>
          <p:cNvPr id="2120" name="امثلة لمثلثات قائمة في حياتنا امثلة لمثلثات قائمة في حياتنا" descr="امثلة لمثلثات قائمة في حياتنا امثلة لمثلثات قائمة في حياتنا"/>
          <p:cNvPicPr>
            <a:picLocks noChangeAspect="0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1796694" y="866323"/>
            <a:ext cx="3893598" cy="571501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2121" name="IMG_1819.png" descr="IMG_1819.png"/>
          <p:cNvPicPr>
            <a:picLocks noChangeAspect="1"/>
          </p:cNvPicPr>
          <p:nvPr/>
        </p:nvPicPr>
        <p:blipFill>
          <a:blip r:embed="rId14">
            <a:extLst/>
          </a:blip>
          <a:srcRect l="29917" t="44492" r="30188" b="14170"/>
          <a:stretch>
            <a:fillRect/>
          </a:stretch>
        </p:blipFill>
        <p:spPr>
          <a:xfrm>
            <a:off x="4778400" y="2668579"/>
            <a:ext cx="1212454" cy="16740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9613" y="0"/>
                </a:moveTo>
                <a:lnTo>
                  <a:pt x="19613" y="1424"/>
                </a:lnTo>
                <a:cubicBezTo>
                  <a:pt x="19613" y="2739"/>
                  <a:pt x="19592" y="2861"/>
                  <a:pt x="19316" y="3042"/>
                </a:cubicBezTo>
                <a:cubicBezTo>
                  <a:pt x="19152" y="3149"/>
                  <a:pt x="18404" y="3883"/>
                  <a:pt x="17655" y="4675"/>
                </a:cubicBezTo>
                <a:cubicBezTo>
                  <a:pt x="16905" y="5468"/>
                  <a:pt x="15942" y="6486"/>
                  <a:pt x="15512" y="6939"/>
                </a:cubicBezTo>
                <a:cubicBezTo>
                  <a:pt x="12557" y="10051"/>
                  <a:pt x="11708" y="10946"/>
                  <a:pt x="10188" y="12546"/>
                </a:cubicBezTo>
                <a:cubicBezTo>
                  <a:pt x="9248" y="13536"/>
                  <a:pt x="7881" y="14973"/>
                  <a:pt x="7155" y="15737"/>
                </a:cubicBezTo>
                <a:cubicBezTo>
                  <a:pt x="6429" y="16500"/>
                  <a:pt x="5249" y="17748"/>
                  <a:pt x="4532" y="18512"/>
                </a:cubicBezTo>
                <a:cubicBezTo>
                  <a:pt x="2667" y="20498"/>
                  <a:pt x="2902" y="20366"/>
                  <a:pt x="1329" y="20366"/>
                </a:cubicBezTo>
                <a:lnTo>
                  <a:pt x="0" y="20366"/>
                </a:lnTo>
                <a:lnTo>
                  <a:pt x="0" y="20980"/>
                </a:lnTo>
                <a:lnTo>
                  <a:pt x="0" y="21600"/>
                </a:lnTo>
                <a:lnTo>
                  <a:pt x="10804" y="21600"/>
                </a:lnTo>
                <a:lnTo>
                  <a:pt x="21600" y="21600"/>
                </a:lnTo>
                <a:lnTo>
                  <a:pt x="21600" y="10800"/>
                </a:lnTo>
                <a:lnTo>
                  <a:pt x="21600" y="0"/>
                </a:lnTo>
                <a:lnTo>
                  <a:pt x="20610" y="0"/>
                </a:lnTo>
                <a:lnTo>
                  <a:pt x="19613" y="0"/>
                </a:lnTo>
                <a:close/>
                <a:moveTo>
                  <a:pt x="18970" y="2617"/>
                </a:moveTo>
                <a:cubicBezTo>
                  <a:pt x="18946" y="2610"/>
                  <a:pt x="18906" y="2615"/>
                  <a:pt x="18843" y="2632"/>
                </a:cubicBezTo>
                <a:cubicBezTo>
                  <a:pt x="18721" y="2666"/>
                  <a:pt x="18616" y="2712"/>
                  <a:pt x="18616" y="2735"/>
                </a:cubicBezTo>
                <a:cubicBezTo>
                  <a:pt x="18616" y="2818"/>
                  <a:pt x="18886" y="2771"/>
                  <a:pt x="18970" y="2673"/>
                </a:cubicBezTo>
                <a:cubicBezTo>
                  <a:pt x="18995" y="2644"/>
                  <a:pt x="18994" y="2624"/>
                  <a:pt x="18970" y="2617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122" name="IMG_1820.jpeg" descr="IMG_1820.jpeg"/>
          <p:cNvPicPr>
            <a:picLocks noChangeAspect="1"/>
          </p:cNvPicPr>
          <p:nvPr/>
        </p:nvPicPr>
        <p:blipFill>
          <a:blip r:embed="rId15">
            <a:extLst/>
          </a:blip>
          <a:srcRect l="1946" t="0" r="38939" b="17353"/>
          <a:stretch>
            <a:fillRect/>
          </a:stretch>
        </p:blipFill>
        <p:spPr>
          <a:xfrm>
            <a:off x="625663" y="1111627"/>
            <a:ext cx="2614228" cy="20559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4" h="21541" fill="norm" stroke="1" extrusionOk="0">
                <a:moveTo>
                  <a:pt x="9691" y="0"/>
                </a:moveTo>
                <a:cubicBezTo>
                  <a:pt x="9619" y="2"/>
                  <a:pt x="9390" y="214"/>
                  <a:pt x="9390" y="279"/>
                </a:cubicBezTo>
                <a:cubicBezTo>
                  <a:pt x="9390" y="337"/>
                  <a:pt x="9456" y="302"/>
                  <a:pt x="9609" y="154"/>
                </a:cubicBezTo>
                <a:cubicBezTo>
                  <a:pt x="9728" y="40"/>
                  <a:pt x="9749" y="-1"/>
                  <a:pt x="9691" y="0"/>
                </a:cubicBezTo>
                <a:close/>
                <a:moveTo>
                  <a:pt x="13691" y="0"/>
                </a:moveTo>
                <a:cubicBezTo>
                  <a:pt x="13608" y="-1"/>
                  <a:pt x="13511" y="86"/>
                  <a:pt x="13511" y="162"/>
                </a:cubicBezTo>
                <a:cubicBezTo>
                  <a:pt x="13511" y="228"/>
                  <a:pt x="13567" y="211"/>
                  <a:pt x="13675" y="104"/>
                </a:cubicBezTo>
                <a:cubicBezTo>
                  <a:pt x="13769" y="10"/>
                  <a:pt x="13769" y="1"/>
                  <a:pt x="13691" y="0"/>
                </a:cubicBezTo>
                <a:close/>
                <a:moveTo>
                  <a:pt x="14738" y="0"/>
                </a:moveTo>
                <a:cubicBezTo>
                  <a:pt x="14658" y="0"/>
                  <a:pt x="14564" y="88"/>
                  <a:pt x="14564" y="162"/>
                </a:cubicBezTo>
                <a:cubicBezTo>
                  <a:pt x="14564" y="227"/>
                  <a:pt x="14605" y="214"/>
                  <a:pt x="14715" y="104"/>
                </a:cubicBezTo>
                <a:cubicBezTo>
                  <a:pt x="14806" y="13"/>
                  <a:pt x="14807" y="0"/>
                  <a:pt x="14738" y="0"/>
                </a:cubicBezTo>
                <a:close/>
                <a:moveTo>
                  <a:pt x="16481" y="0"/>
                </a:moveTo>
                <a:cubicBezTo>
                  <a:pt x="16398" y="-1"/>
                  <a:pt x="16301" y="86"/>
                  <a:pt x="16301" y="162"/>
                </a:cubicBezTo>
                <a:cubicBezTo>
                  <a:pt x="16301" y="228"/>
                  <a:pt x="16353" y="211"/>
                  <a:pt x="16461" y="104"/>
                </a:cubicBezTo>
                <a:cubicBezTo>
                  <a:pt x="16556" y="10"/>
                  <a:pt x="16559" y="1"/>
                  <a:pt x="16481" y="0"/>
                </a:cubicBezTo>
                <a:close/>
                <a:moveTo>
                  <a:pt x="17537" y="0"/>
                </a:moveTo>
                <a:cubicBezTo>
                  <a:pt x="17466" y="0"/>
                  <a:pt x="17191" y="254"/>
                  <a:pt x="17191" y="320"/>
                </a:cubicBezTo>
                <a:cubicBezTo>
                  <a:pt x="17191" y="393"/>
                  <a:pt x="17250" y="357"/>
                  <a:pt x="17426" y="179"/>
                </a:cubicBezTo>
                <a:cubicBezTo>
                  <a:pt x="17539" y="65"/>
                  <a:pt x="17581" y="0"/>
                  <a:pt x="17537" y="0"/>
                </a:cubicBezTo>
                <a:close/>
                <a:moveTo>
                  <a:pt x="19052" y="0"/>
                </a:moveTo>
                <a:cubicBezTo>
                  <a:pt x="18900" y="0"/>
                  <a:pt x="18825" y="26"/>
                  <a:pt x="18764" y="104"/>
                </a:cubicBezTo>
                <a:cubicBezTo>
                  <a:pt x="18719" y="161"/>
                  <a:pt x="18693" y="228"/>
                  <a:pt x="18705" y="254"/>
                </a:cubicBezTo>
                <a:cubicBezTo>
                  <a:pt x="18717" y="279"/>
                  <a:pt x="18708" y="315"/>
                  <a:pt x="18686" y="333"/>
                </a:cubicBezTo>
                <a:cubicBezTo>
                  <a:pt x="18663" y="350"/>
                  <a:pt x="18643" y="385"/>
                  <a:pt x="18643" y="412"/>
                </a:cubicBezTo>
                <a:cubicBezTo>
                  <a:pt x="18643" y="490"/>
                  <a:pt x="18676" y="474"/>
                  <a:pt x="18898" y="266"/>
                </a:cubicBezTo>
                <a:cubicBezTo>
                  <a:pt x="19014" y="158"/>
                  <a:pt x="19131" y="76"/>
                  <a:pt x="19156" y="87"/>
                </a:cubicBezTo>
                <a:cubicBezTo>
                  <a:pt x="19182" y="98"/>
                  <a:pt x="19214" y="84"/>
                  <a:pt x="19228" y="54"/>
                </a:cubicBezTo>
                <a:cubicBezTo>
                  <a:pt x="19246" y="19"/>
                  <a:pt x="19185" y="0"/>
                  <a:pt x="19052" y="0"/>
                </a:cubicBezTo>
                <a:close/>
                <a:moveTo>
                  <a:pt x="9178" y="8"/>
                </a:moveTo>
                <a:cubicBezTo>
                  <a:pt x="9116" y="-7"/>
                  <a:pt x="8536" y="529"/>
                  <a:pt x="8507" y="628"/>
                </a:cubicBezTo>
                <a:cubicBezTo>
                  <a:pt x="8484" y="708"/>
                  <a:pt x="8537" y="667"/>
                  <a:pt x="8903" y="333"/>
                </a:cubicBezTo>
                <a:cubicBezTo>
                  <a:pt x="9100" y="152"/>
                  <a:pt x="9214" y="18"/>
                  <a:pt x="9178" y="8"/>
                </a:cubicBezTo>
                <a:close/>
                <a:moveTo>
                  <a:pt x="13256" y="8"/>
                </a:moveTo>
                <a:cubicBezTo>
                  <a:pt x="13091" y="-9"/>
                  <a:pt x="12971" y="77"/>
                  <a:pt x="13004" y="187"/>
                </a:cubicBezTo>
                <a:cubicBezTo>
                  <a:pt x="13016" y="225"/>
                  <a:pt x="12972" y="308"/>
                  <a:pt x="12906" y="370"/>
                </a:cubicBezTo>
                <a:cubicBezTo>
                  <a:pt x="12840" y="432"/>
                  <a:pt x="12785" y="501"/>
                  <a:pt x="12785" y="524"/>
                </a:cubicBezTo>
                <a:cubicBezTo>
                  <a:pt x="12785" y="600"/>
                  <a:pt x="12833" y="567"/>
                  <a:pt x="13122" y="295"/>
                </a:cubicBezTo>
                <a:lnTo>
                  <a:pt x="13410" y="25"/>
                </a:lnTo>
                <a:lnTo>
                  <a:pt x="13256" y="8"/>
                </a:lnTo>
                <a:close/>
                <a:moveTo>
                  <a:pt x="15438" y="8"/>
                </a:moveTo>
                <a:cubicBezTo>
                  <a:pt x="15378" y="-7"/>
                  <a:pt x="14937" y="398"/>
                  <a:pt x="14931" y="474"/>
                </a:cubicBezTo>
                <a:cubicBezTo>
                  <a:pt x="14925" y="547"/>
                  <a:pt x="14977" y="513"/>
                  <a:pt x="15238" y="270"/>
                </a:cubicBezTo>
                <a:cubicBezTo>
                  <a:pt x="15398" y="121"/>
                  <a:pt x="15475" y="18"/>
                  <a:pt x="15438" y="8"/>
                </a:cubicBezTo>
                <a:close/>
                <a:moveTo>
                  <a:pt x="10208" y="13"/>
                </a:moveTo>
                <a:cubicBezTo>
                  <a:pt x="10158" y="-8"/>
                  <a:pt x="9760" y="355"/>
                  <a:pt x="9757" y="424"/>
                </a:cubicBezTo>
                <a:cubicBezTo>
                  <a:pt x="9753" y="497"/>
                  <a:pt x="9808" y="459"/>
                  <a:pt x="10031" y="245"/>
                </a:cubicBezTo>
                <a:cubicBezTo>
                  <a:pt x="10154" y="127"/>
                  <a:pt x="10234" y="24"/>
                  <a:pt x="10208" y="13"/>
                </a:cubicBezTo>
                <a:close/>
                <a:moveTo>
                  <a:pt x="7107" y="1663"/>
                </a:moveTo>
                <a:cubicBezTo>
                  <a:pt x="7061" y="1660"/>
                  <a:pt x="7007" y="1674"/>
                  <a:pt x="6976" y="1705"/>
                </a:cubicBezTo>
                <a:cubicBezTo>
                  <a:pt x="6949" y="1733"/>
                  <a:pt x="6927" y="1810"/>
                  <a:pt x="6927" y="1875"/>
                </a:cubicBezTo>
                <a:cubicBezTo>
                  <a:pt x="6927" y="2017"/>
                  <a:pt x="6855" y="2092"/>
                  <a:pt x="6823" y="1984"/>
                </a:cubicBezTo>
                <a:cubicBezTo>
                  <a:pt x="6803" y="1919"/>
                  <a:pt x="6779" y="1923"/>
                  <a:pt x="6659" y="2013"/>
                </a:cubicBezTo>
                <a:lnTo>
                  <a:pt x="6519" y="2117"/>
                </a:lnTo>
                <a:lnTo>
                  <a:pt x="6398" y="2009"/>
                </a:lnTo>
                <a:cubicBezTo>
                  <a:pt x="6302" y="1919"/>
                  <a:pt x="6264" y="1906"/>
                  <a:pt x="6198" y="1950"/>
                </a:cubicBezTo>
                <a:cubicBezTo>
                  <a:pt x="6153" y="1981"/>
                  <a:pt x="6120" y="2046"/>
                  <a:pt x="6126" y="2092"/>
                </a:cubicBezTo>
                <a:cubicBezTo>
                  <a:pt x="6133" y="2139"/>
                  <a:pt x="6082" y="2223"/>
                  <a:pt x="6008" y="2287"/>
                </a:cubicBezTo>
                <a:cubicBezTo>
                  <a:pt x="5897" y="2384"/>
                  <a:pt x="5886" y="2407"/>
                  <a:pt x="5946" y="2437"/>
                </a:cubicBezTo>
                <a:cubicBezTo>
                  <a:pt x="6012" y="2469"/>
                  <a:pt x="6013" y="2475"/>
                  <a:pt x="5943" y="2541"/>
                </a:cubicBezTo>
                <a:cubicBezTo>
                  <a:pt x="5902" y="2579"/>
                  <a:pt x="5880" y="2633"/>
                  <a:pt x="5894" y="2661"/>
                </a:cubicBezTo>
                <a:cubicBezTo>
                  <a:pt x="5908" y="2689"/>
                  <a:pt x="5743" y="2878"/>
                  <a:pt x="5531" y="3081"/>
                </a:cubicBezTo>
                <a:cubicBezTo>
                  <a:pt x="5294" y="3308"/>
                  <a:pt x="5152" y="3481"/>
                  <a:pt x="5164" y="3522"/>
                </a:cubicBezTo>
                <a:cubicBezTo>
                  <a:pt x="5176" y="3559"/>
                  <a:pt x="5168" y="3602"/>
                  <a:pt x="5148" y="3618"/>
                </a:cubicBezTo>
                <a:cubicBezTo>
                  <a:pt x="5128" y="3634"/>
                  <a:pt x="5123" y="3678"/>
                  <a:pt x="5135" y="3718"/>
                </a:cubicBezTo>
                <a:cubicBezTo>
                  <a:pt x="5147" y="3757"/>
                  <a:pt x="5120" y="3815"/>
                  <a:pt x="5073" y="3846"/>
                </a:cubicBezTo>
                <a:cubicBezTo>
                  <a:pt x="4958" y="3925"/>
                  <a:pt x="4967" y="4009"/>
                  <a:pt x="5086" y="3971"/>
                </a:cubicBezTo>
                <a:cubicBezTo>
                  <a:pt x="5154" y="3950"/>
                  <a:pt x="5193" y="3968"/>
                  <a:pt x="5220" y="4029"/>
                </a:cubicBezTo>
                <a:cubicBezTo>
                  <a:pt x="5246" y="4089"/>
                  <a:pt x="5270" y="4098"/>
                  <a:pt x="5289" y="4059"/>
                </a:cubicBezTo>
                <a:cubicBezTo>
                  <a:pt x="5310" y="4016"/>
                  <a:pt x="5339" y="4017"/>
                  <a:pt x="5400" y="4059"/>
                </a:cubicBezTo>
                <a:cubicBezTo>
                  <a:pt x="5451" y="4093"/>
                  <a:pt x="5471" y="4095"/>
                  <a:pt x="5456" y="4063"/>
                </a:cubicBezTo>
                <a:cubicBezTo>
                  <a:pt x="5414" y="3977"/>
                  <a:pt x="6130" y="3254"/>
                  <a:pt x="6201" y="3310"/>
                </a:cubicBezTo>
                <a:cubicBezTo>
                  <a:pt x="6277" y="3370"/>
                  <a:pt x="6238" y="3422"/>
                  <a:pt x="5936" y="3693"/>
                </a:cubicBezTo>
                <a:cubicBezTo>
                  <a:pt x="5770" y="3842"/>
                  <a:pt x="5646" y="3984"/>
                  <a:pt x="5658" y="4009"/>
                </a:cubicBezTo>
                <a:cubicBezTo>
                  <a:pt x="5685" y="4064"/>
                  <a:pt x="5691" y="4062"/>
                  <a:pt x="6169" y="3601"/>
                </a:cubicBezTo>
                <a:cubicBezTo>
                  <a:pt x="6385" y="3392"/>
                  <a:pt x="6578" y="3240"/>
                  <a:pt x="6604" y="3260"/>
                </a:cubicBezTo>
                <a:cubicBezTo>
                  <a:pt x="6635" y="3285"/>
                  <a:pt x="6627" y="3330"/>
                  <a:pt x="6574" y="3406"/>
                </a:cubicBezTo>
                <a:cubicBezTo>
                  <a:pt x="6532" y="3466"/>
                  <a:pt x="6495" y="3567"/>
                  <a:pt x="6492" y="3630"/>
                </a:cubicBezTo>
                <a:cubicBezTo>
                  <a:pt x="6488" y="3749"/>
                  <a:pt x="6539" y="3784"/>
                  <a:pt x="6584" y="3693"/>
                </a:cubicBezTo>
                <a:cubicBezTo>
                  <a:pt x="6615" y="3629"/>
                  <a:pt x="6685" y="3678"/>
                  <a:pt x="6685" y="3763"/>
                </a:cubicBezTo>
                <a:cubicBezTo>
                  <a:pt x="6685" y="3816"/>
                  <a:pt x="6449" y="4060"/>
                  <a:pt x="6142" y="4329"/>
                </a:cubicBezTo>
                <a:cubicBezTo>
                  <a:pt x="6066" y="4395"/>
                  <a:pt x="6067" y="4402"/>
                  <a:pt x="6156" y="4462"/>
                </a:cubicBezTo>
                <a:cubicBezTo>
                  <a:pt x="6229" y="4512"/>
                  <a:pt x="6238" y="4534"/>
                  <a:pt x="6198" y="4595"/>
                </a:cubicBezTo>
                <a:cubicBezTo>
                  <a:pt x="6171" y="4636"/>
                  <a:pt x="6156" y="4683"/>
                  <a:pt x="6169" y="4699"/>
                </a:cubicBezTo>
                <a:cubicBezTo>
                  <a:pt x="6181" y="4714"/>
                  <a:pt x="6167" y="4790"/>
                  <a:pt x="6136" y="4865"/>
                </a:cubicBezTo>
                <a:cubicBezTo>
                  <a:pt x="6086" y="4987"/>
                  <a:pt x="6056" y="5001"/>
                  <a:pt x="5858" y="5007"/>
                </a:cubicBezTo>
                <a:cubicBezTo>
                  <a:pt x="5669" y="5012"/>
                  <a:pt x="5627" y="4996"/>
                  <a:pt x="5577" y="4898"/>
                </a:cubicBezTo>
                <a:cubicBezTo>
                  <a:pt x="5538" y="4824"/>
                  <a:pt x="5464" y="4777"/>
                  <a:pt x="5364" y="4761"/>
                </a:cubicBezTo>
                <a:cubicBezTo>
                  <a:pt x="5240" y="4742"/>
                  <a:pt x="5181" y="4765"/>
                  <a:pt x="5063" y="4882"/>
                </a:cubicBezTo>
                <a:cubicBezTo>
                  <a:pt x="4946" y="4998"/>
                  <a:pt x="4884" y="5022"/>
                  <a:pt x="4743" y="5011"/>
                </a:cubicBezTo>
                <a:cubicBezTo>
                  <a:pt x="4583" y="4998"/>
                  <a:pt x="4563" y="4983"/>
                  <a:pt x="4533" y="4836"/>
                </a:cubicBezTo>
                <a:cubicBezTo>
                  <a:pt x="4515" y="4747"/>
                  <a:pt x="4488" y="4662"/>
                  <a:pt x="4471" y="4649"/>
                </a:cubicBezTo>
                <a:cubicBezTo>
                  <a:pt x="4454" y="4636"/>
                  <a:pt x="4368" y="4696"/>
                  <a:pt x="4281" y="4778"/>
                </a:cubicBezTo>
                <a:cubicBezTo>
                  <a:pt x="4195" y="4860"/>
                  <a:pt x="4143" y="4927"/>
                  <a:pt x="4164" y="4928"/>
                </a:cubicBezTo>
                <a:cubicBezTo>
                  <a:pt x="4184" y="4929"/>
                  <a:pt x="4167" y="4961"/>
                  <a:pt x="4128" y="4998"/>
                </a:cubicBezTo>
                <a:cubicBezTo>
                  <a:pt x="4089" y="5036"/>
                  <a:pt x="4046" y="5133"/>
                  <a:pt x="4033" y="5219"/>
                </a:cubicBezTo>
                <a:cubicBezTo>
                  <a:pt x="4010" y="5362"/>
                  <a:pt x="4022" y="5382"/>
                  <a:pt x="4157" y="5439"/>
                </a:cubicBezTo>
                <a:cubicBezTo>
                  <a:pt x="4274" y="5488"/>
                  <a:pt x="4316" y="5488"/>
                  <a:pt x="4366" y="5435"/>
                </a:cubicBezTo>
                <a:cubicBezTo>
                  <a:pt x="4419" y="5379"/>
                  <a:pt x="4440" y="5387"/>
                  <a:pt x="4501" y="5489"/>
                </a:cubicBezTo>
                <a:cubicBezTo>
                  <a:pt x="4561" y="5591"/>
                  <a:pt x="4612" y="5609"/>
                  <a:pt x="4811" y="5614"/>
                </a:cubicBezTo>
                <a:cubicBezTo>
                  <a:pt x="4942" y="5617"/>
                  <a:pt x="5070" y="5600"/>
                  <a:pt x="5096" y="5576"/>
                </a:cubicBezTo>
                <a:cubicBezTo>
                  <a:pt x="5123" y="5552"/>
                  <a:pt x="5197" y="5570"/>
                  <a:pt x="5269" y="5618"/>
                </a:cubicBezTo>
                <a:cubicBezTo>
                  <a:pt x="5361" y="5678"/>
                  <a:pt x="5429" y="5688"/>
                  <a:pt x="5524" y="5655"/>
                </a:cubicBezTo>
                <a:cubicBezTo>
                  <a:pt x="5596" y="5631"/>
                  <a:pt x="5877" y="5611"/>
                  <a:pt x="6149" y="5614"/>
                </a:cubicBezTo>
                <a:cubicBezTo>
                  <a:pt x="6421" y="5616"/>
                  <a:pt x="6643" y="5604"/>
                  <a:pt x="6643" y="5589"/>
                </a:cubicBezTo>
                <a:cubicBezTo>
                  <a:pt x="6643" y="5573"/>
                  <a:pt x="6623" y="5534"/>
                  <a:pt x="6597" y="5501"/>
                </a:cubicBezTo>
                <a:cubicBezTo>
                  <a:pt x="6562" y="5456"/>
                  <a:pt x="6562" y="5422"/>
                  <a:pt x="6600" y="5364"/>
                </a:cubicBezTo>
                <a:cubicBezTo>
                  <a:pt x="6628" y="5322"/>
                  <a:pt x="6642" y="5269"/>
                  <a:pt x="6630" y="5244"/>
                </a:cubicBezTo>
                <a:cubicBezTo>
                  <a:pt x="6617" y="5218"/>
                  <a:pt x="6640" y="5159"/>
                  <a:pt x="6682" y="5111"/>
                </a:cubicBezTo>
                <a:cubicBezTo>
                  <a:pt x="6725" y="5062"/>
                  <a:pt x="6767" y="5042"/>
                  <a:pt x="6780" y="5069"/>
                </a:cubicBezTo>
                <a:cubicBezTo>
                  <a:pt x="6828" y="5166"/>
                  <a:pt x="6721" y="6540"/>
                  <a:pt x="6659" y="6628"/>
                </a:cubicBezTo>
                <a:cubicBezTo>
                  <a:pt x="6626" y="6675"/>
                  <a:pt x="6615" y="6724"/>
                  <a:pt x="6636" y="6741"/>
                </a:cubicBezTo>
                <a:cubicBezTo>
                  <a:pt x="6694" y="6786"/>
                  <a:pt x="6673" y="7263"/>
                  <a:pt x="6613" y="7248"/>
                </a:cubicBezTo>
                <a:cubicBezTo>
                  <a:pt x="6579" y="7239"/>
                  <a:pt x="6574" y="7272"/>
                  <a:pt x="6597" y="7352"/>
                </a:cubicBezTo>
                <a:cubicBezTo>
                  <a:pt x="6631" y="7471"/>
                  <a:pt x="6632" y="7529"/>
                  <a:pt x="6591" y="8516"/>
                </a:cubicBezTo>
                <a:cubicBezTo>
                  <a:pt x="6571" y="8980"/>
                  <a:pt x="6548" y="9120"/>
                  <a:pt x="6496" y="9169"/>
                </a:cubicBezTo>
                <a:cubicBezTo>
                  <a:pt x="6442" y="9219"/>
                  <a:pt x="6440" y="9247"/>
                  <a:pt x="6479" y="9306"/>
                </a:cubicBezTo>
                <a:cubicBezTo>
                  <a:pt x="6543" y="9404"/>
                  <a:pt x="6521" y="9880"/>
                  <a:pt x="6453" y="9863"/>
                </a:cubicBezTo>
                <a:cubicBezTo>
                  <a:pt x="6417" y="9854"/>
                  <a:pt x="6414" y="9887"/>
                  <a:pt x="6443" y="9984"/>
                </a:cubicBezTo>
                <a:cubicBezTo>
                  <a:pt x="6505" y="10190"/>
                  <a:pt x="6489" y="10391"/>
                  <a:pt x="6401" y="10533"/>
                </a:cubicBezTo>
                <a:cubicBezTo>
                  <a:pt x="6303" y="10691"/>
                  <a:pt x="6301" y="10721"/>
                  <a:pt x="6384" y="10799"/>
                </a:cubicBezTo>
                <a:cubicBezTo>
                  <a:pt x="6438" y="10849"/>
                  <a:pt x="6446" y="10904"/>
                  <a:pt x="6417" y="11136"/>
                </a:cubicBezTo>
                <a:lnTo>
                  <a:pt x="6381" y="11414"/>
                </a:lnTo>
                <a:lnTo>
                  <a:pt x="6211" y="11431"/>
                </a:lnTo>
                <a:cubicBezTo>
                  <a:pt x="6094" y="11442"/>
                  <a:pt x="6038" y="11472"/>
                  <a:pt x="6038" y="11523"/>
                </a:cubicBezTo>
                <a:cubicBezTo>
                  <a:pt x="6038" y="11597"/>
                  <a:pt x="6105" y="11604"/>
                  <a:pt x="6666" y="11622"/>
                </a:cubicBezTo>
                <a:cubicBezTo>
                  <a:pt x="6810" y="11627"/>
                  <a:pt x="6865" y="11650"/>
                  <a:pt x="6865" y="11701"/>
                </a:cubicBezTo>
                <a:cubicBezTo>
                  <a:pt x="6865" y="11758"/>
                  <a:pt x="6770" y="11777"/>
                  <a:pt x="6404" y="11789"/>
                </a:cubicBezTo>
                <a:cubicBezTo>
                  <a:pt x="5995" y="11802"/>
                  <a:pt x="5929" y="11817"/>
                  <a:pt x="5848" y="11913"/>
                </a:cubicBezTo>
                <a:cubicBezTo>
                  <a:pt x="5776" y="12000"/>
                  <a:pt x="5700" y="12026"/>
                  <a:pt x="5501" y="12030"/>
                </a:cubicBezTo>
                <a:cubicBezTo>
                  <a:pt x="5362" y="12033"/>
                  <a:pt x="5228" y="12053"/>
                  <a:pt x="5200" y="12076"/>
                </a:cubicBezTo>
                <a:cubicBezTo>
                  <a:pt x="5173" y="12098"/>
                  <a:pt x="5131" y="12101"/>
                  <a:pt x="5109" y="12084"/>
                </a:cubicBezTo>
                <a:cubicBezTo>
                  <a:pt x="5087" y="12067"/>
                  <a:pt x="5039" y="12071"/>
                  <a:pt x="5004" y="12096"/>
                </a:cubicBezTo>
                <a:cubicBezTo>
                  <a:pt x="4965" y="12124"/>
                  <a:pt x="5189" y="12141"/>
                  <a:pt x="5580" y="12138"/>
                </a:cubicBezTo>
                <a:lnTo>
                  <a:pt x="6221" y="12134"/>
                </a:lnTo>
                <a:lnTo>
                  <a:pt x="6208" y="12288"/>
                </a:lnTo>
                <a:cubicBezTo>
                  <a:pt x="6192" y="12479"/>
                  <a:pt x="6132" y="12566"/>
                  <a:pt x="6097" y="12450"/>
                </a:cubicBezTo>
                <a:cubicBezTo>
                  <a:pt x="6082" y="12403"/>
                  <a:pt x="6053" y="12377"/>
                  <a:pt x="6034" y="12392"/>
                </a:cubicBezTo>
                <a:cubicBezTo>
                  <a:pt x="6016" y="12407"/>
                  <a:pt x="6016" y="12471"/>
                  <a:pt x="6034" y="12533"/>
                </a:cubicBezTo>
                <a:cubicBezTo>
                  <a:pt x="6057" y="12609"/>
                  <a:pt x="6048" y="12685"/>
                  <a:pt x="6008" y="12762"/>
                </a:cubicBezTo>
                <a:cubicBezTo>
                  <a:pt x="5961" y="12853"/>
                  <a:pt x="5957" y="12894"/>
                  <a:pt x="5995" y="12953"/>
                </a:cubicBezTo>
                <a:cubicBezTo>
                  <a:pt x="6054" y="13043"/>
                  <a:pt x="6013" y="13335"/>
                  <a:pt x="5936" y="13373"/>
                </a:cubicBezTo>
                <a:cubicBezTo>
                  <a:pt x="5906" y="13388"/>
                  <a:pt x="5889" y="13456"/>
                  <a:pt x="5897" y="13535"/>
                </a:cubicBezTo>
                <a:cubicBezTo>
                  <a:pt x="5915" y="13715"/>
                  <a:pt x="5840" y="14069"/>
                  <a:pt x="5766" y="14146"/>
                </a:cubicBezTo>
                <a:cubicBezTo>
                  <a:pt x="5734" y="14180"/>
                  <a:pt x="5717" y="14226"/>
                  <a:pt x="5730" y="14255"/>
                </a:cubicBezTo>
                <a:cubicBezTo>
                  <a:pt x="5744" y="14283"/>
                  <a:pt x="5737" y="14323"/>
                  <a:pt x="5714" y="14342"/>
                </a:cubicBezTo>
                <a:cubicBezTo>
                  <a:pt x="5690" y="14360"/>
                  <a:pt x="5682" y="14416"/>
                  <a:pt x="5694" y="14467"/>
                </a:cubicBezTo>
                <a:cubicBezTo>
                  <a:pt x="5707" y="14517"/>
                  <a:pt x="5700" y="14617"/>
                  <a:pt x="5678" y="14691"/>
                </a:cubicBezTo>
                <a:cubicBezTo>
                  <a:pt x="5645" y="14801"/>
                  <a:pt x="5610" y="14828"/>
                  <a:pt x="5498" y="14828"/>
                </a:cubicBezTo>
                <a:cubicBezTo>
                  <a:pt x="5368" y="14828"/>
                  <a:pt x="5358" y="14836"/>
                  <a:pt x="5364" y="14991"/>
                </a:cubicBezTo>
                <a:cubicBezTo>
                  <a:pt x="5369" y="15125"/>
                  <a:pt x="5352" y="15161"/>
                  <a:pt x="5269" y="15190"/>
                </a:cubicBezTo>
                <a:cubicBezTo>
                  <a:pt x="5187" y="15219"/>
                  <a:pt x="5200" y="15228"/>
                  <a:pt x="5338" y="15232"/>
                </a:cubicBezTo>
                <a:cubicBezTo>
                  <a:pt x="5556" y="15238"/>
                  <a:pt x="5581" y="15302"/>
                  <a:pt x="5433" y="15460"/>
                </a:cubicBezTo>
                <a:cubicBezTo>
                  <a:pt x="5367" y="15530"/>
                  <a:pt x="5326" y="15599"/>
                  <a:pt x="5338" y="15614"/>
                </a:cubicBezTo>
                <a:cubicBezTo>
                  <a:pt x="5366" y="15650"/>
                  <a:pt x="5277" y="15854"/>
                  <a:pt x="5240" y="15839"/>
                </a:cubicBezTo>
                <a:cubicBezTo>
                  <a:pt x="5190" y="15818"/>
                  <a:pt x="5020" y="15995"/>
                  <a:pt x="5060" y="16026"/>
                </a:cubicBezTo>
                <a:cubicBezTo>
                  <a:pt x="5117" y="16071"/>
                  <a:pt x="5082" y="16330"/>
                  <a:pt x="5011" y="16396"/>
                </a:cubicBezTo>
                <a:cubicBezTo>
                  <a:pt x="4976" y="16428"/>
                  <a:pt x="4957" y="16465"/>
                  <a:pt x="4968" y="16479"/>
                </a:cubicBezTo>
                <a:cubicBezTo>
                  <a:pt x="4980" y="16494"/>
                  <a:pt x="4969" y="16571"/>
                  <a:pt x="4942" y="16646"/>
                </a:cubicBezTo>
                <a:cubicBezTo>
                  <a:pt x="4869" y="16849"/>
                  <a:pt x="4938" y="16909"/>
                  <a:pt x="5158" y="16837"/>
                </a:cubicBezTo>
                <a:cubicBezTo>
                  <a:pt x="5306" y="16788"/>
                  <a:pt x="5338" y="16791"/>
                  <a:pt x="5380" y="16862"/>
                </a:cubicBezTo>
                <a:cubicBezTo>
                  <a:pt x="5407" y="16908"/>
                  <a:pt x="5418" y="16967"/>
                  <a:pt x="5407" y="16991"/>
                </a:cubicBezTo>
                <a:cubicBezTo>
                  <a:pt x="5395" y="17015"/>
                  <a:pt x="5009" y="17032"/>
                  <a:pt x="4546" y="17032"/>
                </a:cubicBezTo>
                <a:cubicBezTo>
                  <a:pt x="3659" y="17032"/>
                  <a:pt x="3562" y="17059"/>
                  <a:pt x="3673" y="17253"/>
                </a:cubicBezTo>
                <a:cubicBezTo>
                  <a:pt x="3719" y="17332"/>
                  <a:pt x="3806" y="17340"/>
                  <a:pt x="4474" y="17340"/>
                </a:cubicBezTo>
                <a:cubicBezTo>
                  <a:pt x="5156" y="17340"/>
                  <a:pt x="5351" y="17374"/>
                  <a:pt x="5230" y="17469"/>
                </a:cubicBezTo>
                <a:cubicBezTo>
                  <a:pt x="5207" y="17487"/>
                  <a:pt x="5197" y="17526"/>
                  <a:pt x="5210" y="17552"/>
                </a:cubicBezTo>
                <a:cubicBezTo>
                  <a:pt x="5244" y="17621"/>
                  <a:pt x="5116" y="17670"/>
                  <a:pt x="5057" y="17610"/>
                </a:cubicBezTo>
                <a:cubicBezTo>
                  <a:pt x="5028" y="17581"/>
                  <a:pt x="4783" y="17567"/>
                  <a:pt x="4474" y="17577"/>
                </a:cubicBezTo>
                <a:cubicBezTo>
                  <a:pt x="4136" y="17588"/>
                  <a:pt x="3932" y="17577"/>
                  <a:pt x="3915" y="17544"/>
                </a:cubicBezTo>
                <a:cubicBezTo>
                  <a:pt x="3898" y="17508"/>
                  <a:pt x="3871" y="17509"/>
                  <a:pt x="3833" y="17548"/>
                </a:cubicBezTo>
                <a:cubicBezTo>
                  <a:pt x="3802" y="17581"/>
                  <a:pt x="3755" y="17588"/>
                  <a:pt x="3725" y="17565"/>
                </a:cubicBezTo>
                <a:cubicBezTo>
                  <a:pt x="3697" y="17542"/>
                  <a:pt x="3310" y="17522"/>
                  <a:pt x="2865" y="17519"/>
                </a:cubicBezTo>
                <a:cubicBezTo>
                  <a:pt x="2421" y="17515"/>
                  <a:pt x="1725" y="17499"/>
                  <a:pt x="1318" y="17486"/>
                </a:cubicBezTo>
                <a:lnTo>
                  <a:pt x="579" y="17461"/>
                </a:lnTo>
                <a:lnTo>
                  <a:pt x="517" y="17610"/>
                </a:lnTo>
                <a:cubicBezTo>
                  <a:pt x="483" y="17693"/>
                  <a:pt x="463" y="17770"/>
                  <a:pt x="471" y="17781"/>
                </a:cubicBezTo>
                <a:cubicBezTo>
                  <a:pt x="495" y="17811"/>
                  <a:pt x="2033" y="17815"/>
                  <a:pt x="2070" y="17785"/>
                </a:cubicBezTo>
                <a:cubicBezTo>
                  <a:pt x="2089" y="17770"/>
                  <a:pt x="2573" y="17755"/>
                  <a:pt x="3150" y="17752"/>
                </a:cubicBezTo>
                <a:cubicBezTo>
                  <a:pt x="5438" y="17737"/>
                  <a:pt x="6565" y="17713"/>
                  <a:pt x="6591" y="17681"/>
                </a:cubicBezTo>
                <a:cubicBezTo>
                  <a:pt x="6605" y="17663"/>
                  <a:pt x="6572" y="17648"/>
                  <a:pt x="6519" y="17648"/>
                </a:cubicBezTo>
                <a:cubicBezTo>
                  <a:pt x="6218" y="17646"/>
                  <a:pt x="6039" y="17618"/>
                  <a:pt x="6044" y="17573"/>
                </a:cubicBezTo>
                <a:cubicBezTo>
                  <a:pt x="6047" y="17545"/>
                  <a:pt x="6074" y="17469"/>
                  <a:pt x="6106" y="17407"/>
                </a:cubicBezTo>
                <a:cubicBezTo>
                  <a:pt x="6165" y="17294"/>
                  <a:pt x="6175" y="17292"/>
                  <a:pt x="7202" y="17294"/>
                </a:cubicBezTo>
                <a:cubicBezTo>
                  <a:pt x="8090" y="17296"/>
                  <a:pt x="8254" y="17310"/>
                  <a:pt x="8340" y="17382"/>
                </a:cubicBezTo>
                <a:cubicBezTo>
                  <a:pt x="8481" y="17498"/>
                  <a:pt x="8528" y="17499"/>
                  <a:pt x="8605" y="17390"/>
                </a:cubicBezTo>
                <a:cubicBezTo>
                  <a:pt x="8668" y="17302"/>
                  <a:pt x="8755" y="17298"/>
                  <a:pt x="9779" y="17298"/>
                </a:cubicBezTo>
                <a:cubicBezTo>
                  <a:pt x="10768" y="17299"/>
                  <a:pt x="10891" y="17305"/>
                  <a:pt x="10924" y="17382"/>
                </a:cubicBezTo>
                <a:cubicBezTo>
                  <a:pt x="10959" y="17460"/>
                  <a:pt x="10967" y="17462"/>
                  <a:pt x="11035" y="17386"/>
                </a:cubicBezTo>
                <a:cubicBezTo>
                  <a:pt x="11102" y="17311"/>
                  <a:pt x="11364" y="17305"/>
                  <a:pt x="13649" y="17311"/>
                </a:cubicBezTo>
                <a:cubicBezTo>
                  <a:pt x="16132" y="17318"/>
                  <a:pt x="16188" y="17319"/>
                  <a:pt x="16246" y="17419"/>
                </a:cubicBezTo>
                <a:cubicBezTo>
                  <a:pt x="16297" y="17508"/>
                  <a:pt x="16296" y="17526"/>
                  <a:pt x="16246" y="17573"/>
                </a:cubicBezTo>
                <a:cubicBezTo>
                  <a:pt x="16169" y="17644"/>
                  <a:pt x="16235" y="17802"/>
                  <a:pt x="16340" y="17802"/>
                </a:cubicBezTo>
                <a:cubicBezTo>
                  <a:pt x="16452" y="17802"/>
                  <a:pt x="16478" y="17713"/>
                  <a:pt x="16406" y="17573"/>
                </a:cubicBezTo>
                <a:cubicBezTo>
                  <a:pt x="16325" y="17416"/>
                  <a:pt x="16382" y="17370"/>
                  <a:pt x="16560" y="17444"/>
                </a:cubicBezTo>
                <a:cubicBezTo>
                  <a:pt x="16634" y="17475"/>
                  <a:pt x="16737" y="17510"/>
                  <a:pt x="16789" y="17523"/>
                </a:cubicBezTo>
                <a:cubicBezTo>
                  <a:pt x="16881" y="17546"/>
                  <a:pt x="17148" y="17704"/>
                  <a:pt x="17269" y="17806"/>
                </a:cubicBezTo>
                <a:cubicBezTo>
                  <a:pt x="17303" y="17834"/>
                  <a:pt x="17377" y="17880"/>
                  <a:pt x="17433" y="17910"/>
                </a:cubicBezTo>
                <a:cubicBezTo>
                  <a:pt x="17680" y="18041"/>
                  <a:pt x="17999" y="18398"/>
                  <a:pt x="17999" y="18546"/>
                </a:cubicBezTo>
                <a:cubicBezTo>
                  <a:pt x="17999" y="18577"/>
                  <a:pt x="17942" y="18660"/>
                  <a:pt x="17874" y="18729"/>
                </a:cubicBezTo>
                <a:cubicBezTo>
                  <a:pt x="17553" y="19056"/>
                  <a:pt x="17485" y="19124"/>
                  <a:pt x="17381" y="19207"/>
                </a:cubicBezTo>
                <a:cubicBezTo>
                  <a:pt x="17272" y="19294"/>
                  <a:pt x="17164" y="19281"/>
                  <a:pt x="17210" y="19186"/>
                </a:cubicBezTo>
                <a:cubicBezTo>
                  <a:pt x="17223" y="19161"/>
                  <a:pt x="17215" y="19093"/>
                  <a:pt x="17191" y="19037"/>
                </a:cubicBezTo>
                <a:cubicBezTo>
                  <a:pt x="17154" y="18949"/>
                  <a:pt x="17135" y="18941"/>
                  <a:pt x="17067" y="18995"/>
                </a:cubicBezTo>
                <a:cubicBezTo>
                  <a:pt x="17022" y="19030"/>
                  <a:pt x="16997" y="19088"/>
                  <a:pt x="17008" y="19124"/>
                </a:cubicBezTo>
                <a:cubicBezTo>
                  <a:pt x="17019" y="19160"/>
                  <a:pt x="16989" y="19239"/>
                  <a:pt x="16946" y="19294"/>
                </a:cubicBezTo>
                <a:cubicBezTo>
                  <a:pt x="16902" y="19350"/>
                  <a:pt x="16878" y="19394"/>
                  <a:pt x="16893" y="19394"/>
                </a:cubicBezTo>
                <a:cubicBezTo>
                  <a:pt x="16908" y="19394"/>
                  <a:pt x="16869" y="19463"/>
                  <a:pt x="16805" y="19548"/>
                </a:cubicBezTo>
                <a:cubicBezTo>
                  <a:pt x="16741" y="19633"/>
                  <a:pt x="16704" y="19702"/>
                  <a:pt x="16723" y="19702"/>
                </a:cubicBezTo>
                <a:cubicBezTo>
                  <a:pt x="16742" y="19702"/>
                  <a:pt x="16724" y="19749"/>
                  <a:pt x="16684" y="19806"/>
                </a:cubicBezTo>
                <a:cubicBezTo>
                  <a:pt x="16613" y="19906"/>
                  <a:pt x="16615" y="19908"/>
                  <a:pt x="16710" y="19906"/>
                </a:cubicBezTo>
                <a:cubicBezTo>
                  <a:pt x="16763" y="19904"/>
                  <a:pt x="16888" y="19884"/>
                  <a:pt x="16988" y="19860"/>
                </a:cubicBezTo>
                <a:cubicBezTo>
                  <a:pt x="17103" y="19832"/>
                  <a:pt x="17186" y="19832"/>
                  <a:pt x="17217" y="19864"/>
                </a:cubicBezTo>
                <a:cubicBezTo>
                  <a:pt x="17244" y="19892"/>
                  <a:pt x="17288" y="19897"/>
                  <a:pt x="17315" y="19877"/>
                </a:cubicBezTo>
                <a:cubicBezTo>
                  <a:pt x="17359" y="19842"/>
                  <a:pt x="17421" y="19826"/>
                  <a:pt x="17642" y="19785"/>
                </a:cubicBezTo>
                <a:cubicBezTo>
                  <a:pt x="17681" y="19778"/>
                  <a:pt x="17726" y="19753"/>
                  <a:pt x="17744" y="19731"/>
                </a:cubicBezTo>
                <a:cubicBezTo>
                  <a:pt x="17761" y="19709"/>
                  <a:pt x="17756" y="19699"/>
                  <a:pt x="17734" y="19706"/>
                </a:cubicBezTo>
                <a:cubicBezTo>
                  <a:pt x="17687" y="19721"/>
                  <a:pt x="17472" y="19615"/>
                  <a:pt x="17472" y="19577"/>
                </a:cubicBezTo>
                <a:cubicBezTo>
                  <a:pt x="17472" y="19524"/>
                  <a:pt x="17681" y="19379"/>
                  <a:pt x="17766" y="19373"/>
                </a:cubicBezTo>
                <a:cubicBezTo>
                  <a:pt x="17817" y="19370"/>
                  <a:pt x="17858" y="19334"/>
                  <a:pt x="17858" y="19290"/>
                </a:cubicBezTo>
                <a:cubicBezTo>
                  <a:pt x="17858" y="19245"/>
                  <a:pt x="17898" y="19211"/>
                  <a:pt x="17956" y="19207"/>
                </a:cubicBezTo>
                <a:cubicBezTo>
                  <a:pt x="18011" y="19204"/>
                  <a:pt x="18094" y="19140"/>
                  <a:pt x="18143" y="19062"/>
                </a:cubicBezTo>
                <a:cubicBezTo>
                  <a:pt x="18199" y="18972"/>
                  <a:pt x="18239" y="18942"/>
                  <a:pt x="18257" y="18978"/>
                </a:cubicBezTo>
                <a:cubicBezTo>
                  <a:pt x="18291" y="19048"/>
                  <a:pt x="18522" y="19056"/>
                  <a:pt x="18522" y="18987"/>
                </a:cubicBezTo>
                <a:cubicBezTo>
                  <a:pt x="18522" y="18959"/>
                  <a:pt x="18479" y="18896"/>
                  <a:pt x="18424" y="18849"/>
                </a:cubicBezTo>
                <a:cubicBezTo>
                  <a:pt x="18367" y="18802"/>
                  <a:pt x="18333" y="18740"/>
                  <a:pt x="18349" y="18708"/>
                </a:cubicBezTo>
                <a:cubicBezTo>
                  <a:pt x="18390" y="18624"/>
                  <a:pt x="18394" y="18468"/>
                  <a:pt x="18355" y="18438"/>
                </a:cubicBezTo>
                <a:cubicBezTo>
                  <a:pt x="18337" y="18423"/>
                  <a:pt x="18322" y="18381"/>
                  <a:pt x="18322" y="18342"/>
                </a:cubicBezTo>
                <a:cubicBezTo>
                  <a:pt x="18322" y="18303"/>
                  <a:pt x="18281" y="18214"/>
                  <a:pt x="18231" y="18147"/>
                </a:cubicBezTo>
                <a:cubicBezTo>
                  <a:pt x="18106" y="17978"/>
                  <a:pt x="17567" y="17498"/>
                  <a:pt x="17541" y="17531"/>
                </a:cubicBezTo>
                <a:cubicBezTo>
                  <a:pt x="17529" y="17546"/>
                  <a:pt x="17497" y="17543"/>
                  <a:pt x="17472" y="17523"/>
                </a:cubicBezTo>
                <a:cubicBezTo>
                  <a:pt x="17440" y="17498"/>
                  <a:pt x="17446" y="17458"/>
                  <a:pt x="17495" y="17390"/>
                </a:cubicBezTo>
                <a:cubicBezTo>
                  <a:pt x="17559" y="17301"/>
                  <a:pt x="17630" y="17290"/>
                  <a:pt x="18329" y="17290"/>
                </a:cubicBezTo>
                <a:cubicBezTo>
                  <a:pt x="18763" y="17290"/>
                  <a:pt x="19127" y="17311"/>
                  <a:pt x="19170" y="17340"/>
                </a:cubicBezTo>
                <a:cubicBezTo>
                  <a:pt x="19220" y="17374"/>
                  <a:pt x="19254" y="17374"/>
                  <a:pt x="19271" y="17340"/>
                </a:cubicBezTo>
                <a:cubicBezTo>
                  <a:pt x="19285" y="17312"/>
                  <a:pt x="19347" y="17290"/>
                  <a:pt x="19408" y="17290"/>
                </a:cubicBezTo>
                <a:cubicBezTo>
                  <a:pt x="19470" y="17290"/>
                  <a:pt x="19531" y="17275"/>
                  <a:pt x="19546" y="17257"/>
                </a:cubicBezTo>
                <a:cubicBezTo>
                  <a:pt x="19585" y="17207"/>
                  <a:pt x="19420" y="17075"/>
                  <a:pt x="19369" y="17115"/>
                </a:cubicBezTo>
                <a:cubicBezTo>
                  <a:pt x="19316" y="17157"/>
                  <a:pt x="16059" y="13038"/>
                  <a:pt x="15667" y="12433"/>
                </a:cubicBezTo>
                <a:cubicBezTo>
                  <a:pt x="15516" y="12201"/>
                  <a:pt x="15371" y="12020"/>
                  <a:pt x="15346" y="12030"/>
                </a:cubicBezTo>
                <a:cubicBezTo>
                  <a:pt x="15254" y="12068"/>
                  <a:pt x="15207" y="11941"/>
                  <a:pt x="15277" y="11843"/>
                </a:cubicBezTo>
                <a:cubicBezTo>
                  <a:pt x="15337" y="11759"/>
                  <a:pt x="15339" y="11751"/>
                  <a:pt x="15281" y="11751"/>
                </a:cubicBezTo>
                <a:cubicBezTo>
                  <a:pt x="15245" y="11751"/>
                  <a:pt x="15204" y="11772"/>
                  <a:pt x="15189" y="11801"/>
                </a:cubicBezTo>
                <a:cubicBezTo>
                  <a:pt x="15171" y="11838"/>
                  <a:pt x="15146" y="11838"/>
                  <a:pt x="15107" y="11797"/>
                </a:cubicBezTo>
                <a:cubicBezTo>
                  <a:pt x="15076" y="11764"/>
                  <a:pt x="15058" y="11722"/>
                  <a:pt x="15068" y="11701"/>
                </a:cubicBezTo>
                <a:cubicBezTo>
                  <a:pt x="15078" y="11680"/>
                  <a:pt x="15041" y="11609"/>
                  <a:pt x="14986" y="11543"/>
                </a:cubicBezTo>
                <a:cubicBezTo>
                  <a:pt x="14931" y="11478"/>
                  <a:pt x="14888" y="11442"/>
                  <a:pt x="14888" y="11464"/>
                </a:cubicBezTo>
                <a:cubicBezTo>
                  <a:pt x="14888" y="11487"/>
                  <a:pt x="14861" y="11477"/>
                  <a:pt x="14829" y="11444"/>
                </a:cubicBezTo>
                <a:cubicBezTo>
                  <a:pt x="14797" y="11410"/>
                  <a:pt x="14783" y="11347"/>
                  <a:pt x="14797" y="11302"/>
                </a:cubicBezTo>
                <a:cubicBezTo>
                  <a:pt x="14815" y="11242"/>
                  <a:pt x="14801" y="11225"/>
                  <a:pt x="14754" y="11248"/>
                </a:cubicBezTo>
                <a:cubicBezTo>
                  <a:pt x="14719" y="11265"/>
                  <a:pt x="14670" y="11247"/>
                  <a:pt x="14643" y="11207"/>
                </a:cubicBezTo>
                <a:cubicBezTo>
                  <a:pt x="14616" y="11166"/>
                  <a:pt x="14608" y="11132"/>
                  <a:pt x="14627" y="11132"/>
                </a:cubicBezTo>
                <a:cubicBezTo>
                  <a:pt x="14645" y="11132"/>
                  <a:pt x="14600" y="11051"/>
                  <a:pt x="14525" y="10953"/>
                </a:cubicBezTo>
                <a:cubicBezTo>
                  <a:pt x="14450" y="10855"/>
                  <a:pt x="14376" y="10789"/>
                  <a:pt x="14365" y="10803"/>
                </a:cubicBezTo>
                <a:cubicBezTo>
                  <a:pt x="14354" y="10818"/>
                  <a:pt x="14223" y="10675"/>
                  <a:pt x="14074" y="10487"/>
                </a:cubicBezTo>
                <a:cubicBezTo>
                  <a:pt x="13894" y="10261"/>
                  <a:pt x="13810" y="10119"/>
                  <a:pt x="13825" y="10067"/>
                </a:cubicBezTo>
                <a:cubicBezTo>
                  <a:pt x="13842" y="10011"/>
                  <a:pt x="13830" y="9996"/>
                  <a:pt x="13786" y="10017"/>
                </a:cubicBezTo>
                <a:cubicBezTo>
                  <a:pt x="13697" y="10061"/>
                  <a:pt x="13624" y="9955"/>
                  <a:pt x="13681" y="9868"/>
                </a:cubicBezTo>
                <a:cubicBezTo>
                  <a:pt x="13714" y="9817"/>
                  <a:pt x="13710" y="9801"/>
                  <a:pt x="13672" y="9801"/>
                </a:cubicBezTo>
                <a:cubicBezTo>
                  <a:pt x="13589" y="9801"/>
                  <a:pt x="13474" y="9644"/>
                  <a:pt x="13498" y="9564"/>
                </a:cubicBezTo>
                <a:cubicBezTo>
                  <a:pt x="13524" y="9480"/>
                  <a:pt x="13450" y="9466"/>
                  <a:pt x="13410" y="9547"/>
                </a:cubicBezTo>
                <a:cubicBezTo>
                  <a:pt x="13393" y="9582"/>
                  <a:pt x="13331" y="9539"/>
                  <a:pt x="13246" y="9435"/>
                </a:cubicBezTo>
                <a:cubicBezTo>
                  <a:pt x="13172" y="9344"/>
                  <a:pt x="13119" y="9252"/>
                  <a:pt x="13129" y="9231"/>
                </a:cubicBezTo>
                <a:cubicBezTo>
                  <a:pt x="13139" y="9211"/>
                  <a:pt x="13122" y="9166"/>
                  <a:pt x="13089" y="9132"/>
                </a:cubicBezTo>
                <a:cubicBezTo>
                  <a:pt x="13056" y="9097"/>
                  <a:pt x="13027" y="9087"/>
                  <a:pt x="13027" y="9111"/>
                </a:cubicBezTo>
                <a:cubicBezTo>
                  <a:pt x="13027" y="9134"/>
                  <a:pt x="12929" y="9030"/>
                  <a:pt x="12808" y="8878"/>
                </a:cubicBezTo>
                <a:cubicBezTo>
                  <a:pt x="12687" y="8726"/>
                  <a:pt x="12598" y="8576"/>
                  <a:pt x="12612" y="8545"/>
                </a:cubicBezTo>
                <a:cubicBezTo>
                  <a:pt x="12625" y="8515"/>
                  <a:pt x="12621" y="8511"/>
                  <a:pt x="12602" y="8533"/>
                </a:cubicBezTo>
                <a:cubicBezTo>
                  <a:pt x="12583" y="8555"/>
                  <a:pt x="12471" y="8451"/>
                  <a:pt x="12353" y="8304"/>
                </a:cubicBezTo>
                <a:cubicBezTo>
                  <a:pt x="12190" y="8099"/>
                  <a:pt x="12153" y="8019"/>
                  <a:pt x="12187" y="7967"/>
                </a:cubicBezTo>
                <a:cubicBezTo>
                  <a:pt x="12211" y="7930"/>
                  <a:pt x="12215" y="7901"/>
                  <a:pt x="12196" y="7901"/>
                </a:cubicBezTo>
                <a:cubicBezTo>
                  <a:pt x="12178" y="7901"/>
                  <a:pt x="12226" y="7821"/>
                  <a:pt x="12301" y="7722"/>
                </a:cubicBezTo>
                <a:cubicBezTo>
                  <a:pt x="12465" y="7507"/>
                  <a:pt x="12424" y="7489"/>
                  <a:pt x="12206" y="7680"/>
                </a:cubicBezTo>
                <a:cubicBezTo>
                  <a:pt x="12056" y="7813"/>
                  <a:pt x="12048" y="7814"/>
                  <a:pt x="11997" y="7726"/>
                </a:cubicBezTo>
                <a:cubicBezTo>
                  <a:pt x="11968" y="7675"/>
                  <a:pt x="11926" y="7648"/>
                  <a:pt x="11905" y="7664"/>
                </a:cubicBezTo>
                <a:cubicBezTo>
                  <a:pt x="11885" y="7680"/>
                  <a:pt x="11807" y="7612"/>
                  <a:pt x="11732" y="7514"/>
                </a:cubicBezTo>
                <a:cubicBezTo>
                  <a:pt x="11657" y="7416"/>
                  <a:pt x="11612" y="7335"/>
                  <a:pt x="11631" y="7335"/>
                </a:cubicBezTo>
                <a:cubicBezTo>
                  <a:pt x="11649" y="7335"/>
                  <a:pt x="11642" y="7302"/>
                  <a:pt x="11614" y="7260"/>
                </a:cubicBezTo>
                <a:cubicBezTo>
                  <a:pt x="11587" y="7218"/>
                  <a:pt x="11552" y="7194"/>
                  <a:pt x="11536" y="7206"/>
                </a:cubicBezTo>
                <a:cubicBezTo>
                  <a:pt x="11520" y="7219"/>
                  <a:pt x="11427" y="7128"/>
                  <a:pt x="11330" y="7003"/>
                </a:cubicBezTo>
                <a:cubicBezTo>
                  <a:pt x="11233" y="6877"/>
                  <a:pt x="11167" y="6774"/>
                  <a:pt x="11186" y="6774"/>
                </a:cubicBezTo>
                <a:cubicBezTo>
                  <a:pt x="11204" y="6774"/>
                  <a:pt x="11197" y="6737"/>
                  <a:pt x="11169" y="6695"/>
                </a:cubicBezTo>
                <a:cubicBezTo>
                  <a:pt x="11142" y="6653"/>
                  <a:pt x="11106" y="6631"/>
                  <a:pt x="11088" y="6645"/>
                </a:cubicBezTo>
                <a:cubicBezTo>
                  <a:pt x="11055" y="6671"/>
                  <a:pt x="10991" y="6578"/>
                  <a:pt x="10990" y="6504"/>
                </a:cubicBezTo>
                <a:cubicBezTo>
                  <a:pt x="10989" y="6482"/>
                  <a:pt x="10976" y="6472"/>
                  <a:pt x="10960" y="6479"/>
                </a:cubicBezTo>
                <a:cubicBezTo>
                  <a:pt x="10911" y="6501"/>
                  <a:pt x="10646" y="6141"/>
                  <a:pt x="10672" y="6088"/>
                </a:cubicBezTo>
                <a:cubicBezTo>
                  <a:pt x="10686" y="6060"/>
                  <a:pt x="10678" y="6054"/>
                  <a:pt x="10656" y="6071"/>
                </a:cubicBezTo>
                <a:cubicBezTo>
                  <a:pt x="10634" y="6088"/>
                  <a:pt x="10521" y="5976"/>
                  <a:pt x="10401" y="5822"/>
                </a:cubicBezTo>
                <a:cubicBezTo>
                  <a:pt x="10281" y="5668"/>
                  <a:pt x="10199" y="5543"/>
                  <a:pt x="10218" y="5543"/>
                </a:cubicBezTo>
                <a:cubicBezTo>
                  <a:pt x="10236" y="5543"/>
                  <a:pt x="10229" y="5506"/>
                  <a:pt x="10201" y="5464"/>
                </a:cubicBezTo>
                <a:cubicBezTo>
                  <a:pt x="10174" y="5422"/>
                  <a:pt x="10136" y="5397"/>
                  <a:pt x="10120" y="5410"/>
                </a:cubicBezTo>
                <a:cubicBezTo>
                  <a:pt x="10088" y="5434"/>
                  <a:pt x="9849" y="5140"/>
                  <a:pt x="9828" y="5052"/>
                </a:cubicBezTo>
                <a:cubicBezTo>
                  <a:pt x="9822" y="5024"/>
                  <a:pt x="9806" y="5009"/>
                  <a:pt x="9793" y="5015"/>
                </a:cubicBezTo>
                <a:cubicBezTo>
                  <a:pt x="9759" y="5029"/>
                  <a:pt x="9546" y="4740"/>
                  <a:pt x="9550" y="4686"/>
                </a:cubicBezTo>
                <a:cubicBezTo>
                  <a:pt x="9553" y="4663"/>
                  <a:pt x="9541" y="4641"/>
                  <a:pt x="9524" y="4641"/>
                </a:cubicBezTo>
                <a:cubicBezTo>
                  <a:pt x="9464" y="4639"/>
                  <a:pt x="9392" y="4559"/>
                  <a:pt x="9413" y="4516"/>
                </a:cubicBezTo>
                <a:cubicBezTo>
                  <a:pt x="9425" y="4492"/>
                  <a:pt x="9413" y="4453"/>
                  <a:pt x="9387" y="4433"/>
                </a:cubicBezTo>
                <a:cubicBezTo>
                  <a:pt x="9354" y="4407"/>
                  <a:pt x="9361" y="4377"/>
                  <a:pt x="9413" y="4329"/>
                </a:cubicBezTo>
                <a:cubicBezTo>
                  <a:pt x="9521" y="4229"/>
                  <a:pt x="9453" y="4179"/>
                  <a:pt x="9338" y="4275"/>
                </a:cubicBezTo>
                <a:cubicBezTo>
                  <a:pt x="9247" y="4351"/>
                  <a:pt x="9236" y="4347"/>
                  <a:pt x="9155" y="4237"/>
                </a:cubicBezTo>
                <a:cubicBezTo>
                  <a:pt x="9107" y="4173"/>
                  <a:pt x="9082" y="4103"/>
                  <a:pt x="9099" y="4079"/>
                </a:cubicBezTo>
                <a:cubicBezTo>
                  <a:pt x="9116" y="4056"/>
                  <a:pt x="9109" y="4052"/>
                  <a:pt x="9083" y="4071"/>
                </a:cubicBezTo>
                <a:cubicBezTo>
                  <a:pt x="9035" y="4106"/>
                  <a:pt x="8969" y="4023"/>
                  <a:pt x="8968" y="3925"/>
                </a:cubicBezTo>
                <a:cubicBezTo>
                  <a:pt x="8968" y="3897"/>
                  <a:pt x="8948" y="3872"/>
                  <a:pt x="8926" y="3871"/>
                </a:cubicBezTo>
                <a:cubicBezTo>
                  <a:pt x="8844" y="3870"/>
                  <a:pt x="8790" y="3791"/>
                  <a:pt x="8815" y="3709"/>
                </a:cubicBezTo>
                <a:cubicBezTo>
                  <a:pt x="8833" y="3647"/>
                  <a:pt x="8823" y="3632"/>
                  <a:pt x="8775" y="3655"/>
                </a:cubicBezTo>
                <a:cubicBezTo>
                  <a:pt x="8712" y="3686"/>
                  <a:pt x="8603" y="3583"/>
                  <a:pt x="8645" y="3530"/>
                </a:cubicBezTo>
                <a:cubicBezTo>
                  <a:pt x="8656" y="3516"/>
                  <a:pt x="8641" y="3477"/>
                  <a:pt x="8609" y="3443"/>
                </a:cubicBezTo>
                <a:cubicBezTo>
                  <a:pt x="8576" y="3409"/>
                  <a:pt x="8557" y="3346"/>
                  <a:pt x="8569" y="3306"/>
                </a:cubicBezTo>
                <a:cubicBezTo>
                  <a:pt x="8595" y="3220"/>
                  <a:pt x="8521" y="3207"/>
                  <a:pt x="8481" y="3289"/>
                </a:cubicBezTo>
                <a:cubicBezTo>
                  <a:pt x="8464" y="3324"/>
                  <a:pt x="8387" y="3262"/>
                  <a:pt x="8278" y="3127"/>
                </a:cubicBezTo>
                <a:cubicBezTo>
                  <a:pt x="8182" y="3007"/>
                  <a:pt x="8114" y="2885"/>
                  <a:pt x="8128" y="2857"/>
                </a:cubicBezTo>
                <a:cubicBezTo>
                  <a:pt x="8141" y="2829"/>
                  <a:pt x="8133" y="2819"/>
                  <a:pt x="8111" y="2836"/>
                </a:cubicBezTo>
                <a:cubicBezTo>
                  <a:pt x="8089" y="2853"/>
                  <a:pt x="7993" y="2766"/>
                  <a:pt x="7896" y="2641"/>
                </a:cubicBezTo>
                <a:cubicBezTo>
                  <a:pt x="7798" y="2515"/>
                  <a:pt x="7735" y="2412"/>
                  <a:pt x="7755" y="2412"/>
                </a:cubicBezTo>
                <a:cubicBezTo>
                  <a:pt x="7774" y="2412"/>
                  <a:pt x="7748" y="2353"/>
                  <a:pt x="7696" y="2283"/>
                </a:cubicBezTo>
                <a:cubicBezTo>
                  <a:pt x="7644" y="2213"/>
                  <a:pt x="7592" y="2165"/>
                  <a:pt x="7582" y="2179"/>
                </a:cubicBezTo>
                <a:cubicBezTo>
                  <a:pt x="7541" y="2230"/>
                  <a:pt x="7456" y="2092"/>
                  <a:pt x="7480" y="2013"/>
                </a:cubicBezTo>
                <a:cubicBezTo>
                  <a:pt x="7498" y="1953"/>
                  <a:pt x="7490" y="1940"/>
                  <a:pt x="7444" y="1963"/>
                </a:cubicBezTo>
                <a:cubicBezTo>
                  <a:pt x="7385" y="1991"/>
                  <a:pt x="7232" y="1840"/>
                  <a:pt x="7202" y="1722"/>
                </a:cubicBezTo>
                <a:cubicBezTo>
                  <a:pt x="7193" y="1688"/>
                  <a:pt x="7154" y="1667"/>
                  <a:pt x="7107" y="1663"/>
                </a:cubicBezTo>
                <a:close/>
                <a:moveTo>
                  <a:pt x="487" y="3593"/>
                </a:moveTo>
                <a:cubicBezTo>
                  <a:pt x="474" y="3593"/>
                  <a:pt x="479" y="3642"/>
                  <a:pt x="497" y="3705"/>
                </a:cubicBezTo>
                <a:cubicBezTo>
                  <a:pt x="516" y="3769"/>
                  <a:pt x="535" y="3995"/>
                  <a:pt x="540" y="4204"/>
                </a:cubicBezTo>
                <a:cubicBezTo>
                  <a:pt x="544" y="4414"/>
                  <a:pt x="552" y="4610"/>
                  <a:pt x="556" y="4641"/>
                </a:cubicBezTo>
                <a:cubicBezTo>
                  <a:pt x="561" y="4674"/>
                  <a:pt x="478" y="4698"/>
                  <a:pt x="350" y="4703"/>
                </a:cubicBezTo>
                <a:cubicBezTo>
                  <a:pt x="133" y="4712"/>
                  <a:pt x="16" y="4782"/>
                  <a:pt x="16" y="4903"/>
                </a:cubicBezTo>
                <a:cubicBezTo>
                  <a:pt x="16" y="4943"/>
                  <a:pt x="49" y="4956"/>
                  <a:pt x="98" y="4940"/>
                </a:cubicBezTo>
                <a:cubicBezTo>
                  <a:pt x="142" y="4925"/>
                  <a:pt x="209" y="4929"/>
                  <a:pt x="249" y="4948"/>
                </a:cubicBezTo>
                <a:cubicBezTo>
                  <a:pt x="316" y="4981"/>
                  <a:pt x="318" y="4989"/>
                  <a:pt x="245" y="5057"/>
                </a:cubicBezTo>
                <a:cubicBezTo>
                  <a:pt x="203" y="5096"/>
                  <a:pt x="149" y="5112"/>
                  <a:pt x="124" y="5094"/>
                </a:cubicBezTo>
                <a:cubicBezTo>
                  <a:pt x="100" y="5076"/>
                  <a:pt x="91" y="5083"/>
                  <a:pt x="108" y="5106"/>
                </a:cubicBezTo>
                <a:cubicBezTo>
                  <a:pt x="125" y="5130"/>
                  <a:pt x="107" y="5194"/>
                  <a:pt x="69" y="5248"/>
                </a:cubicBezTo>
                <a:cubicBezTo>
                  <a:pt x="-20" y="5372"/>
                  <a:pt x="-24" y="5716"/>
                  <a:pt x="62" y="5826"/>
                </a:cubicBezTo>
                <a:cubicBezTo>
                  <a:pt x="166" y="5958"/>
                  <a:pt x="430" y="6054"/>
                  <a:pt x="520" y="5992"/>
                </a:cubicBezTo>
                <a:cubicBezTo>
                  <a:pt x="632" y="5916"/>
                  <a:pt x="722" y="6075"/>
                  <a:pt x="654" y="6229"/>
                </a:cubicBezTo>
                <a:cubicBezTo>
                  <a:pt x="628" y="6289"/>
                  <a:pt x="614" y="6359"/>
                  <a:pt x="622" y="6387"/>
                </a:cubicBezTo>
                <a:cubicBezTo>
                  <a:pt x="635" y="6439"/>
                  <a:pt x="662" y="6671"/>
                  <a:pt x="674" y="6832"/>
                </a:cubicBezTo>
                <a:cubicBezTo>
                  <a:pt x="681" y="6931"/>
                  <a:pt x="784" y="6975"/>
                  <a:pt x="978" y="6957"/>
                </a:cubicBezTo>
                <a:cubicBezTo>
                  <a:pt x="1051" y="6950"/>
                  <a:pt x="1120" y="6956"/>
                  <a:pt x="1128" y="6973"/>
                </a:cubicBezTo>
                <a:cubicBezTo>
                  <a:pt x="1137" y="6991"/>
                  <a:pt x="1214" y="6999"/>
                  <a:pt x="1299" y="6990"/>
                </a:cubicBezTo>
                <a:cubicBezTo>
                  <a:pt x="1383" y="6981"/>
                  <a:pt x="1598" y="6964"/>
                  <a:pt x="1776" y="6953"/>
                </a:cubicBezTo>
                <a:cubicBezTo>
                  <a:pt x="1954" y="6942"/>
                  <a:pt x="2111" y="6934"/>
                  <a:pt x="2126" y="6932"/>
                </a:cubicBezTo>
                <a:cubicBezTo>
                  <a:pt x="2141" y="6930"/>
                  <a:pt x="2143" y="6769"/>
                  <a:pt x="2133" y="6578"/>
                </a:cubicBezTo>
                <a:cubicBezTo>
                  <a:pt x="2122" y="6388"/>
                  <a:pt x="2115" y="6201"/>
                  <a:pt x="2113" y="6158"/>
                </a:cubicBezTo>
                <a:cubicBezTo>
                  <a:pt x="2111" y="6116"/>
                  <a:pt x="2086" y="6047"/>
                  <a:pt x="2057" y="6005"/>
                </a:cubicBezTo>
                <a:cubicBezTo>
                  <a:pt x="2029" y="5962"/>
                  <a:pt x="1999" y="5846"/>
                  <a:pt x="1992" y="5747"/>
                </a:cubicBezTo>
                <a:cubicBezTo>
                  <a:pt x="1979" y="5582"/>
                  <a:pt x="1984" y="5569"/>
                  <a:pt x="2077" y="5580"/>
                </a:cubicBezTo>
                <a:cubicBezTo>
                  <a:pt x="2186" y="5594"/>
                  <a:pt x="2738" y="5605"/>
                  <a:pt x="2859" y="5597"/>
                </a:cubicBezTo>
                <a:cubicBezTo>
                  <a:pt x="2927" y="5593"/>
                  <a:pt x="2930" y="5548"/>
                  <a:pt x="2911" y="4965"/>
                </a:cubicBezTo>
                <a:cubicBezTo>
                  <a:pt x="2899" y="4619"/>
                  <a:pt x="2889" y="4331"/>
                  <a:pt x="2888" y="4325"/>
                </a:cubicBezTo>
                <a:cubicBezTo>
                  <a:pt x="2887" y="4318"/>
                  <a:pt x="2839" y="4338"/>
                  <a:pt x="2783" y="4370"/>
                </a:cubicBezTo>
                <a:cubicBezTo>
                  <a:pt x="2688" y="4425"/>
                  <a:pt x="2685" y="4449"/>
                  <a:pt x="2695" y="4765"/>
                </a:cubicBezTo>
                <a:lnTo>
                  <a:pt x="2705" y="5106"/>
                </a:lnTo>
                <a:lnTo>
                  <a:pt x="2541" y="5119"/>
                </a:lnTo>
                <a:cubicBezTo>
                  <a:pt x="2325" y="5139"/>
                  <a:pt x="2169" y="5062"/>
                  <a:pt x="2152" y="4923"/>
                </a:cubicBezTo>
                <a:cubicBezTo>
                  <a:pt x="2140" y="4817"/>
                  <a:pt x="2132" y="4818"/>
                  <a:pt x="2005" y="4973"/>
                </a:cubicBezTo>
                <a:cubicBezTo>
                  <a:pt x="1892" y="5111"/>
                  <a:pt x="1848" y="5132"/>
                  <a:pt x="1704" y="5119"/>
                </a:cubicBezTo>
                <a:cubicBezTo>
                  <a:pt x="1595" y="5109"/>
                  <a:pt x="1537" y="5081"/>
                  <a:pt x="1544" y="5040"/>
                </a:cubicBezTo>
                <a:cubicBezTo>
                  <a:pt x="1549" y="5005"/>
                  <a:pt x="1541" y="4978"/>
                  <a:pt x="1524" y="4982"/>
                </a:cubicBezTo>
                <a:cubicBezTo>
                  <a:pt x="1508" y="4985"/>
                  <a:pt x="1479" y="4984"/>
                  <a:pt x="1462" y="4978"/>
                </a:cubicBezTo>
                <a:cubicBezTo>
                  <a:pt x="1445" y="4971"/>
                  <a:pt x="1417" y="4960"/>
                  <a:pt x="1400" y="4957"/>
                </a:cubicBezTo>
                <a:cubicBezTo>
                  <a:pt x="1383" y="4953"/>
                  <a:pt x="1315" y="4889"/>
                  <a:pt x="1249" y="4811"/>
                </a:cubicBezTo>
                <a:cubicBezTo>
                  <a:pt x="1177" y="4726"/>
                  <a:pt x="1081" y="4668"/>
                  <a:pt x="1007" y="4666"/>
                </a:cubicBezTo>
                <a:cubicBezTo>
                  <a:pt x="821" y="4660"/>
                  <a:pt x="741" y="4602"/>
                  <a:pt x="684" y="4429"/>
                </a:cubicBezTo>
                <a:cubicBezTo>
                  <a:pt x="645" y="4313"/>
                  <a:pt x="644" y="4254"/>
                  <a:pt x="677" y="4212"/>
                </a:cubicBezTo>
                <a:cubicBezTo>
                  <a:pt x="710" y="4171"/>
                  <a:pt x="706" y="4141"/>
                  <a:pt x="671" y="4096"/>
                </a:cubicBezTo>
                <a:cubicBezTo>
                  <a:pt x="644" y="4062"/>
                  <a:pt x="622" y="3972"/>
                  <a:pt x="622" y="3901"/>
                </a:cubicBezTo>
                <a:cubicBezTo>
                  <a:pt x="620" y="3776"/>
                  <a:pt x="540" y="3593"/>
                  <a:pt x="487" y="3593"/>
                </a:cubicBezTo>
                <a:close/>
                <a:moveTo>
                  <a:pt x="4357" y="4250"/>
                </a:moveTo>
                <a:cubicBezTo>
                  <a:pt x="4325" y="4249"/>
                  <a:pt x="4287" y="4259"/>
                  <a:pt x="4236" y="4279"/>
                </a:cubicBezTo>
                <a:cubicBezTo>
                  <a:pt x="4160" y="4309"/>
                  <a:pt x="4098" y="4349"/>
                  <a:pt x="4098" y="4366"/>
                </a:cubicBezTo>
                <a:cubicBezTo>
                  <a:pt x="4098" y="4403"/>
                  <a:pt x="4426" y="4411"/>
                  <a:pt x="4474" y="4375"/>
                </a:cubicBezTo>
                <a:cubicBezTo>
                  <a:pt x="4492" y="4361"/>
                  <a:pt x="4476" y="4322"/>
                  <a:pt x="4438" y="4287"/>
                </a:cubicBezTo>
                <a:cubicBezTo>
                  <a:pt x="4413" y="4264"/>
                  <a:pt x="4389" y="4251"/>
                  <a:pt x="4357" y="4250"/>
                </a:cubicBezTo>
                <a:close/>
                <a:moveTo>
                  <a:pt x="3300" y="4279"/>
                </a:moveTo>
                <a:cubicBezTo>
                  <a:pt x="3276" y="4271"/>
                  <a:pt x="3248" y="4283"/>
                  <a:pt x="3212" y="4308"/>
                </a:cubicBezTo>
                <a:cubicBezTo>
                  <a:pt x="3157" y="4345"/>
                  <a:pt x="3154" y="4435"/>
                  <a:pt x="3186" y="4998"/>
                </a:cubicBezTo>
                <a:cubicBezTo>
                  <a:pt x="3220" y="5598"/>
                  <a:pt x="3245" y="5726"/>
                  <a:pt x="3310" y="5593"/>
                </a:cubicBezTo>
                <a:cubicBezTo>
                  <a:pt x="3324" y="5564"/>
                  <a:pt x="3353" y="5553"/>
                  <a:pt x="3372" y="5568"/>
                </a:cubicBezTo>
                <a:cubicBezTo>
                  <a:pt x="3392" y="5583"/>
                  <a:pt x="3403" y="5321"/>
                  <a:pt x="3398" y="4978"/>
                </a:cubicBezTo>
                <a:cubicBezTo>
                  <a:pt x="3392" y="4494"/>
                  <a:pt x="3371" y="4302"/>
                  <a:pt x="3300" y="4279"/>
                </a:cubicBezTo>
                <a:close/>
                <a:moveTo>
                  <a:pt x="4520" y="12038"/>
                </a:moveTo>
                <a:cubicBezTo>
                  <a:pt x="4411" y="12091"/>
                  <a:pt x="4459" y="12144"/>
                  <a:pt x="4602" y="12130"/>
                </a:cubicBezTo>
                <a:cubicBezTo>
                  <a:pt x="4680" y="12122"/>
                  <a:pt x="4756" y="12137"/>
                  <a:pt x="4769" y="12163"/>
                </a:cubicBezTo>
                <a:cubicBezTo>
                  <a:pt x="4782" y="12189"/>
                  <a:pt x="4810" y="12199"/>
                  <a:pt x="4834" y="12180"/>
                </a:cubicBezTo>
                <a:cubicBezTo>
                  <a:pt x="4861" y="12158"/>
                  <a:pt x="4844" y="12127"/>
                  <a:pt x="4788" y="12101"/>
                </a:cubicBezTo>
                <a:cubicBezTo>
                  <a:pt x="4738" y="12077"/>
                  <a:pt x="4683" y="12069"/>
                  <a:pt x="4664" y="12084"/>
                </a:cubicBezTo>
                <a:cubicBezTo>
                  <a:pt x="4645" y="12099"/>
                  <a:pt x="4619" y="12086"/>
                  <a:pt x="4605" y="12059"/>
                </a:cubicBezTo>
                <a:cubicBezTo>
                  <a:pt x="4592" y="12032"/>
                  <a:pt x="4553" y="12022"/>
                  <a:pt x="4520" y="12038"/>
                </a:cubicBezTo>
                <a:close/>
                <a:moveTo>
                  <a:pt x="4000" y="12067"/>
                </a:moveTo>
                <a:cubicBezTo>
                  <a:pt x="3988" y="12052"/>
                  <a:pt x="3952" y="12066"/>
                  <a:pt x="3925" y="12101"/>
                </a:cubicBezTo>
                <a:cubicBezTo>
                  <a:pt x="3885" y="12151"/>
                  <a:pt x="3890" y="12158"/>
                  <a:pt x="3948" y="12130"/>
                </a:cubicBezTo>
                <a:cubicBezTo>
                  <a:pt x="3988" y="12110"/>
                  <a:pt x="4013" y="12083"/>
                  <a:pt x="4000" y="12067"/>
                </a:cubicBezTo>
                <a:close/>
                <a:moveTo>
                  <a:pt x="21044" y="12521"/>
                </a:moveTo>
                <a:cubicBezTo>
                  <a:pt x="20995" y="12521"/>
                  <a:pt x="20928" y="12664"/>
                  <a:pt x="20942" y="12741"/>
                </a:cubicBezTo>
                <a:cubicBezTo>
                  <a:pt x="20947" y="12765"/>
                  <a:pt x="20927" y="12820"/>
                  <a:pt x="20900" y="12862"/>
                </a:cubicBezTo>
                <a:cubicBezTo>
                  <a:pt x="20873" y="12903"/>
                  <a:pt x="20850" y="12987"/>
                  <a:pt x="20847" y="13049"/>
                </a:cubicBezTo>
                <a:cubicBezTo>
                  <a:pt x="20844" y="13110"/>
                  <a:pt x="20827" y="13220"/>
                  <a:pt x="20808" y="13290"/>
                </a:cubicBezTo>
                <a:cubicBezTo>
                  <a:pt x="20778" y="13404"/>
                  <a:pt x="20782" y="13410"/>
                  <a:pt x="20841" y="13348"/>
                </a:cubicBezTo>
                <a:cubicBezTo>
                  <a:pt x="20877" y="13310"/>
                  <a:pt x="20931" y="13287"/>
                  <a:pt x="20962" y="13302"/>
                </a:cubicBezTo>
                <a:cubicBezTo>
                  <a:pt x="21056" y="13348"/>
                  <a:pt x="20990" y="13588"/>
                  <a:pt x="20838" y="13747"/>
                </a:cubicBezTo>
                <a:cubicBezTo>
                  <a:pt x="20760" y="13829"/>
                  <a:pt x="20709" y="13917"/>
                  <a:pt x="20723" y="13947"/>
                </a:cubicBezTo>
                <a:cubicBezTo>
                  <a:pt x="20738" y="13976"/>
                  <a:pt x="20697" y="14044"/>
                  <a:pt x="20635" y="14092"/>
                </a:cubicBezTo>
                <a:cubicBezTo>
                  <a:pt x="20573" y="14141"/>
                  <a:pt x="20461" y="14252"/>
                  <a:pt x="20383" y="14342"/>
                </a:cubicBezTo>
                <a:cubicBezTo>
                  <a:pt x="20110" y="14656"/>
                  <a:pt x="19455" y="15188"/>
                  <a:pt x="19320" y="15207"/>
                </a:cubicBezTo>
                <a:cubicBezTo>
                  <a:pt x="19303" y="15209"/>
                  <a:pt x="19153" y="15347"/>
                  <a:pt x="18986" y="15510"/>
                </a:cubicBezTo>
                <a:lnTo>
                  <a:pt x="18682" y="15806"/>
                </a:lnTo>
                <a:lnTo>
                  <a:pt x="18754" y="15930"/>
                </a:lnTo>
                <a:cubicBezTo>
                  <a:pt x="18793" y="15999"/>
                  <a:pt x="18830" y="16058"/>
                  <a:pt x="18836" y="16059"/>
                </a:cubicBezTo>
                <a:cubicBezTo>
                  <a:pt x="18842" y="16060"/>
                  <a:pt x="18919" y="15999"/>
                  <a:pt x="19006" y="15926"/>
                </a:cubicBezTo>
                <a:cubicBezTo>
                  <a:pt x="19093" y="15853"/>
                  <a:pt x="19184" y="15807"/>
                  <a:pt x="19209" y="15826"/>
                </a:cubicBezTo>
                <a:cubicBezTo>
                  <a:pt x="19234" y="15846"/>
                  <a:pt x="19338" y="15778"/>
                  <a:pt x="19441" y="15677"/>
                </a:cubicBezTo>
                <a:lnTo>
                  <a:pt x="19627" y="15494"/>
                </a:lnTo>
                <a:lnTo>
                  <a:pt x="19716" y="15598"/>
                </a:lnTo>
                <a:cubicBezTo>
                  <a:pt x="19812" y="15712"/>
                  <a:pt x="19850" y="15722"/>
                  <a:pt x="19938" y="15652"/>
                </a:cubicBezTo>
                <a:cubicBezTo>
                  <a:pt x="19988" y="15612"/>
                  <a:pt x="19977" y="15577"/>
                  <a:pt x="19879" y="15448"/>
                </a:cubicBezTo>
                <a:lnTo>
                  <a:pt x="19762" y="15294"/>
                </a:lnTo>
                <a:lnTo>
                  <a:pt x="19863" y="15244"/>
                </a:lnTo>
                <a:cubicBezTo>
                  <a:pt x="19918" y="15218"/>
                  <a:pt x="20034" y="15113"/>
                  <a:pt x="20118" y="15011"/>
                </a:cubicBezTo>
                <a:cubicBezTo>
                  <a:pt x="20203" y="14910"/>
                  <a:pt x="20287" y="14828"/>
                  <a:pt x="20304" y="14828"/>
                </a:cubicBezTo>
                <a:cubicBezTo>
                  <a:pt x="20322" y="14828"/>
                  <a:pt x="20396" y="14758"/>
                  <a:pt x="20468" y="14675"/>
                </a:cubicBezTo>
                <a:cubicBezTo>
                  <a:pt x="20540" y="14591"/>
                  <a:pt x="20612" y="14533"/>
                  <a:pt x="20628" y="14546"/>
                </a:cubicBezTo>
                <a:cubicBezTo>
                  <a:pt x="20644" y="14558"/>
                  <a:pt x="20668" y="14538"/>
                  <a:pt x="20681" y="14496"/>
                </a:cubicBezTo>
                <a:cubicBezTo>
                  <a:pt x="20693" y="14454"/>
                  <a:pt x="20722" y="14417"/>
                  <a:pt x="20746" y="14417"/>
                </a:cubicBezTo>
                <a:cubicBezTo>
                  <a:pt x="20815" y="14417"/>
                  <a:pt x="21110" y="14100"/>
                  <a:pt x="21086" y="14051"/>
                </a:cubicBezTo>
                <a:cubicBezTo>
                  <a:pt x="21074" y="14027"/>
                  <a:pt x="21115" y="13946"/>
                  <a:pt x="21178" y="13872"/>
                </a:cubicBezTo>
                <a:cubicBezTo>
                  <a:pt x="21240" y="13798"/>
                  <a:pt x="21286" y="13708"/>
                  <a:pt x="21279" y="13668"/>
                </a:cubicBezTo>
                <a:cubicBezTo>
                  <a:pt x="21273" y="13629"/>
                  <a:pt x="21295" y="13580"/>
                  <a:pt x="21328" y="13564"/>
                </a:cubicBezTo>
                <a:cubicBezTo>
                  <a:pt x="21376" y="13541"/>
                  <a:pt x="21380" y="13508"/>
                  <a:pt x="21348" y="13402"/>
                </a:cubicBezTo>
                <a:cubicBezTo>
                  <a:pt x="21315" y="13292"/>
                  <a:pt x="21321" y="13254"/>
                  <a:pt x="21381" y="13198"/>
                </a:cubicBezTo>
                <a:cubicBezTo>
                  <a:pt x="21421" y="13161"/>
                  <a:pt x="21488" y="13143"/>
                  <a:pt x="21531" y="13157"/>
                </a:cubicBezTo>
                <a:cubicBezTo>
                  <a:pt x="21576" y="13172"/>
                  <a:pt x="21501" y="13041"/>
                  <a:pt x="21351" y="12849"/>
                </a:cubicBezTo>
                <a:cubicBezTo>
                  <a:pt x="21209" y="12667"/>
                  <a:pt x="21070" y="12521"/>
                  <a:pt x="21044" y="12521"/>
                </a:cubicBezTo>
                <a:close/>
                <a:moveTo>
                  <a:pt x="18581" y="14758"/>
                </a:moveTo>
                <a:cubicBezTo>
                  <a:pt x="18512" y="14738"/>
                  <a:pt x="18401" y="14799"/>
                  <a:pt x="18401" y="14887"/>
                </a:cubicBezTo>
                <a:cubicBezTo>
                  <a:pt x="18401" y="14955"/>
                  <a:pt x="18429" y="14982"/>
                  <a:pt x="18499" y="14982"/>
                </a:cubicBezTo>
                <a:cubicBezTo>
                  <a:pt x="18608" y="14982"/>
                  <a:pt x="18661" y="14912"/>
                  <a:pt x="18630" y="14808"/>
                </a:cubicBezTo>
                <a:cubicBezTo>
                  <a:pt x="18622" y="14781"/>
                  <a:pt x="18604" y="14764"/>
                  <a:pt x="18581" y="14758"/>
                </a:cubicBezTo>
                <a:close/>
                <a:moveTo>
                  <a:pt x="18012" y="14787"/>
                </a:moveTo>
                <a:cubicBezTo>
                  <a:pt x="17940" y="14797"/>
                  <a:pt x="17893" y="14836"/>
                  <a:pt x="17884" y="14895"/>
                </a:cubicBezTo>
                <a:cubicBezTo>
                  <a:pt x="17873" y="14971"/>
                  <a:pt x="17890" y="14987"/>
                  <a:pt x="17982" y="14974"/>
                </a:cubicBezTo>
                <a:cubicBezTo>
                  <a:pt x="18054" y="14963"/>
                  <a:pt x="18104" y="14921"/>
                  <a:pt x="18113" y="14862"/>
                </a:cubicBezTo>
                <a:cubicBezTo>
                  <a:pt x="18124" y="14786"/>
                  <a:pt x="18104" y="14773"/>
                  <a:pt x="18012" y="14787"/>
                </a:cubicBezTo>
                <a:close/>
                <a:moveTo>
                  <a:pt x="19068" y="14920"/>
                </a:moveTo>
                <a:cubicBezTo>
                  <a:pt x="19014" y="14911"/>
                  <a:pt x="18955" y="14918"/>
                  <a:pt x="18931" y="14949"/>
                </a:cubicBezTo>
                <a:cubicBezTo>
                  <a:pt x="18869" y="15027"/>
                  <a:pt x="18876" y="15073"/>
                  <a:pt x="18957" y="15099"/>
                </a:cubicBezTo>
                <a:cubicBezTo>
                  <a:pt x="19051" y="15128"/>
                  <a:pt x="19192" y="15107"/>
                  <a:pt x="19179" y="15065"/>
                </a:cubicBezTo>
                <a:cubicBezTo>
                  <a:pt x="19174" y="15047"/>
                  <a:pt x="19170" y="15011"/>
                  <a:pt x="19170" y="14986"/>
                </a:cubicBezTo>
                <a:cubicBezTo>
                  <a:pt x="19170" y="14952"/>
                  <a:pt x="19122" y="14929"/>
                  <a:pt x="19068" y="14920"/>
                </a:cubicBezTo>
                <a:close/>
                <a:moveTo>
                  <a:pt x="20092" y="15930"/>
                </a:moveTo>
                <a:cubicBezTo>
                  <a:pt x="19949" y="15929"/>
                  <a:pt x="19943" y="15933"/>
                  <a:pt x="20007" y="16022"/>
                </a:cubicBezTo>
                <a:cubicBezTo>
                  <a:pt x="20084" y="16130"/>
                  <a:pt x="20239" y="16122"/>
                  <a:pt x="20239" y="16009"/>
                </a:cubicBezTo>
                <a:cubicBezTo>
                  <a:pt x="20239" y="15955"/>
                  <a:pt x="20198" y="15932"/>
                  <a:pt x="20092" y="15930"/>
                </a:cubicBezTo>
                <a:close/>
                <a:moveTo>
                  <a:pt x="20295" y="16375"/>
                </a:moveTo>
                <a:cubicBezTo>
                  <a:pt x="20245" y="16384"/>
                  <a:pt x="20204" y="16422"/>
                  <a:pt x="20213" y="16488"/>
                </a:cubicBezTo>
                <a:cubicBezTo>
                  <a:pt x="20220" y="16540"/>
                  <a:pt x="20204" y="16651"/>
                  <a:pt x="20177" y="16733"/>
                </a:cubicBezTo>
                <a:cubicBezTo>
                  <a:pt x="20113" y="16929"/>
                  <a:pt x="20195" y="17051"/>
                  <a:pt x="20455" y="17140"/>
                </a:cubicBezTo>
                <a:cubicBezTo>
                  <a:pt x="20705" y="17226"/>
                  <a:pt x="20716" y="17235"/>
                  <a:pt x="20661" y="17319"/>
                </a:cubicBezTo>
                <a:cubicBezTo>
                  <a:pt x="20635" y="17359"/>
                  <a:pt x="20601" y="17381"/>
                  <a:pt x="20586" y="17369"/>
                </a:cubicBezTo>
                <a:cubicBezTo>
                  <a:pt x="20571" y="17357"/>
                  <a:pt x="20534" y="17366"/>
                  <a:pt x="20504" y="17390"/>
                </a:cubicBezTo>
                <a:cubicBezTo>
                  <a:pt x="20473" y="17414"/>
                  <a:pt x="20408" y="17409"/>
                  <a:pt x="20354" y="17377"/>
                </a:cubicBezTo>
                <a:cubicBezTo>
                  <a:pt x="20277" y="17333"/>
                  <a:pt x="20246" y="17340"/>
                  <a:pt x="20193" y="17407"/>
                </a:cubicBezTo>
                <a:cubicBezTo>
                  <a:pt x="20139" y="17475"/>
                  <a:pt x="20135" y="17504"/>
                  <a:pt x="20177" y="17569"/>
                </a:cubicBezTo>
                <a:cubicBezTo>
                  <a:pt x="20220" y="17634"/>
                  <a:pt x="20219" y="17654"/>
                  <a:pt x="20164" y="17681"/>
                </a:cubicBezTo>
                <a:cubicBezTo>
                  <a:pt x="20127" y="17699"/>
                  <a:pt x="20086" y="17698"/>
                  <a:pt x="20072" y="17681"/>
                </a:cubicBezTo>
                <a:cubicBezTo>
                  <a:pt x="20059" y="17664"/>
                  <a:pt x="20022" y="17690"/>
                  <a:pt x="19994" y="17739"/>
                </a:cubicBezTo>
                <a:cubicBezTo>
                  <a:pt x="19949" y="17816"/>
                  <a:pt x="19931" y="17818"/>
                  <a:pt x="19856" y="17760"/>
                </a:cubicBezTo>
                <a:cubicBezTo>
                  <a:pt x="19783" y="17703"/>
                  <a:pt x="19759" y="17704"/>
                  <a:pt x="19699" y="17772"/>
                </a:cubicBezTo>
                <a:cubicBezTo>
                  <a:pt x="19605" y="17881"/>
                  <a:pt x="19594" y="17882"/>
                  <a:pt x="19382" y="17677"/>
                </a:cubicBezTo>
                <a:cubicBezTo>
                  <a:pt x="19179" y="17480"/>
                  <a:pt x="19133" y="17458"/>
                  <a:pt x="19147" y="17573"/>
                </a:cubicBezTo>
                <a:cubicBezTo>
                  <a:pt x="19160" y="17690"/>
                  <a:pt x="19326" y="17893"/>
                  <a:pt x="19467" y="17964"/>
                </a:cubicBezTo>
                <a:cubicBezTo>
                  <a:pt x="19657" y="18059"/>
                  <a:pt x="19702" y="18114"/>
                  <a:pt x="19654" y="18188"/>
                </a:cubicBezTo>
                <a:cubicBezTo>
                  <a:pt x="19624" y="18233"/>
                  <a:pt x="19637" y="18289"/>
                  <a:pt x="19693" y="18375"/>
                </a:cubicBezTo>
                <a:cubicBezTo>
                  <a:pt x="19767" y="18490"/>
                  <a:pt x="19774" y="18491"/>
                  <a:pt x="19840" y="18409"/>
                </a:cubicBezTo>
                <a:cubicBezTo>
                  <a:pt x="19894" y="18342"/>
                  <a:pt x="19898" y="18305"/>
                  <a:pt x="19863" y="18251"/>
                </a:cubicBezTo>
                <a:cubicBezTo>
                  <a:pt x="19787" y="18135"/>
                  <a:pt x="19882" y="18059"/>
                  <a:pt x="20023" y="18122"/>
                </a:cubicBezTo>
                <a:cubicBezTo>
                  <a:pt x="20092" y="18152"/>
                  <a:pt x="20203" y="18158"/>
                  <a:pt x="20291" y="18134"/>
                </a:cubicBezTo>
                <a:cubicBezTo>
                  <a:pt x="20374" y="18112"/>
                  <a:pt x="20471" y="18090"/>
                  <a:pt x="20504" y="18088"/>
                </a:cubicBezTo>
                <a:cubicBezTo>
                  <a:pt x="20537" y="18087"/>
                  <a:pt x="20586" y="18069"/>
                  <a:pt x="20612" y="18047"/>
                </a:cubicBezTo>
                <a:cubicBezTo>
                  <a:pt x="20638" y="18025"/>
                  <a:pt x="20668" y="18029"/>
                  <a:pt x="20681" y="18055"/>
                </a:cubicBezTo>
                <a:cubicBezTo>
                  <a:pt x="20712" y="18121"/>
                  <a:pt x="20699" y="18502"/>
                  <a:pt x="20661" y="18579"/>
                </a:cubicBezTo>
                <a:cubicBezTo>
                  <a:pt x="20644" y="18614"/>
                  <a:pt x="20305" y="18728"/>
                  <a:pt x="19909" y="18829"/>
                </a:cubicBezTo>
                <a:cubicBezTo>
                  <a:pt x="19490" y="18935"/>
                  <a:pt x="19197" y="19032"/>
                  <a:pt x="19209" y="19062"/>
                </a:cubicBezTo>
                <a:cubicBezTo>
                  <a:pt x="19238" y="19134"/>
                  <a:pt x="19444" y="19105"/>
                  <a:pt x="19977" y="18958"/>
                </a:cubicBezTo>
                <a:cubicBezTo>
                  <a:pt x="20569" y="18794"/>
                  <a:pt x="20601" y="18799"/>
                  <a:pt x="20612" y="19053"/>
                </a:cubicBezTo>
                <a:cubicBezTo>
                  <a:pt x="20617" y="19172"/>
                  <a:pt x="20648" y="19276"/>
                  <a:pt x="20690" y="19315"/>
                </a:cubicBezTo>
                <a:cubicBezTo>
                  <a:pt x="20729" y="19351"/>
                  <a:pt x="20782" y="19374"/>
                  <a:pt x="20805" y="19365"/>
                </a:cubicBezTo>
                <a:cubicBezTo>
                  <a:pt x="21290" y="19181"/>
                  <a:pt x="21358" y="19126"/>
                  <a:pt x="21181" y="19041"/>
                </a:cubicBezTo>
                <a:cubicBezTo>
                  <a:pt x="21113" y="19008"/>
                  <a:pt x="21068" y="19021"/>
                  <a:pt x="21001" y="19099"/>
                </a:cubicBezTo>
                <a:cubicBezTo>
                  <a:pt x="20824" y="19305"/>
                  <a:pt x="20794" y="19210"/>
                  <a:pt x="20815" y="18463"/>
                </a:cubicBezTo>
                <a:cubicBezTo>
                  <a:pt x="20833" y="17802"/>
                  <a:pt x="20868" y="17621"/>
                  <a:pt x="20965" y="17669"/>
                </a:cubicBezTo>
                <a:cubicBezTo>
                  <a:pt x="21056" y="17713"/>
                  <a:pt x="21019" y="17506"/>
                  <a:pt x="20926" y="17452"/>
                </a:cubicBezTo>
                <a:cubicBezTo>
                  <a:pt x="20781" y="17369"/>
                  <a:pt x="20823" y="17226"/>
                  <a:pt x="21004" y="17178"/>
                </a:cubicBezTo>
                <a:cubicBezTo>
                  <a:pt x="21467" y="17056"/>
                  <a:pt x="21526" y="16694"/>
                  <a:pt x="21109" y="16529"/>
                </a:cubicBezTo>
                <a:cubicBezTo>
                  <a:pt x="20930" y="16458"/>
                  <a:pt x="20617" y="16440"/>
                  <a:pt x="20547" y="16496"/>
                </a:cubicBezTo>
                <a:cubicBezTo>
                  <a:pt x="20512" y="16523"/>
                  <a:pt x="20471" y="16503"/>
                  <a:pt x="20439" y="16446"/>
                </a:cubicBezTo>
                <a:cubicBezTo>
                  <a:pt x="20404" y="16385"/>
                  <a:pt x="20345" y="16366"/>
                  <a:pt x="20295" y="16375"/>
                </a:cubicBezTo>
                <a:close/>
                <a:moveTo>
                  <a:pt x="4631" y="17918"/>
                </a:moveTo>
                <a:cubicBezTo>
                  <a:pt x="4562" y="17936"/>
                  <a:pt x="4446" y="18026"/>
                  <a:pt x="4278" y="18192"/>
                </a:cubicBezTo>
                <a:cubicBezTo>
                  <a:pt x="4190" y="18279"/>
                  <a:pt x="4088" y="18366"/>
                  <a:pt x="4049" y="18384"/>
                </a:cubicBezTo>
                <a:cubicBezTo>
                  <a:pt x="3952" y="18429"/>
                  <a:pt x="3959" y="18495"/>
                  <a:pt x="4075" y="18592"/>
                </a:cubicBezTo>
                <a:lnTo>
                  <a:pt x="4173" y="18675"/>
                </a:lnTo>
                <a:lnTo>
                  <a:pt x="4013" y="19082"/>
                </a:lnTo>
                <a:cubicBezTo>
                  <a:pt x="3925" y="19308"/>
                  <a:pt x="3819" y="19518"/>
                  <a:pt x="3774" y="19548"/>
                </a:cubicBezTo>
                <a:cubicBezTo>
                  <a:pt x="3730" y="19578"/>
                  <a:pt x="3703" y="19627"/>
                  <a:pt x="3716" y="19652"/>
                </a:cubicBezTo>
                <a:cubicBezTo>
                  <a:pt x="3744" y="19710"/>
                  <a:pt x="3595" y="19814"/>
                  <a:pt x="3555" y="19764"/>
                </a:cubicBezTo>
                <a:cubicBezTo>
                  <a:pt x="3539" y="19744"/>
                  <a:pt x="3549" y="19792"/>
                  <a:pt x="3578" y="19872"/>
                </a:cubicBezTo>
                <a:cubicBezTo>
                  <a:pt x="3624" y="20001"/>
                  <a:pt x="3621" y="20030"/>
                  <a:pt x="3559" y="20089"/>
                </a:cubicBezTo>
                <a:cubicBezTo>
                  <a:pt x="3491" y="20151"/>
                  <a:pt x="3492" y="20161"/>
                  <a:pt x="3575" y="20259"/>
                </a:cubicBezTo>
                <a:cubicBezTo>
                  <a:pt x="3697" y="20403"/>
                  <a:pt x="3651" y="20452"/>
                  <a:pt x="3398" y="20463"/>
                </a:cubicBezTo>
                <a:cubicBezTo>
                  <a:pt x="3229" y="20470"/>
                  <a:pt x="3167" y="20450"/>
                  <a:pt x="3111" y="20371"/>
                </a:cubicBezTo>
                <a:cubicBezTo>
                  <a:pt x="3071" y="20316"/>
                  <a:pt x="3053" y="20248"/>
                  <a:pt x="3068" y="20218"/>
                </a:cubicBezTo>
                <a:cubicBezTo>
                  <a:pt x="3115" y="20122"/>
                  <a:pt x="3064" y="20159"/>
                  <a:pt x="2934" y="20317"/>
                </a:cubicBezTo>
                <a:cubicBezTo>
                  <a:pt x="2775" y="20511"/>
                  <a:pt x="2556" y="20528"/>
                  <a:pt x="2414" y="20359"/>
                </a:cubicBezTo>
                <a:lnTo>
                  <a:pt x="2319" y="20247"/>
                </a:lnTo>
                <a:lnTo>
                  <a:pt x="2231" y="20359"/>
                </a:lnTo>
                <a:lnTo>
                  <a:pt x="2142" y="20471"/>
                </a:lnTo>
                <a:lnTo>
                  <a:pt x="2263" y="20629"/>
                </a:lnTo>
                <a:lnTo>
                  <a:pt x="2381" y="20787"/>
                </a:lnTo>
                <a:lnTo>
                  <a:pt x="2241" y="20937"/>
                </a:lnTo>
                <a:cubicBezTo>
                  <a:pt x="2101" y="21086"/>
                  <a:pt x="1884" y="21175"/>
                  <a:pt x="1779" y="21124"/>
                </a:cubicBezTo>
                <a:cubicBezTo>
                  <a:pt x="1743" y="21106"/>
                  <a:pt x="1733" y="21046"/>
                  <a:pt x="1747" y="20954"/>
                </a:cubicBezTo>
                <a:cubicBezTo>
                  <a:pt x="1765" y="20831"/>
                  <a:pt x="1758" y="20821"/>
                  <a:pt x="1691" y="20858"/>
                </a:cubicBezTo>
                <a:cubicBezTo>
                  <a:pt x="1560" y="20930"/>
                  <a:pt x="1306" y="20946"/>
                  <a:pt x="1259" y="20887"/>
                </a:cubicBezTo>
                <a:cubicBezTo>
                  <a:pt x="1118" y="20708"/>
                  <a:pt x="1239" y="20556"/>
                  <a:pt x="1550" y="20521"/>
                </a:cubicBezTo>
                <a:lnTo>
                  <a:pt x="1776" y="20496"/>
                </a:lnTo>
                <a:lnTo>
                  <a:pt x="1789" y="20309"/>
                </a:lnTo>
                <a:lnTo>
                  <a:pt x="1799" y="20122"/>
                </a:lnTo>
                <a:lnTo>
                  <a:pt x="1433" y="20089"/>
                </a:lnTo>
                <a:cubicBezTo>
                  <a:pt x="1165" y="20062"/>
                  <a:pt x="1051" y="20068"/>
                  <a:pt x="1007" y="20114"/>
                </a:cubicBezTo>
                <a:cubicBezTo>
                  <a:pt x="919" y="20206"/>
                  <a:pt x="932" y="20312"/>
                  <a:pt x="1027" y="20280"/>
                </a:cubicBezTo>
                <a:cubicBezTo>
                  <a:pt x="1071" y="20265"/>
                  <a:pt x="1136" y="20267"/>
                  <a:pt x="1171" y="20284"/>
                </a:cubicBezTo>
                <a:cubicBezTo>
                  <a:pt x="1221" y="20308"/>
                  <a:pt x="1199" y="20357"/>
                  <a:pt x="1070" y="20513"/>
                </a:cubicBezTo>
                <a:cubicBezTo>
                  <a:pt x="940" y="20670"/>
                  <a:pt x="908" y="20748"/>
                  <a:pt x="909" y="20887"/>
                </a:cubicBezTo>
                <a:cubicBezTo>
                  <a:pt x="911" y="21076"/>
                  <a:pt x="962" y="21189"/>
                  <a:pt x="1089" y="21282"/>
                </a:cubicBezTo>
                <a:cubicBezTo>
                  <a:pt x="1211" y="21371"/>
                  <a:pt x="1477" y="21353"/>
                  <a:pt x="1613" y="21249"/>
                </a:cubicBezTo>
                <a:cubicBezTo>
                  <a:pt x="1729" y="21159"/>
                  <a:pt x="1740" y="21160"/>
                  <a:pt x="1933" y="21253"/>
                </a:cubicBezTo>
                <a:cubicBezTo>
                  <a:pt x="2181" y="21372"/>
                  <a:pt x="2287" y="21341"/>
                  <a:pt x="2427" y="21107"/>
                </a:cubicBezTo>
                <a:cubicBezTo>
                  <a:pt x="2526" y="20942"/>
                  <a:pt x="2553" y="20926"/>
                  <a:pt x="2721" y="20933"/>
                </a:cubicBezTo>
                <a:cubicBezTo>
                  <a:pt x="2823" y="20937"/>
                  <a:pt x="2925" y="20938"/>
                  <a:pt x="2947" y="20933"/>
                </a:cubicBezTo>
                <a:cubicBezTo>
                  <a:pt x="2969" y="20928"/>
                  <a:pt x="3182" y="20928"/>
                  <a:pt x="3421" y="20933"/>
                </a:cubicBezTo>
                <a:lnTo>
                  <a:pt x="3856" y="20941"/>
                </a:lnTo>
                <a:lnTo>
                  <a:pt x="3863" y="20667"/>
                </a:lnTo>
                <a:cubicBezTo>
                  <a:pt x="3872" y="20266"/>
                  <a:pt x="3879" y="20203"/>
                  <a:pt x="3931" y="20043"/>
                </a:cubicBezTo>
                <a:cubicBezTo>
                  <a:pt x="3993" y="19854"/>
                  <a:pt x="4076" y="19895"/>
                  <a:pt x="4088" y="20118"/>
                </a:cubicBezTo>
                <a:cubicBezTo>
                  <a:pt x="4094" y="20214"/>
                  <a:pt x="4111" y="20464"/>
                  <a:pt x="4124" y="20675"/>
                </a:cubicBezTo>
                <a:lnTo>
                  <a:pt x="4147" y="21057"/>
                </a:lnTo>
                <a:lnTo>
                  <a:pt x="4249" y="20908"/>
                </a:lnTo>
                <a:cubicBezTo>
                  <a:pt x="4348" y="20761"/>
                  <a:pt x="4352" y="20745"/>
                  <a:pt x="4324" y="20222"/>
                </a:cubicBezTo>
                <a:cubicBezTo>
                  <a:pt x="4300" y="19762"/>
                  <a:pt x="4283" y="19674"/>
                  <a:pt x="4209" y="19598"/>
                </a:cubicBezTo>
                <a:lnTo>
                  <a:pt x="4121" y="19511"/>
                </a:lnTo>
                <a:lnTo>
                  <a:pt x="4255" y="19357"/>
                </a:lnTo>
                <a:cubicBezTo>
                  <a:pt x="4368" y="19226"/>
                  <a:pt x="4399" y="19132"/>
                  <a:pt x="4419" y="18870"/>
                </a:cubicBezTo>
                <a:cubicBezTo>
                  <a:pt x="4426" y="18778"/>
                  <a:pt x="4591" y="18719"/>
                  <a:pt x="4707" y="18770"/>
                </a:cubicBezTo>
                <a:cubicBezTo>
                  <a:pt x="4819" y="18820"/>
                  <a:pt x="4824" y="18817"/>
                  <a:pt x="4782" y="18716"/>
                </a:cubicBezTo>
                <a:cubicBezTo>
                  <a:pt x="4757" y="18658"/>
                  <a:pt x="4746" y="18547"/>
                  <a:pt x="4759" y="18467"/>
                </a:cubicBezTo>
                <a:cubicBezTo>
                  <a:pt x="4772" y="18387"/>
                  <a:pt x="4763" y="18307"/>
                  <a:pt x="4739" y="18288"/>
                </a:cubicBezTo>
                <a:cubicBezTo>
                  <a:pt x="4716" y="18270"/>
                  <a:pt x="4704" y="18176"/>
                  <a:pt x="4713" y="18080"/>
                </a:cubicBezTo>
                <a:cubicBezTo>
                  <a:pt x="4725" y="17955"/>
                  <a:pt x="4701" y="17900"/>
                  <a:pt x="4631" y="17918"/>
                </a:cubicBezTo>
                <a:close/>
                <a:moveTo>
                  <a:pt x="16602" y="17993"/>
                </a:moveTo>
                <a:cubicBezTo>
                  <a:pt x="16582" y="17993"/>
                  <a:pt x="16560" y="18008"/>
                  <a:pt x="16527" y="18039"/>
                </a:cubicBezTo>
                <a:cubicBezTo>
                  <a:pt x="16466" y="18095"/>
                  <a:pt x="16460" y="18122"/>
                  <a:pt x="16497" y="18180"/>
                </a:cubicBezTo>
                <a:cubicBezTo>
                  <a:pt x="16555" y="18268"/>
                  <a:pt x="16733" y="18265"/>
                  <a:pt x="16733" y="18176"/>
                </a:cubicBezTo>
                <a:cubicBezTo>
                  <a:pt x="16733" y="18141"/>
                  <a:pt x="16703" y="18079"/>
                  <a:pt x="16667" y="18039"/>
                </a:cubicBezTo>
                <a:cubicBezTo>
                  <a:pt x="16640" y="18007"/>
                  <a:pt x="16622" y="17993"/>
                  <a:pt x="16602" y="17993"/>
                </a:cubicBezTo>
                <a:close/>
                <a:moveTo>
                  <a:pt x="16932" y="18371"/>
                </a:moveTo>
                <a:cubicBezTo>
                  <a:pt x="16894" y="18369"/>
                  <a:pt x="16860" y="18393"/>
                  <a:pt x="16828" y="18442"/>
                </a:cubicBezTo>
                <a:cubicBezTo>
                  <a:pt x="16789" y="18502"/>
                  <a:pt x="16803" y="18527"/>
                  <a:pt x="16893" y="18587"/>
                </a:cubicBezTo>
                <a:cubicBezTo>
                  <a:pt x="16979" y="18645"/>
                  <a:pt x="17023" y="18649"/>
                  <a:pt x="17080" y="18604"/>
                </a:cubicBezTo>
                <a:cubicBezTo>
                  <a:pt x="17150" y="18549"/>
                  <a:pt x="17149" y="18544"/>
                  <a:pt x="17067" y="18459"/>
                </a:cubicBezTo>
                <a:cubicBezTo>
                  <a:pt x="17014" y="18404"/>
                  <a:pt x="16971" y="18374"/>
                  <a:pt x="16932" y="18371"/>
                </a:cubicBezTo>
                <a:close/>
                <a:moveTo>
                  <a:pt x="19402" y="18525"/>
                </a:moveTo>
                <a:cubicBezTo>
                  <a:pt x="19370" y="18521"/>
                  <a:pt x="19335" y="18538"/>
                  <a:pt x="19294" y="18571"/>
                </a:cubicBezTo>
                <a:cubicBezTo>
                  <a:pt x="19246" y="18609"/>
                  <a:pt x="19244" y="18629"/>
                  <a:pt x="19287" y="18696"/>
                </a:cubicBezTo>
                <a:cubicBezTo>
                  <a:pt x="19350" y="18792"/>
                  <a:pt x="19354" y="18795"/>
                  <a:pt x="19457" y="18725"/>
                </a:cubicBezTo>
                <a:cubicBezTo>
                  <a:pt x="19522" y="18681"/>
                  <a:pt x="19528" y="18654"/>
                  <a:pt x="19490" y="18596"/>
                </a:cubicBezTo>
                <a:cubicBezTo>
                  <a:pt x="19463" y="18554"/>
                  <a:pt x="19434" y="18529"/>
                  <a:pt x="19402" y="18525"/>
                </a:cubicBezTo>
                <a:close/>
                <a:moveTo>
                  <a:pt x="17416" y="18658"/>
                </a:moveTo>
                <a:cubicBezTo>
                  <a:pt x="17343" y="18624"/>
                  <a:pt x="17230" y="18696"/>
                  <a:pt x="17230" y="18779"/>
                </a:cubicBezTo>
                <a:cubicBezTo>
                  <a:pt x="17230" y="18801"/>
                  <a:pt x="17263" y="18832"/>
                  <a:pt x="17302" y="18845"/>
                </a:cubicBezTo>
                <a:cubicBezTo>
                  <a:pt x="17530" y="18921"/>
                  <a:pt x="17629" y="18758"/>
                  <a:pt x="17416" y="18658"/>
                </a:cubicBezTo>
                <a:close/>
                <a:moveTo>
                  <a:pt x="18869" y="18762"/>
                </a:moveTo>
                <a:cubicBezTo>
                  <a:pt x="18820" y="18778"/>
                  <a:pt x="18784" y="18826"/>
                  <a:pt x="18797" y="18887"/>
                </a:cubicBezTo>
                <a:cubicBezTo>
                  <a:pt x="18812" y="18963"/>
                  <a:pt x="18838" y="18975"/>
                  <a:pt x="18921" y="18949"/>
                </a:cubicBezTo>
                <a:cubicBezTo>
                  <a:pt x="19060" y="18907"/>
                  <a:pt x="19068" y="18896"/>
                  <a:pt x="19013" y="18812"/>
                </a:cubicBezTo>
                <a:cubicBezTo>
                  <a:pt x="18978" y="18759"/>
                  <a:pt x="18918" y="18746"/>
                  <a:pt x="18869" y="18762"/>
                </a:cubicBezTo>
                <a:close/>
                <a:moveTo>
                  <a:pt x="8412" y="19656"/>
                </a:moveTo>
                <a:cubicBezTo>
                  <a:pt x="8223" y="19664"/>
                  <a:pt x="8167" y="19688"/>
                  <a:pt x="8196" y="19748"/>
                </a:cubicBezTo>
                <a:cubicBezTo>
                  <a:pt x="8231" y="19819"/>
                  <a:pt x="8582" y="19793"/>
                  <a:pt x="8582" y="19719"/>
                </a:cubicBezTo>
                <a:cubicBezTo>
                  <a:pt x="8582" y="19672"/>
                  <a:pt x="8531" y="19651"/>
                  <a:pt x="8412" y="19656"/>
                </a:cubicBezTo>
                <a:close/>
                <a:moveTo>
                  <a:pt x="7830" y="19706"/>
                </a:moveTo>
                <a:cubicBezTo>
                  <a:pt x="7816" y="19669"/>
                  <a:pt x="7796" y="19682"/>
                  <a:pt x="7761" y="19714"/>
                </a:cubicBezTo>
                <a:cubicBezTo>
                  <a:pt x="7703" y="19768"/>
                  <a:pt x="7686" y="19861"/>
                  <a:pt x="7680" y="20155"/>
                </a:cubicBezTo>
                <a:cubicBezTo>
                  <a:pt x="7675" y="20361"/>
                  <a:pt x="7685" y="20541"/>
                  <a:pt x="7703" y="20554"/>
                </a:cubicBezTo>
                <a:cubicBezTo>
                  <a:pt x="7720" y="20568"/>
                  <a:pt x="7735" y="20642"/>
                  <a:pt x="7735" y="20721"/>
                </a:cubicBezTo>
                <a:cubicBezTo>
                  <a:pt x="7735" y="20799"/>
                  <a:pt x="7747" y="20881"/>
                  <a:pt x="7761" y="20899"/>
                </a:cubicBezTo>
                <a:cubicBezTo>
                  <a:pt x="7776" y="20918"/>
                  <a:pt x="7985" y="20933"/>
                  <a:pt x="8226" y="20933"/>
                </a:cubicBezTo>
                <a:lnTo>
                  <a:pt x="8664" y="20933"/>
                </a:lnTo>
                <a:lnTo>
                  <a:pt x="8667" y="20717"/>
                </a:lnTo>
                <a:cubicBezTo>
                  <a:pt x="8670" y="20597"/>
                  <a:pt x="8668" y="20438"/>
                  <a:pt x="8664" y="20367"/>
                </a:cubicBezTo>
                <a:cubicBezTo>
                  <a:pt x="8640" y="19966"/>
                  <a:pt x="8278" y="19841"/>
                  <a:pt x="8232" y="20218"/>
                </a:cubicBezTo>
                <a:cubicBezTo>
                  <a:pt x="8226" y="20270"/>
                  <a:pt x="8240" y="20325"/>
                  <a:pt x="8262" y="20342"/>
                </a:cubicBezTo>
                <a:cubicBezTo>
                  <a:pt x="8335" y="20400"/>
                  <a:pt x="8258" y="20471"/>
                  <a:pt x="8121" y="20471"/>
                </a:cubicBezTo>
                <a:cubicBezTo>
                  <a:pt x="7942" y="20471"/>
                  <a:pt x="7903" y="20396"/>
                  <a:pt x="7866" y="19989"/>
                </a:cubicBezTo>
                <a:cubicBezTo>
                  <a:pt x="7852" y="19828"/>
                  <a:pt x="7844" y="19743"/>
                  <a:pt x="7830" y="19706"/>
                </a:cubicBezTo>
                <a:close/>
                <a:moveTo>
                  <a:pt x="5272" y="19714"/>
                </a:moveTo>
                <a:cubicBezTo>
                  <a:pt x="5062" y="19714"/>
                  <a:pt x="5015" y="19761"/>
                  <a:pt x="5138" y="19852"/>
                </a:cubicBezTo>
                <a:cubicBezTo>
                  <a:pt x="5224" y="19915"/>
                  <a:pt x="5247" y="19917"/>
                  <a:pt x="5286" y="19868"/>
                </a:cubicBezTo>
                <a:cubicBezTo>
                  <a:pt x="5302" y="19847"/>
                  <a:pt x="5345" y="19831"/>
                  <a:pt x="5380" y="19831"/>
                </a:cubicBezTo>
                <a:cubicBezTo>
                  <a:pt x="5416" y="19830"/>
                  <a:pt x="5454" y="19805"/>
                  <a:pt x="5462" y="19773"/>
                </a:cubicBezTo>
                <a:cubicBezTo>
                  <a:pt x="5472" y="19734"/>
                  <a:pt x="5407" y="19714"/>
                  <a:pt x="5272" y="19714"/>
                </a:cubicBezTo>
                <a:close/>
                <a:moveTo>
                  <a:pt x="6280" y="19960"/>
                </a:moveTo>
                <a:cubicBezTo>
                  <a:pt x="6160" y="19960"/>
                  <a:pt x="6154" y="20100"/>
                  <a:pt x="6267" y="20242"/>
                </a:cubicBezTo>
                <a:cubicBezTo>
                  <a:pt x="6406" y="20419"/>
                  <a:pt x="6345" y="20493"/>
                  <a:pt x="6064" y="20484"/>
                </a:cubicBezTo>
                <a:cubicBezTo>
                  <a:pt x="5862" y="20477"/>
                  <a:pt x="5849" y="20482"/>
                  <a:pt x="5858" y="20588"/>
                </a:cubicBezTo>
                <a:cubicBezTo>
                  <a:pt x="5863" y="20650"/>
                  <a:pt x="5868" y="20753"/>
                  <a:pt x="5871" y="20816"/>
                </a:cubicBezTo>
                <a:cubicBezTo>
                  <a:pt x="5876" y="20932"/>
                  <a:pt x="5879" y="20933"/>
                  <a:pt x="6617" y="20933"/>
                </a:cubicBezTo>
                <a:lnTo>
                  <a:pt x="7353" y="20933"/>
                </a:lnTo>
                <a:lnTo>
                  <a:pt x="7421" y="20704"/>
                </a:lnTo>
                <a:lnTo>
                  <a:pt x="7490" y="20471"/>
                </a:lnTo>
                <a:lnTo>
                  <a:pt x="7372" y="20471"/>
                </a:lnTo>
                <a:cubicBezTo>
                  <a:pt x="7212" y="20471"/>
                  <a:pt x="7186" y="20388"/>
                  <a:pt x="7317" y="20301"/>
                </a:cubicBezTo>
                <a:lnTo>
                  <a:pt x="7425" y="20230"/>
                </a:lnTo>
                <a:lnTo>
                  <a:pt x="7336" y="20118"/>
                </a:lnTo>
                <a:cubicBezTo>
                  <a:pt x="7271" y="20035"/>
                  <a:pt x="7223" y="20018"/>
                  <a:pt x="7140" y="20043"/>
                </a:cubicBezTo>
                <a:cubicBezTo>
                  <a:pt x="6936" y="20105"/>
                  <a:pt x="6881" y="20163"/>
                  <a:pt x="6895" y="20309"/>
                </a:cubicBezTo>
                <a:cubicBezTo>
                  <a:pt x="6906" y="20434"/>
                  <a:pt x="6893" y="20449"/>
                  <a:pt x="6761" y="20463"/>
                </a:cubicBezTo>
                <a:cubicBezTo>
                  <a:pt x="6625" y="20477"/>
                  <a:pt x="6605" y="20459"/>
                  <a:pt x="6483" y="20218"/>
                </a:cubicBezTo>
                <a:cubicBezTo>
                  <a:pt x="6405" y="20065"/>
                  <a:pt x="6322" y="19960"/>
                  <a:pt x="6280" y="19960"/>
                </a:cubicBezTo>
                <a:close/>
                <a:moveTo>
                  <a:pt x="20007" y="20010"/>
                </a:moveTo>
                <a:cubicBezTo>
                  <a:pt x="19992" y="20010"/>
                  <a:pt x="19977" y="20101"/>
                  <a:pt x="19977" y="20213"/>
                </a:cubicBezTo>
                <a:cubicBezTo>
                  <a:pt x="19977" y="20431"/>
                  <a:pt x="19874" y="20561"/>
                  <a:pt x="19748" y="20500"/>
                </a:cubicBezTo>
                <a:cubicBezTo>
                  <a:pt x="19709" y="20481"/>
                  <a:pt x="19635" y="20538"/>
                  <a:pt x="19549" y="20654"/>
                </a:cubicBezTo>
                <a:cubicBezTo>
                  <a:pt x="19399" y="20857"/>
                  <a:pt x="19294" y="20870"/>
                  <a:pt x="19232" y="20692"/>
                </a:cubicBezTo>
                <a:cubicBezTo>
                  <a:pt x="19191" y="20573"/>
                  <a:pt x="19088" y="20490"/>
                  <a:pt x="19088" y="20575"/>
                </a:cubicBezTo>
                <a:cubicBezTo>
                  <a:pt x="19088" y="20659"/>
                  <a:pt x="18825" y="20767"/>
                  <a:pt x="18672" y="20746"/>
                </a:cubicBezTo>
                <a:cubicBezTo>
                  <a:pt x="18593" y="20734"/>
                  <a:pt x="18516" y="20750"/>
                  <a:pt x="18502" y="20779"/>
                </a:cubicBezTo>
                <a:cubicBezTo>
                  <a:pt x="18465" y="20856"/>
                  <a:pt x="18136" y="20843"/>
                  <a:pt x="18084" y="20762"/>
                </a:cubicBezTo>
                <a:cubicBezTo>
                  <a:pt x="18059" y="20724"/>
                  <a:pt x="18049" y="20677"/>
                  <a:pt x="18064" y="20658"/>
                </a:cubicBezTo>
                <a:cubicBezTo>
                  <a:pt x="18079" y="20640"/>
                  <a:pt x="18065" y="20625"/>
                  <a:pt x="18031" y="20625"/>
                </a:cubicBezTo>
                <a:cubicBezTo>
                  <a:pt x="17998" y="20625"/>
                  <a:pt x="17937" y="20673"/>
                  <a:pt x="17897" y="20729"/>
                </a:cubicBezTo>
                <a:cubicBezTo>
                  <a:pt x="17843" y="20805"/>
                  <a:pt x="17771" y="20829"/>
                  <a:pt x="17626" y="20829"/>
                </a:cubicBezTo>
                <a:cubicBezTo>
                  <a:pt x="17442" y="20829"/>
                  <a:pt x="17427" y="20820"/>
                  <a:pt x="17364" y="20654"/>
                </a:cubicBezTo>
                <a:cubicBezTo>
                  <a:pt x="17281" y="20433"/>
                  <a:pt x="17241" y="20411"/>
                  <a:pt x="17089" y="20517"/>
                </a:cubicBezTo>
                <a:cubicBezTo>
                  <a:pt x="16970" y="20600"/>
                  <a:pt x="16955" y="20639"/>
                  <a:pt x="16929" y="20978"/>
                </a:cubicBezTo>
                <a:cubicBezTo>
                  <a:pt x="16922" y="21074"/>
                  <a:pt x="16887" y="21173"/>
                  <a:pt x="16851" y="21199"/>
                </a:cubicBezTo>
                <a:cubicBezTo>
                  <a:pt x="16691" y="21312"/>
                  <a:pt x="16839" y="21482"/>
                  <a:pt x="17129" y="21515"/>
                </a:cubicBezTo>
                <a:cubicBezTo>
                  <a:pt x="17218" y="21525"/>
                  <a:pt x="17295" y="21535"/>
                  <a:pt x="17302" y="21540"/>
                </a:cubicBezTo>
                <a:cubicBezTo>
                  <a:pt x="17309" y="21545"/>
                  <a:pt x="17306" y="21533"/>
                  <a:pt x="17295" y="21511"/>
                </a:cubicBezTo>
                <a:cubicBezTo>
                  <a:pt x="17285" y="21489"/>
                  <a:pt x="17310" y="21410"/>
                  <a:pt x="17351" y="21340"/>
                </a:cubicBezTo>
                <a:lnTo>
                  <a:pt x="17426" y="21215"/>
                </a:lnTo>
                <a:lnTo>
                  <a:pt x="18532" y="21207"/>
                </a:lnTo>
                <a:cubicBezTo>
                  <a:pt x="19401" y="21202"/>
                  <a:pt x="19652" y="21219"/>
                  <a:pt x="19722" y="21274"/>
                </a:cubicBezTo>
                <a:cubicBezTo>
                  <a:pt x="19805" y="21339"/>
                  <a:pt x="19821" y="21328"/>
                  <a:pt x="19958" y="21116"/>
                </a:cubicBezTo>
                <a:cubicBezTo>
                  <a:pt x="20039" y="20990"/>
                  <a:pt x="20095" y="20863"/>
                  <a:pt x="20082" y="20837"/>
                </a:cubicBezTo>
                <a:cubicBezTo>
                  <a:pt x="20069" y="20811"/>
                  <a:pt x="20088" y="20759"/>
                  <a:pt x="20125" y="20721"/>
                </a:cubicBezTo>
                <a:cubicBezTo>
                  <a:pt x="20181" y="20661"/>
                  <a:pt x="20201" y="20668"/>
                  <a:pt x="20252" y="20766"/>
                </a:cubicBezTo>
                <a:cubicBezTo>
                  <a:pt x="20285" y="20830"/>
                  <a:pt x="20345" y="20883"/>
                  <a:pt x="20390" y="20883"/>
                </a:cubicBezTo>
                <a:cubicBezTo>
                  <a:pt x="20455" y="20883"/>
                  <a:pt x="20465" y="20860"/>
                  <a:pt x="20445" y="20758"/>
                </a:cubicBezTo>
                <a:cubicBezTo>
                  <a:pt x="20428" y="20669"/>
                  <a:pt x="20441" y="20615"/>
                  <a:pt x="20491" y="20579"/>
                </a:cubicBezTo>
                <a:cubicBezTo>
                  <a:pt x="20530" y="20552"/>
                  <a:pt x="20554" y="20520"/>
                  <a:pt x="20543" y="20509"/>
                </a:cubicBezTo>
                <a:cubicBezTo>
                  <a:pt x="20301" y="20263"/>
                  <a:pt x="20028" y="20010"/>
                  <a:pt x="20007" y="20010"/>
                </a:cubicBezTo>
                <a:close/>
                <a:moveTo>
                  <a:pt x="5220" y="20064"/>
                </a:moveTo>
                <a:cubicBezTo>
                  <a:pt x="5130" y="20062"/>
                  <a:pt x="5109" y="20084"/>
                  <a:pt x="5109" y="20180"/>
                </a:cubicBezTo>
                <a:cubicBezTo>
                  <a:pt x="5109" y="20245"/>
                  <a:pt x="5083" y="20342"/>
                  <a:pt x="5050" y="20396"/>
                </a:cubicBezTo>
                <a:cubicBezTo>
                  <a:pt x="4961" y="20546"/>
                  <a:pt x="4972" y="20761"/>
                  <a:pt x="5076" y="20854"/>
                </a:cubicBezTo>
                <a:cubicBezTo>
                  <a:pt x="5184" y="20949"/>
                  <a:pt x="5414" y="20954"/>
                  <a:pt x="5550" y="20866"/>
                </a:cubicBezTo>
                <a:cubicBezTo>
                  <a:pt x="5675" y="20786"/>
                  <a:pt x="5728" y="20548"/>
                  <a:pt x="5662" y="20371"/>
                </a:cubicBezTo>
                <a:cubicBezTo>
                  <a:pt x="5605" y="20221"/>
                  <a:pt x="5384" y="20067"/>
                  <a:pt x="5220" y="20064"/>
                </a:cubicBezTo>
                <a:close/>
                <a:moveTo>
                  <a:pt x="13096" y="20193"/>
                </a:moveTo>
                <a:cubicBezTo>
                  <a:pt x="13072" y="20170"/>
                  <a:pt x="13039" y="20174"/>
                  <a:pt x="13001" y="20205"/>
                </a:cubicBezTo>
                <a:cubicBezTo>
                  <a:pt x="12968" y="20231"/>
                  <a:pt x="12965" y="20311"/>
                  <a:pt x="12988" y="20471"/>
                </a:cubicBezTo>
                <a:cubicBezTo>
                  <a:pt x="13010" y="20621"/>
                  <a:pt x="13007" y="20727"/>
                  <a:pt x="12978" y="20771"/>
                </a:cubicBezTo>
                <a:cubicBezTo>
                  <a:pt x="12922" y="20856"/>
                  <a:pt x="12640" y="20831"/>
                  <a:pt x="12654" y="20741"/>
                </a:cubicBezTo>
                <a:cubicBezTo>
                  <a:pt x="12669" y="20650"/>
                  <a:pt x="12582" y="20661"/>
                  <a:pt x="12494" y="20762"/>
                </a:cubicBezTo>
                <a:cubicBezTo>
                  <a:pt x="12422" y="20845"/>
                  <a:pt x="12422" y="20851"/>
                  <a:pt x="12507" y="20966"/>
                </a:cubicBezTo>
                <a:cubicBezTo>
                  <a:pt x="12592" y="21081"/>
                  <a:pt x="12593" y="21089"/>
                  <a:pt x="12524" y="21186"/>
                </a:cubicBezTo>
                <a:cubicBezTo>
                  <a:pt x="12484" y="21242"/>
                  <a:pt x="12389" y="21316"/>
                  <a:pt x="12311" y="21349"/>
                </a:cubicBezTo>
                <a:cubicBezTo>
                  <a:pt x="12207" y="21392"/>
                  <a:pt x="12185" y="21420"/>
                  <a:pt x="12226" y="21453"/>
                </a:cubicBezTo>
                <a:cubicBezTo>
                  <a:pt x="12344" y="21547"/>
                  <a:pt x="12524" y="21499"/>
                  <a:pt x="12628" y="21349"/>
                </a:cubicBezTo>
                <a:cubicBezTo>
                  <a:pt x="12723" y="21212"/>
                  <a:pt x="12746" y="21203"/>
                  <a:pt x="12981" y="21215"/>
                </a:cubicBezTo>
                <a:cubicBezTo>
                  <a:pt x="13267" y="21230"/>
                  <a:pt x="13367" y="21299"/>
                  <a:pt x="13233" y="21390"/>
                </a:cubicBezTo>
                <a:cubicBezTo>
                  <a:pt x="13186" y="21422"/>
                  <a:pt x="13148" y="21469"/>
                  <a:pt x="13148" y="21494"/>
                </a:cubicBezTo>
                <a:cubicBezTo>
                  <a:pt x="13148" y="21591"/>
                  <a:pt x="13438" y="21506"/>
                  <a:pt x="13583" y="21365"/>
                </a:cubicBezTo>
                <a:cubicBezTo>
                  <a:pt x="13732" y="21221"/>
                  <a:pt x="13748" y="21214"/>
                  <a:pt x="14260" y="21207"/>
                </a:cubicBezTo>
                <a:cubicBezTo>
                  <a:pt x="14549" y="21203"/>
                  <a:pt x="14799" y="21198"/>
                  <a:pt x="14816" y="21195"/>
                </a:cubicBezTo>
                <a:cubicBezTo>
                  <a:pt x="14852" y="21188"/>
                  <a:pt x="14830" y="20277"/>
                  <a:pt x="14793" y="20230"/>
                </a:cubicBezTo>
                <a:cubicBezTo>
                  <a:pt x="14781" y="20214"/>
                  <a:pt x="14741" y="20214"/>
                  <a:pt x="14708" y="20230"/>
                </a:cubicBezTo>
                <a:cubicBezTo>
                  <a:pt x="14636" y="20265"/>
                  <a:pt x="14608" y="20467"/>
                  <a:pt x="14659" y="20579"/>
                </a:cubicBezTo>
                <a:cubicBezTo>
                  <a:pt x="14771" y="20823"/>
                  <a:pt x="14412" y="20947"/>
                  <a:pt x="14237" y="20725"/>
                </a:cubicBezTo>
                <a:cubicBezTo>
                  <a:pt x="14154" y="20619"/>
                  <a:pt x="14150" y="20618"/>
                  <a:pt x="14064" y="20717"/>
                </a:cubicBezTo>
                <a:cubicBezTo>
                  <a:pt x="13973" y="20821"/>
                  <a:pt x="13765" y="20802"/>
                  <a:pt x="13783" y="20692"/>
                </a:cubicBezTo>
                <a:cubicBezTo>
                  <a:pt x="13794" y="20624"/>
                  <a:pt x="13689" y="20507"/>
                  <a:pt x="13600" y="20488"/>
                </a:cubicBezTo>
                <a:cubicBezTo>
                  <a:pt x="13563" y="20480"/>
                  <a:pt x="13480" y="20494"/>
                  <a:pt x="13416" y="20521"/>
                </a:cubicBezTo>
                <a:cubicBezTo>
                  <a:pt x="13266" y="20585"/>
                  <a:pt x="13158" y="20512"/>
                  <a:pt x="13142" y="20334"/>
                </a:cubicBezTo>
                <a:cubicBezTo>
                  <a:pt x="13135" y="20261"/>
                  <a:pt x="13120" y="20215"/>
                  <a:pt x="13096" y="20193"/>
                </a:cubicBezTo>
                <a:close/>
                <a:moveTo>
                  <a:pt x="15215" y="20193"/>
                </a:moveTo>
                <a:cubicBezTo>
                  <a:pt x="15201" y="20182"/>
                  <a:pt x="15159" y="20201"/>
                  <a:pt x="15124" y="20234"/>
                </a:cubicBezTo>
                <a:cubicBezTo>
                  <a:pt x="15053" y="20300"/>
                  <a:pt x="15002" y="20617"/>
                  <a:pt x="15055" y="20658"/>
                </a:cubicBezTo>
                <a:cubicBezTo>
                  <a:pt x="15074" y="20673"/>
                  <a:pt x="15088" y="20808"/>
                  <a:pt x="15088" y="20962"/>
                </a:cubicBezTo>
                <a:cubicBezTo>
                  <a:pt x="15088" y="21244"/>
                  <a:pt x="15120" y="21301"/>
                  <a:pt x="15205" y="21170"/>
                </a:cubicBezTo>
                <a:cubicBezTo>
                  <a:pt x="15254" y="21095"/>
                  <a:pt x="15263" y="20230"/>
                  <a:pt x="15215" y="20193"/>
                </a:cubicBezTo>
                <a:close/>
                <a:moveTo>
                  <a:pt x="13413" y="20197"/>
                </a:moveTo>
                <a:cubicBezTo>
                  <a:pt x="13381" y="20209"/>
                  <a:pt x="13351" y="20234"/>
                  <a:pt x="13351" y="20263"/>
                </a:cubicBezTo>
                <a:cubicBezTo>
                  <a:pt x="13351" y="20284"/>
                  <a:pt x="13363" y="20315"/>
                  <a:pt x="13377" y="20334"/>
                </a:cubicBezTo>
                <a:cubicBezTo>
                  <a:pt x="13413" y="20379"/>
                  <a:pt x="13518" y="20268"/>
                  <a:pt x="13492" y="20213"/>
                </a:cubicBezTo>
                <a:cubicBezTo>
                  <a:pt x="13480" y="20189"/>
                  <a:pt x="13445" y="20185"/>
                  <a:pt x="13413" y="20197"/>
                </a:cubicBezTo>
                <a:close/>
                <a:moveTo>
                  <a:pt x="14162" y="20267"/>
                </a:moveTo>
                <a:cubicBezTo>
                  <a:pt x="14119" y="20264"/>
                  <a:pt x="14078" y="20279"/>
                  <a:pt x="14061" y="20313"/>
                </a:cubicBezTo>
                <a:cubicBezTo>
                  <a:pt x="14048" y="20339"/>
                  <a:pt x="14059" y="20370"/>
                  <a:pt x="14087" y="20384"/>
                </a:cubicBezTo>
                <a:cubicBezTo>
                  <a:pt x="14115" y="20398"/>
                  <a:pt x="14179" y="20408"/>
                  <a:pt x="14228" y="20405"/>
                </a:cubicBezTo>
                <a:cubicBezTo>
                  <a:pt x="14295" y="20400"/>
                  <a:pt x="14306" y="20384"/>
                  <a:pt x="14273" y="20334"/>
                </a:cubicBezTo>
                <a:cubicBezTo>
                  <a:pt x="14248" y="20296"/>
                  <a:pt x="14205" y="20271"/>
                  <a:pt x="14162" y="20267"/>
                </a:cubicBezTo>
                <a:close/>
                <a:moveTo>
                  <a:pt x="17855" y="20317"/>
                </a:moveTo>
                <a:cubicBezTo>
                  <a:pt x="17820" y="20317"/>
                  <a:pt x="17802" y="20339"/>
                  <a:pt x="17816" y="20367"/>
                </a:cubicBezTo>
                <a:cubicBezTo>
                  <a:pt x="17829" y="20395"/>
                  <a:pt x="17857" y="20421"/>
                  <a:pt x="17878" y="20421"/>
                </a:cubicBezTo>
                <a:cubicBezTo>
                  <a:pt x="17899" y="20421"/>
                  <a:pt x="17917" y="20395"/>
                  <a:pt x="17917" y="20367"/>
                </a:cubicBezTo>
                <a:cubicBezTo>
                  <a:pt x="17917" y="20339"/>
                  <a:pt x="17889" y="20317"/>
                  <a:pt x="17855" y="20317"/>
                </a:cubicBezTo>
                <a:close/>
                <a:moveTo>
                  <a:pt x="18061" y="20317"/>
                </a:moveTo>
                <a:cubicBezTo>
                  <a:pt x="18026" y="20317"/>
                  <a:pt x="17999" y="20339"/>
                  <a:pt x="17999" y="20367"/>
                </a:cubicBezTo>
                <a:cubicBezTo>
                  <a:pt x="17999" y="20395"/>
                  <a:pt x="18014" y="20421"/>
                  <a:pt x="18035" y="20421"/>
                </a:cubicBezTo>
                <a:cubicBezTo>
                  <a:pt x="18056" y="20421"/>
                  <a:pt x="18086" y="20395"/>
                  <a:pt x="18100" y="20367"/>
                </a:cubicBezTo>
                <a:cubicBezTo>
                  <a:pt x="18114" y="20339"/>
                  <a:pt x="18095" y="20317"/>
                  <a:pt x="18061" y="20317"/>
                </a:cubicBezTo>
                <a:close/>
                <a:moveTo>
                  <a:pt x="16569" y="20434"/>
                </a:moveTo>
                <a:cubicBezTo>
                  <a:pt x="16438" y="20451"/>
                  <a:pt x="16201" y="20618"/>
                  <a:pt x="16239" y="20667"/>
                </a:cubicBezTo>
                <a:cubicBezTo>
                  <a:pt x="16251" y="20682"/>
                  <a:pt x="16233" y="20751"/>
                  <a:pt x="16197" y="20820"/>
                </a:cubicBezTo>
                <a:cubicBezTo>
                  <a:pt x="16136" y="20938"/>
                  <a:pt x="16134" y="20951"/>
                  <a:pt x="16197" y="20995"/>
                </a:cubicBezTo>
                <a:cubicBezTo>
                  <a:pt x="16250" y="21033"/>
                  <a:pt x="16254" y="21058"/>
                  <a:pt x="16216" y="21116"/>
                </a:cubicBezTo>
                <a:cubicBezTo>
                  <a:pt x="16112" y="21275"/>
                  <a:pt x="15856" y="21134"/>
                  <a:pt x="15856" y="20916"/>
                </a:cubicBezTo>
                <a:cubicBezTo>
                  <a:pt x="15856" y="20779"/>
                  <a:pt x="15821" y="20829"/>
                  <a:pt x="15775" y="21033"/>
                </a:cubicBezTo>
                <a:cubicBezTo>
                  <a:pt x="15742" y="21175"/>
                  <a:pt x="15754" y="21218"/>
                  <a:pt x="15840" y="21328"/>
                </a:cubicBezTo>
                <a:cubicBezTo>
                  <a:pt x="15932" y="21444"/>
                  <a:pt x="15963" y="21451"/>
                  <a:pt x="16239" y="21436"/>
                </a:cubicBezTo>
                <a:cubicBezTo>
                  <a:pt x="16441" y="21425"/>
                  <a:pt x="16549" y="21398"/>
                  <a:pt x="16563" y="21353"/>
                </a:cubicBezTo>
                <a:cubicBezTo>
                  <a:pt x="16574" y="21316"/>
                  <a:pt x="16599" y="21296"/>
                  <a:pt x="16618" y="21311"/>
                </a:cubicBezTo>
                <a:cubicBezTo>
                  <a:pt x="16655" y="21340"/>
                  <a:pt x="16746" y="21127"/>
                  <a:pt x="16746" y="21012"/>
                </a:cubicBezTo>
                <a:cubicBezTo>
                  <a:pt x="16746" y="20941"/>
                  <a:pt x="16621" y="20872"/>
                  <a:pt x="16481" y="20862"/>
                </a:cubicBezTo>
                <a:cubicBezTo>
                  <a:pt x="16334" y="20852"/>
                  <a:pt x="16392" y="20705"/>
                  <a:pt x="16563" y="20654"/>
                </a:cubicBezTo>
                <a:cubicBezTo>
                  <a:pt x="16762" y="20595"/>
                  <a:pt x="16754" y="20606"/>
                  <a:pt x="16723" y="20504"/>
                </a:cubicBezTo>
                <a:cubicBezTo>
                  <a:pt x="16705" y="20444"/>
                  <a:pt x="16659" y="20422"/>
                  <a:pt x="16569" y="20434"/>
                </a:cubicBezTo>
                <a:close/>
                <a:moveTo>
                  <a:pt x="1475" y="20675"/>
                </a:moveTo>
                <a:cubicBezTo>
                  <a:pt x="1454" y="20675"/>
                  <a:pt x="1427" y="20701"/>
                  <a:pt x="1413" y="20729"/>
                </a:cubicBezTo>
                <a:cubicBezTo>
                  <a:pt x="1399" y="20757"/>
                  <a:pt x="1414" y="20779"/>
                  <a:pt x="1449" y="20779"/>
                </a:cubicBezTo>
                <a:cubicBezTo>
                  <a:pt x="1484" y="20779"/>
                  <a:pt x="1511" y="20757"/>
                  <a:pt x="1511" y="20729"/>
                </a:cubicBezTo>
                <a:cubicBezTo>
                  <a:pt x="1511" y="20701"/>
                  <a:pt x="1496" y="20675"/>
                  <a:pt x="1475" y="20675"/>
                </a:cubicBezTo>
                <a:close/>
                <a:moveTo>
                  <a:pt x="2865" y="21157"/>
                </a:moveTo>
                <a:cubicBezTo>
                  <a:pt x="2830" y="21140"/>
                  <a:pt x="2784" y="21144"/>
                  <a:pt x="2757" y="21178"/>
                </a:cubicBezTo>
                <a:cubicBezTo>
                  <a:pt x="2734" y="21208"/>
                  <a:pt x="2729" y="21258"/>
                  <a:pt x="2744" y="21290"/>
                </a:cubicBezTo>
                <a:cubicBezTo>
                  <a:pt x="2780" y="21364"/>
                  <a:pt x="2895" y="21339"/>
                  <a:pt x="2918" y="21253"/>
                </a:cubicBezTo>
                <a:cubicBezTo>
                  <a:pt x="2929" y="21211"/>
                  <a:pt x="2901" y="21174"/>
                  <a:pt x="2865" y="21157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2125" name="تجميع"/>
          <p:cNvGrpSpPr/>
          <p:nvPr/>
        </p:nvGrpSpPr>
        <p:grpSpPr>
          <a:xfrm>
            <a:off x="5101280" y="3048195"/>
            <a:ext cx="763694" cy="1183332"/>
            <a:chOff x="0" y="0"/>
            <a:chExt cx="763693" cy="1183331"/>
          </a:xfrm>
        </p:grpSpPr>
        <p:sp>
          <p:nvSpPr>
            <p:cNvPr id="2123" name="المثلث"/>
            <p:cNvSpPr/>
            <p:nvPr/>
          </p:nvSpPr>
          <p:spPr>
            <a:xfrm>
              <a:off x="0" y="0"/>
              <a:ext cx="763693" cy="11833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F5E4A7">
                <a:alpha val="39030"/>
              </a:srgbClr>
            </a:solidFill>
            <a:ln w="25400" cap="flat">
              <a:solidFill>
                <a:srgbClr val="E2BCC9">
                  <a:alpha val="39030"/>
                </a:srgbClr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124" name="مستطيل"/>
            <p:cNvSpPr/>
            <p:nvPr/>
          </p:nvSpPr>
          <p:spPr>
            <a:xfrm>
              <a:off x="711750" y="973476"/>
              <a:ext cx="51944" cy="190554"/>
            </a:xfrm>
            <a:prstGeom prst="rect">
              <a:avLst/>
            </a:prstGeom>
            <a:solidFill>
              <a:srgbClr val="474747">
                <a:alpha val="39030"/>
              </a:srgbClr>
            </a:solidFill>
            <a:ln w="25400" cap="flat">
              <a:solidFill>
                <a:srgbClr val="E2BCC9">
                  <a:alpha val="39030"/>
                </a:srgbClr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>
                  <a:solidFill>
                    <a:srgbClr val="535353"/>
                  </a:solidFill>
                </a:defRPr>
              </a:pPr>
            </a:p>
          </p:txBody>
        </p:sp>
      </p:grpSp>
      <p:grpSp>
        <p:nvGrpSpPr>
          <p:cNvPr id="2128" name="تجميع"/>
          <p:cNvGrpSpPr/>
          <p:nvPr/>
        </p:nvGrpSpPr>
        <p:grpSpPr>
          <a:xfrm>
            <a:off x="1416556" y="1240233"/>
            <a:ext cx="1486694" cy="1485596"/>
            <a:chOff x="0" y="0"/>
            <a:chExt cx="1486693" cy="1485595"/>
          </a:xfrm>
        </p:grpSpPr>
        <p:sp>
          <p:nvSpPr>
            <p:cNvPr id="2126" name="المثلث"/>
            <p:cNvSpPr/>
            <p:nvPr/>
          </p:nvSpPr>
          <p:spPr>
            <a:xfrm>
              <a:off x="16193" y="0"/>
              <a:ext cx="1470501" cy="14786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5E4A7">
                <a:alpha val="36989"/>
              </a:srgbClr>
            </a:solidFill>
            <a:ln w="25400" cap="flat">
              <a:solidFill>
                <a:srgbClr val="E2BCC9">
                  <a:alpha val="36989"/>
                </a:srgbClr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127" name="مستطيل"/>
            <p:cNvSpPr/>
            <p:nvPr/>
          </p:nvSpPr>
          <p:spPr>
            <a:xfrm>
              <a:off x="0" y="1371362"/>
              <a:ext cx="121597" cy="114234"/>
            </a:xfrm>
            <a:prstGeom prst="rect">
              <a:avLst/>
            </a:prstGeom>
            <a:solidFill>
              <a:srgbClr val="474747"/>
            </a:solidFill>
            <a:ln w="25400" cap="flat">
              <a:solidFill>
                <a:srgbClr val="E2BCC9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>
                  <a:solidFill>
                    <a:srgbClr val="535353"/>
                  </a:solidFill>
                </a:defRPr>
              </a:pPr>
            </a:p>
          </p:txBody>
        </p:sp>
      </p:grpSp>
      <p:grpSp>
        <p:nvGrpSpPr>
          <p:cNvPr id="2137" name="تجميع"/>
          <p:cNvGrpSpPr/>
          <p:nvPr/>
        </p:nvGrpSpPr>
        <p:grpSpPr>
          <a:xfrm>
            <a:off x="2991191" y="3162950"/>
            <a:ext cx="1704420" cy="1399087"/>
            <a:chOff x="0" y="0"/>
            <a:chExt cx="1704419" cy="1399085"/>
          </a:xfrm>
        </p:grpSpPr>
        <p:grpSp>
          <p:nvGrpSpPr>
            <p:cNvPr id="2132" name="Google Shape;1048;p38"/>
            <p:cNvGrpSpPr/>
            <p:nvPr/>
          </p:nvGrpSpPr>
          <p:grpSpPr>
            <a:xfrm>
              <a:off x="549607" y="1171803"/>
              <a:ext cx="554507" cy="227283"/>
              <a:chOff x="0" y="0"/>
              <a:chExt cx="554505" cy="227282"/>
            </a:xfrm>
          </p:grpSpPr>
          <p:sp>
            <p:nvSpPr>
              <p:cNvPr id="2129" name="Google Shape;1049;p38"/>
              <p:cNvSpPr/>
              <p:nvPr/>
            </p:nvSpPr>
            <p:spPr>
              <a:xfrm rot="10800000">
                <a:off x="0" y="214829"/>
                <a:ext cx="551661" cy="124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21600"/>
                    </a:moveTo>
                    <a:lnTo>
                      <a:pt x="694" y="0"/>
                    </a:lnTo>
                    <a:lnTo>
                      <a:pt x="20906" y="0"/>
                    </a:ln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707887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0" dir="0">
                  <a:srgbClr val="000000">
                    <a:alpha val="4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rtl="0">
                  <a:defRPr sz="24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130" name="Google Shape;1050;p38"/>
              <p:cNvSpPr/>
              <p:nvPr/>
            </p:nvSpPr>
            <p:spPr>
              <a:xfrm>
                <a:off x="53215" y="-1"/>
                <a:ext cx="445260" cy="1778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21600"/>
                    </a:moveTo>
                    <a:lnTo>
                      <a:pt x="1301" y="0"/>
                    </a:lnTo>
                    <a:lnTo>
                      <a:pt x="20299" y="0"/>
                    </a:ln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D8D8D8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0" dir="0">
                  <a:srgbClr val="000000">
                    <a:alpha val="4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rtl="0">
                  <a:defRPr sz="24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131" name="Google Shape;1051;p38"/>
              <p:cNvSpPr/>
              <p:nvPr/>
            </p:nvSpPr>
            <p:spPr>
              <a:xfrm>
                <a:off x="2845" y="177388"/>
                <a:ext cx="551662" cy="388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21600"/>
                    </a:moveTo>
                    <a:lnTo>
                      <a:pt x="2165" y="0"/>
                    </a:lnTo>
                    <a:lnTo>
                      <a:pt x="19435" y="0"/>
                    </a:ln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0" dir="0">
                  <a:srgbClr val="000000">
                    <a:alpha val="4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rtl="0">
                  <a:defRPr sz="24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grpSp>
          <p:nvGrpSpPr>
            <p:cNvPr id="2135" name="Google Shape;1052;p38"/>
            <p:cNvGrpSpPr/>
            <p:nvPr/>
          </p:nvGrpSpPr>
          <p:grpSpPr>
            <a:xfrm>
              <a:off x="0" y="-1"/>
              <a:ext cx="1704420" cy="1190510"/>
              <a:chOff x="0" y="0"/>
              <a:chExt cx="1704419" cy="1190508"/>
            </a:xfrm>
          </p:grpSpPr>
          <p:sp>
            <p:nvSpPr>
              <p:cNvPr id="2133" name="Google Shape;1053;p38"/>
              <p:cNvSpPr/>
              <p:nvPr/>
            </p:nvSpPr>
            <p:spPr>
              <a:xfrm>
                <a:off x="4" y="-1"/>
                <a:ext cx="1704416" cy="1190473"/>
              </a:xfrm>
              <a:prstGeom prst="roundRect">
                <a:avLst>
                  <a:gd name="adj" fmla="val 3377"/>
                </a:avLst>
              </a:prstGeom>
              <a:solidFill>
                <a:srgbClr val="262626"/>
              </a:solidFill>
              <a:ln w="12700" cap="flat">
                <a:solidFill>
                  <a:srgbClr val="393536"/>
                </a:solidFill>
                <a:prstDash val="solid"/>
                <a:miter lim="800000"/>
              </a:ln>
              <a:effectLst>
                <a:outerShdw sx="100000" sy="100000" kx="0" ky="0" algn="b" rotWithShape="0" blurRad="63500" dist="0" dir="0">
                  <a:srgbClr val="000000">
                    <a:alpha val="4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rtl="0">
                  <a:defRPr sz="24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134" name="Google Shape;1054;p38"/>
              <p:cNvSpPr/>
              <p:nvPr/>
            </p:nvSpPr>
            <p:spPr>
              <a:xfrm rot="10800000">
                <a:off x="0" y="1058334"/>
                <a:ext cx="1704416" cy="1321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28" y="0"/>
                    </a:moveTo>
                    <a:lnTo>
                      <a:pt x="21272" y="0"/>
                    </a:lnTo>
                    <a:cubicBezTo>
                      <a:pt x="21453" y="0"/>
                      <a:pt x="21600" y="1893"/>
                      <a:pt x="21600" y="4227"/>
                    </a:cubicBez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4227"/>
                    </a:lnTo>
                    <a:cubicBezTo>
                      <a:pt x="0" y="1893"/>
                      <a:pt x="147" y="0"/>
                      <a:pt x="32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solidFill>
                  <a:srgbClr val="C6CFD6"/>
                </a:solidFill>
                <a:prstDash val="solid"/>
                <a:miter lim="8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rtl="0">
                  <a:defRPr sz="24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sp>
          <p:nvSpPr>
            <p:cNvPr id="2136" name="Google Shape;1055;p38"/>
            <p:cNvSpPr/>
            <p:nvPr/>
          </p:nvSpPr>
          <p:spPr>
            <a:xfrm>
              <a:off x="779471" y="46250"/>
              <a:ext cx="40577" cy="40608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2140" name="تجميع"/>
          <p:cNvGrpSpPr/>
          <p:nvPr/>
        </p:nvGrpSpPr>
        <p:grpSpPr>
          <a:xfrm>
            <a:off x="2955139" y="3149319"/>
            <a:ext cx="1728922" cy="1075624"/>
            <a:chOff x="0" y="0"/>
            <a:chExt cx="1728920" cy="1075622"/>
          </a:xfrm>
        </p:grpSpPr>
        <p:sp>
          <p:nvSpPr>
            <p:cNvPr id="2138" name="المثلث"/>
            <p:cNvSpPr/>
            <p:nvPr/>
          </p:nvSpPr>
          <p:spPr>
            <a:xfrm>
              <a:off x="0" y="0"/>
              <a:ext cx="1728921" cy="10756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F5E4A7">
                <a:alpha val="32142"/>
              </a:srgbClr>
            </a:solidFill>
            <a:ln w="25400" cap="flat">
              <a:solidFill>
                <a:srgbClr val="E2BCC9">
                  <a:alpha val="32142"/>
                </a:srgbClr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139" name="مستطيل"/>
            <p:cNvSpPr/>
            <p:nvPr/>
          </p:nvSpPr>
          <p:spPr>
            <a:xfrm>
              <a:off x="1611327" y="884869"/>
              <a:ext cx="117593" cy="173210"/>
            </a:xfrm>
            <a:prstGeom prst="rect">
              <a:avLst/>
            </a:prstGeom>
            <a:solidFill>
              <a:srgbClr val="474747">
                <a:alpha val="32142"/>
              </a:srgbClr>
            </a:solidFill>
            <a:ln w="25400" cap="flat">
              <a:solidFill>
                <a:srgbClr val="E2BCC9">
                  <a:alpha val="32142"/>
                </a:srgbClr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>
                  <a:solidFill>
                    <a:srgbClr val="535353"/>
                  </a:solidFill>
                </a:defRPr>
              </a:pPr>
            </a:p>
          </p:txBody>
        </p:sp>
      </p:grpSp>
      <p:pic>
        <p:nvPicPr>
          <p:cNvPr id="2141" name="IMG_6924.jpeg" descr="IMG_6924.jpeg"/>
          <p:cNvPicPr>
            <a:picLocks noChangeAspect="1"/>
          </p:cNvPicPr>
          <p:nvPr/>
        </p:nvPicPr>
        <p:blipFill>
          <a:blip r:embed="rId16">
            <a:extLst/>
          </a:blip>
          <a:srcRect l="1465" t="25777" r="1753" b="14639"/>
          <a:stretch>
            <a:fillRect/>
          </a:stretch>
        </p:blipFill>
        <p:spPr>
          <a:xfrm>
            <a:off x="843988" y="3331659"/>
            <a:ext cx="1592263" cy="9802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70" y="0"/>
                </a:moveTo>
                <a:lnTo>
                  <a:pt x="65" y="4311"/>
                </a:lnTo>
                <a:cubicBezTo>
                  <a:pt x="63" y="6682"/>
                  <a:pt x="50" y="11373"/>
                  <a:pt x="32" y="14735"/>
                </a:cubicBezTo>
                <a:lnTo>
                  <a:pt x="0" y="20848"/>
                </a:lnTo>
                <a:lnTo>
                  <a:pt x="248" y="21224"/>
                </a:lnTo>
                <a:lnTo>
                  <a:pt x="501" y="21600"/>
                </a:lnTo>
                <a:lnTo>
                  <a:pt x="10940" y="21556"/>
                </a:lnTo>
                <a:cubicBezTo>
                  <a:pt x="16682" y="21533"/>
                  <a:pt x="21415" y="21446"/>
                  <a:pt x="21460" y="21373"/>
                </a:cubicBezTo>
                <a:cubicBezTo>
                  <a:pt x="21505" y="21299"/>
                  <a:pt x="21558" y="16640"/>
                  <a:pt x="21573" y="11019"/>
                </a:cubicBezTo>
                <a:lnTo>
                  <a:pt x="21600" y="796"/>
                </a:lnTo>
                <a:lnTo>
                  <a:pt x="21336" y="402"/>
                </a:lnTo>
                <a:lnTo>
                  <a:pt x="21067" y="0"/>
                </a:lnTo>
                <a:lnTo>
                  <a:pt x="10568" y="0"/>
                </a:lnTo>
                <a:lnTo>
                  <a:pt x="70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2142" name="المثلث"/>
          <p:cNvSpPr/>
          <p:nvPr/>
        </p:nvSpPr>
        <p:spPr>
          <a:xfrm>
            <a:off x="959999" y="3406881"/>
            <a:ext cx="1406477" cy="8053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solidFill>
            <a:schemeClr val="accent1">
              <a:lumOff val="19313"/>
              <a:alpha val="47193"/>
            </a:schemeClr>
          </a:solidFill>
          <a:ln w="25400">
            <a:solidFill>
              <a:srgbClr val="FFDBD8">
                <a:alpha val="47193"/>
              </a:srgbClr>
            </a:solidFill>
          </a:ln>
        </p:spPr>
        <p:txBody>
          <a:bodyPr lIns="0" tIns="0" rIns="0" bIns="0"/>
          <a:lstStyle/>
          <a:p>
            <a:p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prism dir="l" isContent="0" isInverted="1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Class="entr" nodeType="afterEffect" presetSubtype="5" presetID="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12" dur="1000"/>
                                        <p:tgtEl>
                                          <p:spTgt spid="2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Class="entr" nodeType="afterEffect" presetSubtype="2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2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Class="entr" nodeType="afterEffect" presetSubtype="5" presetID="3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21" dur="1000"/>
                                        <p:tgtEl>
                                          <p:spTgt spid="2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Class="entr" nodeType="after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5" dur="1000"/>
                                        <p:tgtEl>
                                          <p:spTgt spid="2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Class="entr" nodeType="afterEffect" presetSubtype="2" presetID="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2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000"/>
                            </p:stCondLst>
                            <p:childTnLst>
                              <p:par>
                                <p:cTn id="32" presetClass="entr" nodeType="afterEffect" presetSubtype="2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2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4" dur="1000"/>
                                        <p:tgtEl>
                                          <p:spTgt spid="2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000"/>
                            </p:stCondLst>
                            <p:childTnLst>
                              <p:par>
                                <p:cTn id="36" presetClass="entr" nodeType="afterEffect" presetSubtype="5" presetID="3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2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38" dur="1000"/>
                                        <p:tgtEl>
                                          <p:spTgt spid="2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140" grpId="6"/>
      <p:bldP build="whole" bldLvl="1" animBg="1" rev="0" advAuto="0" spid="2142" grpId="8"/>
      <p:bldP build="whole" bldLvl="1" animBg="1" rev="0" advAuto="0" spid="2141" grpId="7"/>
      <p:bldP build="whole" bldLvl="1" animBg="1" rev="0" advAuto="0" spid="2122" grpId="3"/>
      <p:bldP build="whole" bldLvl="1" animBg="1" rev="0" advAuto="0" spid="2128" grpId="4"/>
      <p:bldP build="whole" bldLvl="1" animBg="1" rev="0" advAuto="0" spid="2121" grpId="1"/>
      <p:bldP build="whole" bldLvl="1" animBg="1" rev="0" advAuto="0" spid="2137" grpId="5"/>
      <p:bldP build="whole" bldLvl="1" animBg="1" rev="0" advAuto="0" spid="2125" grpId="2"/>
    </p:bldLst>
  </p:timing>
</p:sld>
</file>

<file path=ppt/theme/theme1.xml><?xml version="1.0" encoding="utf-8"?>
<a:theme xmlns:a="http://schemas.openxmlformats.org/drawingml/2006/main" xmlns:r="http://schemas.openxmlformats.org/officeDocument/2006/relationships" name="Nature Activities Binder by Slidesgo">
  <a:themeElements>
    <a:clrScheme name="Nature Activities Binder by Slidesgo">
      <a:dk1>
        <a:srgbClr val="000000"/>
      </a:dk1>
      <a:lt1>
        <a:srgbClr val="FFF2CC"/>
      </a:lt1>
      <a:dk2>
        <a:srgbClr val="A7A7A7"/>
      </a:dk2>
      <a:lt2>
        <a:srgbClr val="535353"/>
      </a:lt2>
      <a:accent1>
        <a:srgbClr val="F1D048"/>
      </a:accent1>
      <a:accent2>
        <a:srgbClr val="A7CE9A"/>
      </a:accent2>
      <a:accent3>
        <a:srgbClr val="E0F1F1"/>
      </a:accent3>
      <a:accent4>
        <a:srgbClr val="9DE0B8"/>
      </a:accent4>
      <a:accent5>
        <a:srgbClr val="6AACA2"/>
      </a:accent5>
      <a:accent6>
        <a:srgbClr val="668A80"/>
      </a:accent6>
      <a:hlink>
        <a:srgbClr val="0000FF"/>
      </a:hlink>
      <a:folHlink>
        <a:srgbClr val="FF00FF"/>
      </a:folHlink>
    </a:clrScheme>
    <a:fontScheme name="Nature Activities Binder by Slidesgo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Nature Activities Binder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Nature Activities Binder by Slidesgo">
  <a:themeElements>
    <a:clrScheme name="Nature Activities Binder by Slidesgo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1D048"/>
      </a:accent1>
      <a:accent2>
        <a:srgbClr val="A7CE9A"/>
      </a:accent2>
      <a:accent3>
        <a:srgbClr val="E0F1F1"/>
      </a:accent3>
      <a:accent4>
        <a:srgbClr val="9DE0B8"/>
      </a:accent4>
      <a:accent5>
        <a:srgbClr val="6AACA2"/>
      </a:accent5>
      <a:accent6>
        <a:srgbClr val="668A80"/>
      </a:accent6>
      <a:hlink>
        <a:srgbClr val="0000FF"/>
      </a:hlink>
      <a:folHlink>
        <a:srgbClr val="FF00FF"/>
      </a:folHlink>
    </a:clrScheme>
    <a:fontScheme name="Nature Activities Binder by Slidesgo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Nature Activities Binder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