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media/image1.jpeg" ContentType="image/jpeg"/>
  <Override PartName="/ppt/media/image2.jpeg" ContentType="image/jpeg"/>
  <Override PartName="/ppt/theme/theme2.xml" ContentType="application/vnd.openxmlformats-officedocument.theme+xml"/>
  <Override PartName="/ppt/media/image3.jpeg" ContentType="image/jpeg"/>
  <Override PartName="/ppt/media/media1.mp4" ContentType="video/unknown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</p:sldIdLst>
  <p:sldSz cx="9144000" cy="5143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CCEAE9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CCEAE9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CCEAE9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CCEAE9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CCEAE9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CCEAE9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CCEAE9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CCEAE9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CCEAE9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ajor">
          <a:srgbClr val="CCEAE9"/>
        </a:fontRef>
        <a:srgbClr val="CCEAE9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rgbClr val="FCEFF1"/>
          </a:solidFill>
        </a:fill>
      </a:tcStyle>
    </a:wholeTbl>
    <a:band2H>
      <a:tcTxStyle b="def" i="def"/>
      <a:tcStyle>
        <a:tcBdr/>
        <a:fill>
          <a:solidFill>
            <a:srgbClr val="FDF7F8"/>
          </a:solidFill>
        </a:fill>
      </a:tcStyle>
    </a:band2H>
    <a:firstCol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381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381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CCEAE9"/>
        </a:fontRef>
        <a:srgbClr val="CCEAE9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wholeTbl>
    <a:band2H>
      <a:tcTxStyle b="def" i="def"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firstCol>
    <a:lastRow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381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lastRow>
    <a:firstRow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381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CCEAE9"/>
        </a:fontRef>
        <a:srgbClr val="CCEAE9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wholeTbl>
    <a:band2H>
      <a:tcTxStyle b="def" i="def"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firstCol>
    <a:lastRow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381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lastRow>
    <a:firstRow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381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CCEAE9"/>
        </a:fontRef>
        <a:srgbClr val="CCEAE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6FBFB"/>
          </a:solidFill>
        </a:fill>
      </a:tcStyle>
    </a:wholeTbl>
    <a:band2H>
      <a:tcTxStyle b="def" i="def"/>
      <a:tcStyle>
        <a:tcBdr/>
        <a:fill>
          <a:solidFill>
            <a:srgbClr val="FEFEFE"/>
          </a:solidFill>
        </a:fill>
      </a:tcStyle>
    </a:band2H>
    <a:firstCol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CCEAE9"/>
        </a:fontRef>
        <a:srgbClr val="CCEAE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CCEAE9"/>
              </a:solidFill>
              <a:prstDash val="solid"/>
              <a:round/>
            </a:ln>
          </a:top>
          <a:bottom>
            <a:ln w="25400" cap="flat">
              <a:solidFill>
                <a:srgbClr val="CCEAE9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EFEFE"/>
          </a:solidFill>
        </a:fill>
      </a:tcStyle>
    </a:lastRow>
    <a:firstRow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CEAE9"/>
              </a:solidFill>
              <a:prstDash val="solid"/>
              <a:round/>
            </a:ln>
          </a:top>
          <a:bottom>
            <a:ln w="25400" cap="flat">
              <a:solidFill>
                <a:srgbClr val="CCEAE9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CCEAE9"/>
        </a:fontRef>
        <a:srgbClr val="CCEAE9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rgbClr val="ECF7F6"/>
          </a:solidFill>
        </a:fill>
      </a:tcStyle>
    </a:wholeTbl>
    <a:band2H>
      <a:tcTxStyle b="def" i="def"/>
      <a:tcStyle>
        <a:tcBdr/>
        <a:fill>
          <a:solidFill>
            <a:srgbClr val="F6FBFB"/>
          </a:solidFill>
        </a:fill>
      </a:tcStyle>
    </a:band2H>
    <a:firstCol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rgbClr val="CCEAE9"/>
          </a:solidFill>
        </a:fill>
      </a:tcStyle>
    </a:firstCol>
    <a:lastRow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381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rgbClr val="CCEAE9"/>
          </a:solidFill>
        </a:fill>
      </a:tcStyle>
    </a:lastRow>
    <a:firstRow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381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rgbClr val="CCEAE9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Shape 87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78" name="Shape 87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rtl="1" latinLnBrk="0">
      <a:defRPr sz="1400">
        <a:latin typeface="+mj-lt"/>
        <a:ea typeface="+mj-ea"/>
        <a:cs typeface="+mj-cs"/>
        <a:sym typeface="Arial"/>
      </a:defRPr>
    </a:lvl1pPr>
    <a:lvl2pPr indent="228600" rtl="1" latinLnBrk="0">
      <a:defRPr sz="1400">
        <a:latin typeface="+mj-lt"/>
        <a:ea typeface="+mj-ea"/>
        <a:cs typeface="+mj-cs"/>
        <a:sym typeface="Arial"/>
      </a:defRPr>
    </a:lvl2pPr>
    <a:lvl3pPr indent="457200" rtl="1" latinLnBrk="0">
      <a:defRPr sz="1400">
        <a:latin typeface="+mj-lt"/>
        <a:ea typeface="+mj-ea"/>
        <a:cs typeface="+mj-cs"/>
        <a:sym typeface="Arial"/>
      </a:defRPr>
    </a:lvl3pPr>
    <a:lvl4pPr indent="685800" rtl="1" latinLnBrk="0">
      <a:defRPr sz="1400">
        <a:latin typeface="+mj-lt"/>
        <a:ea typeface="+mj-ea"/>
        <a:cs typeface="+mj-cs"/>
        <a:sym typeface="Arial"/>
      </a:defRPr>
    </a:lvl4pPr>
    <a:lvl5pPr indent="914400" rtl="1" latinLnBrk="0">
      <a:defRPr sz="1400">
        <a:latin typeface="+mj-lt"/>
        <a:ea typeface="+mj-ea"/>
        <a:cs typeface="+mj-cs"/>
        <a:sym typeface="Arial"/>
      </a:defRPr>
    </a:lvl5pPr>
    <a:lvl6pPr indent="1143000" rtl="1" latinLnBrk="0">
      <a:defRPr sz="1400">
        <a:latin typeface="+mj-lt"/>
        <a:ea typeface="+mj-ea"/>
        <a:cs typeface="+mj-cs"/>
        <a:sym typeface="Arial"/>
      </a:defRPr>
    </a:lvl6pPr>
    <a:lvl7pPr indent="1371600" rtl="1" latinLnBrk="0">
      <a:defRPr sz="1400">
        <a:latin typeface="+mj-lt"/>
        <a:ea typeface="+mj-ea"/>
        <a:cs typeface="+mj-cs"/>
        <a:sym typeface="Arial"/>
      </a:defRPr>
    </a:lvl7pPr>
    <a:lvl8pPr indent="1600200" rtl="1" latinLnBrk="0">
      <a:defRPr sz="1400">
        <a:latin typeface="+mj-lt"/>
        <a:ea typeface="+mj-ea"/>
        <a:cs typeface="+mj-cs"/>
        <a:sym typeface="Arial"/>
      </a:defRPr>
    </a:lvl8pPr>
    <a:lvl9pPr indent="1828800" rtl="1" latinLnBrk="0">
      <a:defRPr sz="14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2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9.png"/><Relationship Id="rId5" Type="http://schemas.openxmlformats.org/officeDocument/2006/relationships/image" Target="../media/image10.pn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Relationship Id="rId3" Type="http://schemas.openxmlformats.org/officeDocument/2006/relationships/image" Target="../media/image2.jpe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16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17.png"/><Relationship Id="rId5" Type="http://schemas.openxmlformats.org/officeDocument/2006/relationships/image" Target="../media/image10.png"/><Relationship Id="rId6" Type="http://schemas.openxmlformats.org/officeDocument/2006/relationships/image" Target="../media/image8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8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21.png"/><Relationship Id="rId5" Type="http://schemas.openxmlformats.org/officeDocument/2006/relationships/image" Target="../media/image14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hyperlink" Target="http://bit.ly/2Tynxth" TargetMode="External"/><Relationship Id="rId5" Type="http://schemas.openxmlformats.org/officeDocument/2006/relationships/hyperlink" Target="http://bit.ly/2TyoMsr" TargetMode="External"/><Relationship Id="rId6" Type="http://schemas.openxmlformats.org/officeDocument/2006/relationships/hyperlink" Target="http://bit.ly/2TtBDfr" TargetMode="External"/><Relationship Id="rId7" Type="http://schemas.openxmlformats.org/officeDocument/2006/relationships/image" Target="../media/image8.png"/><Relationship Id="rId8" Type="http://schemas.openxmlformats.org/officeDocument/2006/relationships/image" Target="../media/image9.png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8.png"/></Relationships>
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10.png"/><Relationship Id="rId6" Type="http://schemas.openxmlformats.org/officeDocument/2006/relationships/image" Target="../media/image9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/Relationships>
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2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10.png"/><Relationship Id="rId5" Type="http://schemas.openxmlformats.org/officeDocument/2006/relationships/image" Target="../media/image9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نص العنوان"/>
          <p:cNvSpPr txBox="1"/>
          <p:nvPr>
            <p:ph type="title"/>
          </p:nvPr>
        </p:nvSpPr>
        <p:spPr>
          <a:xfrm>
            <a:off x="2292424" y="1344600"/>
            <a:ext cx="4864201" cy="2038201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80000"/>
              </a:lnSpc>
              <a:defRPr sz="6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4" name="مستوى النص الأول…"/>
          <p:cNvSpPr txBox="1"/>
          <p:nvPr>
            <p:ph type="body" sz="quarter" idx="1"/>
          </p:nvPr>
        </p:nvSpPr>
        <p:spPr>
          <a:xfrm>
            <a:off x="2535149" y="3855804"/>
            <a:ext cx="4378502" cy="452101"/>
          </a:xfrm>
          <a:prstGeom prst="rect">
            <a:avLst/>
          </a:prstGeom>
          <a:noFill/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sz="1800"/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sz="1800"/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sz="1800"/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sz="1800"/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sz="1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7" name="Google Shape;856;p34"/>
          <p:cNvGrpSpPr/>
          <p:nvPr/>
        </p:nvGrpSpPr>
        <p:grpSpPr>
          <a:xfrm>
            <a:off x="676920" y="428427"/>
            <a:ext cx="440689" cy="440689"/>
            <a:chOff x="0" y="0"/>
            <a:chExt cx="440688" cy="440688"/>
          </a:xfrm>
        </p:grpSpPr>
        <p:sp>
          <p:nvSpPr>
            <p:cNvPr id="15" name="Google Shape;857;p34"/>
            <p:cNvSpPr/>
            <p:nvPr/>
          </p:nvSpPr>
          <p:spPr>
            <a:xfrm>
              <a:off x="-1" y="-1"/>
              <a:ext cx="440690" cy="440690"/>
            </a:xfrm>
            <a:prstGeom prst="ellipse">
              <a:avLst/>
            </a:prstGeom>
            <a:solidFill>
              <a:srgbClr val="FEFEFE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3960000">
                <a:srgbClr val="A17A74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pic>
          <p:nvPicPr>
            <p:cNvPr id="16" name="Google Shape;858;p34" descr="Google Shape;858;p34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011" y="5241"/>
              <a:ext cx="415926" cy="4159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0" name="Google Shape;859;p34"/>
          <p:cNvGrpSpPr/>
          <p:nvPr/>
        </p:nvGrpSpPr>
        <p:grpSpPr>
          <a:xfrm>
            <a:off x="676932" y="983227"/>
            <a:ext cx="440689" cy="440689"/>
            <a:chOff x="0" y="0"/>
            <a:chExt cx="440688" cy="440688"/>
          </a:xfrm>
        </p:grpSpPr>
        <p:sp>
          <p:nvSpPr>
            <p:cNvPr id="18" name="Google Shape;860;p34"/>
            <p:cNvSpPr/>
            <p:nvPr/>
          </p:nvSpPr>
          <p:spPr>
            <a:xfrm>
              <a:off x="-1" y="-1"/>
              <a:ext cx="440690" cy="440690"/>
            </a:xfrm>
            <a:prstGeom prst="ellipse">
              <a:avLst/>
            </a:prstGeom>
            <a:solidFill>
              <a:srgbClr val="FEFEFE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3960000">
                <a:srgbClr val="A17A74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pic>
          <p:nvPicPr>
            <p:cNvPr id="19" name="Google Shape;861;p34" descr="Google Shape;861;p34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011" y="5241"/>
              <a:ext cx="415926" cy="4159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0" name="تجميع"/>
          <p:cNvGrpSpPr/>
          <p:nvPr/>
        </p:nvGrpSpPr>
        <p:grpSpPr>
          <a:xfrm>
            <a:off x="1403124" y="1203571"/>
            <a:ext cx="2542016" cy="1900290"/>
            <a:chOff x="0" y="0"/>
            <a:chExt cx="2542015" cy="1900289"/>
          </a:xfrm>
        </p:grpSpPr>
        <p:grpSp>
          <p:nvGrpSpPr>
            <p:cNvPr id="25" name="تجميع"/>
            <p:cNvGrpSpPr/>
            <p:nvPr/>
          </p:nvGrpSpPr>
          <p:grpSpPr>
            <a:xfrm>
              <a:off x="376111" y="1368178"/>
              <a:ext cx="601310" cy="532112"/>
              <a:chOff x="0" y="0"/>
              <a:chExt cx="601309" cy="532110"/>
            </a:xfrm>
          </p:grpSpPr>
          <p:sp>
            <p:nvSpPr>
              <p:cNvPr id="21" name="Google Shape;3121;p68"/>
              <p:cNvSpPr/>
              <p:nvPr/>
            </p:nvSpPr>
            <p:spPr>
              <a:xfrm>
                <a:off x="0" y="0"/>
                <a:ext cx="275380" cy="2429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57" y="6223"/>
                    </a:moveTo>
                    <a:cubicBezTo>
                      <a:pt x="11558" y="6223"/>
                      <a:pt x="12258" y="6927"/>
                      <a:pt x="12258" y="7631"/>
                    </a:cubicBezTo>
                    <a:lnTo>
                      <a:pt x="12258" y="9274"/>
                    </a:lnTo>
                    <a:lnTo>
                      <a:pt x="13892" y="9274"/>
                    </a:lnTo>
                    <a:cubicBezTo>
                      <a:pt x="14826" y="9274"/>
                      <a:pt x="15412" y="9978"/>
                      <a:pt x="15412" y="10917"/>
                    </a:cubicBezTo>
                    <a:cubicBezTo>
                      <a:pt x="15412" y="11741"/>
                      <a:pt x="14593" y="12445"/>
                      <a:pt x="13892" y="12445"/>
                    </a:cubicBezTo>
                    <a:lnTo>
                      <a:pt x="12258" y="12445"/>
                    </a:lnTo>
                    <a:lnTo>
                      <a:pt x="12258" y="14088"/>
                    </a:lnTo>
                    <a:cubicBezTo>
                      <a:pt x="12258" y="14908"/>
                      <a:pt x="11558" y="15497"/>
                      <a:pt x="10857" y="15497"/>
                    </a:cubicBezTo>
                    <a:cubicBezTo>
                      <a:pt x="10042" y="15497"/>
                      <a:pt x="9338" y="14792"/>
                      <a:pt x="9338" y="14088"/>
                    </a:cubicBezTo>
                    <a:lnTo>
                      <a:pt x="9338" y="12445"/>
                    </a:lnTo>
                    <a:lnTo>
                      <a:pt x="7704" y="12445"/>
                    </a:lnTo>
                    <a:cubicBezTo>
                      <a:pt x="6889" y="12445"/>
                      <a:pt x="6303" y="11741"/>
                      <a:pt x="6303" y="10917"/>
                    </a:cubicBezTo>
                    <a:cubicBezTo>
                      <a:pt x="6303" y="9978"/>
                      <a:pt x="6889" y="9274"/>
                      <a:pt x="7704" y="9274"/>
                    </a:cubicBezTo>
                    <a:lnTo>
                      <a:pt x="9338" y="9274"/>
                    </a:lnTo>
                    <a:lnTo>
                      <a:pt x="9338" y="7631"/>
                    </a:lnTo>
                    <a:cubicBezTo>
                      <a:pt x="9338" y="6808"/>
                      <a:pt x="10042" y="6223"/>
                      <a:pt x="10857" y="6223"/>
                    </a:cubicBezTo>
                    <a:close/>
                    <a:moveTo>
                      <a:pt x="1634" y="0"/>
                    </a:moveTo>
                    <a:cubicBezTo>
                      <a:pt x="700" y="0"/>
                      <a:pt x="0" y="704"/>
                      <a:pt x="0" y="1643"/>
                    </a:cubicBezTo>
                    <a:lnTo>
                      <a:pt x="0" y="20072"/>
                    </a:lnTo>
                    <a:cubicBezTo>
                      <a:pt x="119" y="21011"/>
                      <a:pt x="819" y="21600"/>
                      <a:pt x="1634" y="21600"/>
                    </a:cubicBezTo>
                    <a:lnTo>
                      <a:pt x="19962" y="21600"/>
                    </a:lnTo>
                    <a:cubicBezTo>
                      <a:pt x="20896" y="21600"/>
                      <a:pt x="21600" y="20896"/>
                      <a:pt x="21600" y="20072"/>
                    </a:cubicBezTo>
                    <a:lnTo>
                      <a:pt x="21600" y="1643"/>
                    </a:lnTo>
                    <a:cubicBezTo>
                      <a:pt x="21600" y="704"/>
                      <a:pt x="20896" y="0"/>
                      <a:pt x="19962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2" name="Google Shape;3122;p68"/>
              <p:cNvSpPr/>
              <p:nvPr/>
            </p:nvSpPr>
            <p:spPr>
              <a:xfrm>
                <a:off x="1511" y="290466"/>
                <a:ext cx="276845" cy="2416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713" y="6964"/>
                    </a:moveTo>
                    <a:cubicBezTo>
                      <a:pt x="13122" y="6964"/>
                      <a:pt x="13528" y="7080"/>
                      <a:pt x="13819" y="7316"/>
                    </a:cubicBezTo>
                    <a:cubicBezTo>
                      <a:pt x="14398" y="7908"/>
                      <a:pt x="14398" y="8972"/>
                      <a:pt x="13819" y="9560"/>
                    </a:cubicBezTo>
                    <a:lnTo>
                      <a:pt x="12772" y="10624"/>
                    </a:lnTo>
                    <a:lnTo>
                      <a:pt x="13819" y="11684"/>
                    </a:lnTo>
                    <a:cubicBezTo>
                      <a:pt x="14398" y="12276"/>
                      <a:pt x="14398" y="13220"/>
                      <a:pt x="13819" y="13808"/>
                    </a:cubicBezTo>
                    <a:cubicBezTo>
                      <a:pt x="13528" y="14104"/>
                      <a:pt x="13122" y="14250"/>
                      <a:pt x="12713" y="14250"/>
                    </a:cubicBezTo>
                    <a:cubicBezTo>
                      <a:pt x="12308" y="14250"/>
                      <a:pt x="11902" y="14104"/>
                      <a:pt x="11611" y="13808"/>
                    </a:cubicBezTo>
                    <a:lnTo>
                      <a:pt x="10682" y="12864"/>
                    </a:lnTo>
                    <a:lnTo>
                      <a:pt x="9639" y="13808"/>
                    </a:lnTo>
                    <a:cubicBezTo>
                      <a:pt x="9348" y="14104"/>
                      <a:pt x="8939" y="14250"/>
                      <a:pt x="8533" y="14250"/>
                    </a:cubicBezTo>
                    <a:cubicBezTo>
                      <a:pt x="8128" y="14250"/>
                      <a:pt x="7722" y="14104"/>
                      <a:pt x="7431" y="13808"/>
                    </a:cubicBezTo>
                    <a:cubicBezTo>
                      <a:pt x="6849" y="13220"/>
                      <a:pt x="6849" y="12276"/>
                      <a:pt x="7431" y="11684"/>
                    </a:cubicBezTo>
                    <a:lnTo>
                      <a:pt x="8474" y="10624"/>
                    </a:lnTo>
                    <a:lnTo>
                      <a:pt x="7431" y="9560"/>
                    </a:lnTo>
                    <a:cubicBezTo>
                      <a:pt x="6849" y="8972"/>
                      <a:pt x="6849" y="7908"/>
                      <a:pt x="7431" y="7316"/>
                    </a:cubicBezTo>
                    <a:cubicBezTo>
                      <a:pt x="7722" y="7080"/>
                      <a:pt x="8128" y="6964"/>
                      <a:pt x="8533" y="6964"/>
                    </a:cubicBezTo>
                    <a:cubicBezTo>
                      <a:pt x="8939" y="6964"/>
                      <a:pt x="9348" y="7080"/>
                      <a:pt x="9639" y="7316"/>
                    </a:cubicBezTo>
                    <a:lnTo>
                      <a:pt x="10682" y="8380"/>
                    </a:lnTo>
                    <a:lnTo>
                      <a:pt x="11611" y="7316"/>
                    </a:lnTo>
                    <a:cubicBezTo>
                      <a:pt x="11902" y="7080"/>
                      <a:pt x="12308" y="6964"/>
                      <a:pt x="12713" y="6964"/>
                    </a:cubicBezTo>
                    <a:close/>
                    <a:moveTo>
                      <a:pt x="1626" y="0"/>
                    </a:moveTo>
                    <a:cubicBezTo>
                      <a:pt x="811" y="0"/>
                      <a:pt x="0" y="708"/>
                      <a:pt x="0" y="1416"/>
                    </a:cubicBezTo>
                    <a:lnTo>
                      <a:pt x="0" y="20064"/>
                    </a:lnTo>
                    <a:cubicBezTo>
                      <a:pt x="0" y="21008"/>
                      <a:pt x="811" y="21600"/>
                      <a:pt x="1626" y="21600"/>
                    </a:cubicBezTo>
                    <a:lnTo>
                      <a:pt x="19971" y="21600"/>
                    </a:lnTo>
                    <a:cubicBezTo>
                      <a:pt x="20785" y="21600"/>
                      <a:pt x="21600" y="20772"/>
                      <a:pt x="21600" y="20064"/>
                    </a:cubicBezTo>
                    <a:lnTo>
                      <a:pt x="21600" y="1416"/>
                    </a:lnTo>
                    <a:cubicBezTo>
                      <a:pt x="21600" y="592"/>
                      <a:pt x="20785" y="0"/>
                      <a:pt x="19971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" name="Google Shape;3123;p68"/>
              <p:cNvSpPr/>
              <p:nvPr/>
            </p:nvSpPr>
            <p:spPr>
              <a:xfrm>
                <a:off x="325976" y="0"/>
                <a:ext cx="275334" cy="2429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895" y="9155"/>
                    </a:moveTo>
                    <a:cubicBezTo>
                      <a:pt x="14710" y="9155"/>
                      <a:pt x="15296" y="9859"/>
                      <a:pt x="15296" y="10683"/>
                    </a:cubicBezTo>
                    <a:cubicBezTo>
                      <a:pt x="15411" y="11741"/>
                      <a:pt x="14710" y="12326"/>
                      <a:pt x="13895" y="12326"/>
                    </a:cubicBezTo>
                    <a:lnTo>
                      <a:pt x="7705" y="12326"/>
                    </a:lnTo>
                    <a:cubicBezTo>
                      <a:pt x="6886" y="12326"/>
                      <a:pt x="6304" y="11622"/>
                      <a:pt x="6304" y="10683"/>
                    </a:cubicBezTo>
                    <a:cubicBezTo>
                      <a:pt x="6304" y="9859"/>
                      <a:pt x="7005" y="9155"/>
                      <a:pt x="7705" y="9155"/>
                    </a:cubicBezTo>
                    <a:close/>
                    <a:moveTo>
                      <a:pt x="1634" y="0"/>
                    </a:moveTo>
                    <a:cubicBezTo>
                      <a:pt x="700" y="0"/>
                      <a:pt x="0" y="704"/>
                      <a:pt x="0" y="1643"/>
                    </a:cubicBezTo>
                    <a:lnTo>
                      <a:pt x="0" y="20072"/>
                    </a:lnTo>
                    <a:cubicBezTo>
                      <a:pt x="0" y="21011"/>
                      <a:pt x="700" y="21600"/>
                      <a:pt x="1634" y="21600"/>
                    </a:cubicBezTo>
                    <a:lnTo>
                      <a:pt x="19966" y="21600"/>
                    </a:lnTo>
                    <a:cubicBezTo>
                      <a:pt x="20900" y="21600"/>
                      <a:pt x="21600" y="20896"/>
                      <a:pt x="21600" y="20072"/>
                    </a:cubicBezTo>
                    <a:lnTo>
                      <a:pt x="21600" y="1643"/>
                    </a:lnTo>
                    <a:cubicBezTo>
                      <a:pt x="21600" y="704"/>
                      <a:pt x="20900" y="0"/>
                      <a:pt x="1996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4" name="Google Shape;3124;p68"/>
              <p:cNvSpPr/>
              <p:nvPr/>
            </p:nvSpPr>
            <p:spPr>
              <a:xfrm>
                <a:off x="325976" y="289167"/>
                <a:ext cx="275334" cy="242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895" y="6103"/>
                    </a:moveTo>
                    <a:cubicBezTo>
                      <a:pt x="14710" y="6103"/>
                      <a:pt x="15296" y="6923"/>
                      <a:pt x="15296" y="7746"/>
                    </a:cubicBezTo>
                    <a:cubicBezTo>
                      <a:pt x="15411" y="8685"/>
                      <a:pt x="14710" y="9274"/>
                      <a:pt x="13895" y="9274"/>
                    </a:cubicBezTo>
                    <a:lnTo>
                      <a:pt x="7705" y="9274"/>
                    </a:lnTo>
                    <a:cubicBezTo>
                      <a:pt x="6886" y="9274"/>
                      <a:pt x="6304" y="8451"/>
                      <a:pt x="6304" y="7746"/>
                    </a:cubicBezTo>
                    <a:cubicBezTo>
                      <a:pt x="6304" y="6923"/>
                      <a:pt x="7005" y="6103"/>
                      <a:pt x="7705" y="6103"/>
                    </a:cubicBezTo>
                    <a:close/>
                    <a:moveTo>
                      <a:pt x="13895" y="12326"/>
                    </a:moveTo>
                    <a:cubicBezTo>
                      <a:pt x="14710" y="12326"/>
                      <a:pt x="15296" y="13030"/>
                      <a:pt x="15296" y="13734"/>
                    </a:cubicBezTo>
                    <a:cubicBezTo>
                      <a:pt x="15411" y="14789"/>
                      <a:pt x="14710" y="15377"/>
                      <a:pt x="13895" y="15377"/>
                    </a:cubicBezTo>
                    <a:lnTo>
                      <a:pt x="7705" y="15377"/>
                    </a:lnTo>
                    <a:cubicBezTo>
                      <a:pt x="6886" y="15377"/>
                      <a:pt x="6304" y="14673"/>
                      <a:pt x="6304" y="13734"/>
                    </a:cubicBezTo>
                    <a:cubicBezTo>
                      <a:pt x="6304" y="12911"/>
                      <a:pt x="7005" y="12326"/>
                      <a:pt x="7705" y="12326"/>
                    </a:cubicBezTo>
                    <a:close/>
                    <a:moveTo>
                      <a:pt x="1634" y="0"/>
                    </a:moveTo>
                    <a:cubicBezTo>
                      <a:pt x="700" y="0"/>
                      <a:pt x="0" y="704"/>
                      <a:pt x="0" y="1408"/>
                    </a:cubicBezTo>
                    <a:lnTo>
                      <a:pt x="0" y="20072"/>
                    </a:lnTo>
                    <a:cubicBezTo>
                      <a:pt x="0" y="21011"/>
                      <a:pt x="700" y="21600"/>
                      <a:pt x="1634" y="21600"/>
                    </a:cubicBezTo>
                    <a:lnTo>
                      <a:pt x="19966" y="21600"/>
                    </a:lnTo>
                    <a:cubicBezTo>
                      <a:pt x="20900" y="21600"/>
                      <a:pt x="21600" y="20777"/>
                      <a:pt x="21600" y="20072"/>
                    </a:cubicBezTo>
                    <a:lnTo>
                      <a:pt x="21600" y="1524"/>
                    </a:lnTo>
                    <a:cubicBezTo>
                      <a:pt x="21600" y="704"/>
                      <a:pt x="20900" y="0"/>
                      <a:pt x="1996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30" name="تجميع"/>
            <p:cNvGrpSpPr/>
            <p:nvPr/>
          </p:nvGrpSpPr>
          <p:grpSpPr>
            <a:xfrm>
              <a:off x="128756" y="541990"/>
              <a:ext cx="362585" cy="370879"/>
              <a:chOff x="0" y="0"/>
              <a:chExt cx="362583" cy="370878"/>
            </a:xfrm>
          </p:grpSpPr>
          <p:sp>
            <p:nvSpPr>
              <p:cNvPr id="26" name="Google Shape;9291;p101"/>
              <p:cNvSpPr/>
              <p:nvPr/>
            </p:nvSpPr>
            <p:spPr>
              <a:xfrm>
                <a:off x="25005" y="24857"/>
                <a:ext cx="313505" cy="3460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767" h="21600" fill="norm" stroke="1" extrusionOk="0">
                    <a:moveTo>
                      <a:pt x="7917" y="1451"/>
                    </a:moveTo>
                    <a:cubicBezTo>
                      <a:pt x="9630" y="1451"/>
                      <a:pt x="11331" y="2270"/>
                      <a:pt x="12627" y="3906"/>
                    </a:cubicBezTo>
                    <a:cubicBezTo>
                      <a:pt x="15219" y="7124"/>
                      <a:pt x="15219" y="12352"/>
                      <a:pt x="12627" y="15568"/>
                    </a:cubicBezTo>
                    <a:cubicBezTo>
                      <a:pt x="11424" y="17120"/>
                      <a:pt x="9758" y="18039"/>
                      <a:pt x="7907" y="18039"/>
                    </a:cubicBezTo>
                    <a:cubicBezTo>
                      <a:pt x="6054" y="18039"/>
                      <a:pt x="4343" y="17062"/>
                      <a:pt x="3140" y="15568"/>
                    </a:cubicBezTo>
                    <a:cubicBezTo>
                      <a:pt x="547" y="12352"/>
                      <a:pt x="547" y="7124"/>
                      <a:pt x="3140" y="3906"/>
                    </a:cubicBezTo>
                    <a:cubicBezTo>
                      <a:pt x="4481" y="2270"/>
                      <a:pt x="6206" y="1451"/>
                      <a:pt x="7917" y="1451"/>
                    </a:cubicBezTo>
                    <a:close/>
                    <a:moveTo>
                      <a:pt x="7853" y="0"/>
                    </a:moveTo>
                    <a:cubicBezTo>
                      <a:pt x="162" y="0"/>
                      <a:pt x="-2910" y="12306"/>
                      <a:pt x="3370" y="17809"/>
                    </a:cubicBezTo>
                    <a:lnTo>
                      <a:pt x="2120" y="20566"/>
                    </a:lnTo>
                    <a:cubicBezTo>
                      <a:pt x="1935" y="21026"/>
                      <a:pt x="2213" y="21600"/>
                      <a:pt x="2630" y="21600"/>
                    </a:cubicBezTo>
                    <a:cubicBezTo>
                      <a:pt x="2862" y="21600"/>
                      <a:pt x="3093" y="21485"/>
                      <a:pt x="3140" y="21197"/>
                    </a:cubicBezTo>
                    <a:lnTo>
                      <a:pt x="4435" y="18613"/>
                    </a:lnTo>
                    <a:cubicBezTo>
                      <a:pt x="5523" y="19273"/>
                      <a:pt x="6702" y="19603"/>
                      <a:pt x="7889" y="19603"/>
                    </a:cubicBezTo>
                    <a:cubicBezTo>
                      <a:pt x="9075" y="19603"/>
                      <a:pt x="10266" y="19273"/>
                      <a:pt x="11377" y="18613"/>
                    </a:cubicBezTo>
                    <a:lnTo>
                      <a:pt x="12627" y="21197"/>
                    </a:lnTo>
                    <a:cubicBezTo>
                      <a:pt x="12767" y="21485"/>
                      <a:pt x="12997" y="21600"/>
                      <a:pt x="13137" y="21600"/>
                    </a:cubicBezTo>
                    <a:cubicBezTo>
                      <a:pt x="13600" y="21600"/>
                      <a:pt x="13923" y="21026"/>
                      <a:pt x="13692" y="20566"/>
                    </a:cubicBezTo>
                    <a:lnTo>
                      <a:pt x="12396" y="17809"/>
                    </a:lnTo>
                    <a:cubicBezTo>
                      <a:pt x="18690" y="12352"/>
                      <a:pt x="15589" y="0"/>
                      <a:pt x="7907" y="0"/>
                    </a:cubicBezTo>
                    <a:cubicBezTo>
                      <a:pt x="7888" y="0"/>
                      <a:pt x="7870" y="0"/>
                      <a:pt x="7853" y="0"/>
                    </a:cubicBez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7" name="Google Shape;9292;p101"/>
              <p:cNvSpPr/>
              <p:nvPr/>
            </p:nvSpPr>
            <p:spPr>
              <a:xfrm>
                <a:off x="238324" y="0"/>
                <a:ext cx="124260" cy="1242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880" y="0"/>
                    </a:moveTo>
                    <a:cubicBezTo>
                      <a:pt x="4478" y="0"/>
                      <a:pt x="2082" y="482"/>
                      <a:pt x="0" y="1599"/>
                    </a:cubicBezTo>
                    <a:cubicBezTo>
                      <a:pt x="9602" y="4803"/>
                      <a:pt x="16959" y="12161"/>
                      <a:pt x="19995" y="21600"/>
                    </a:cubicBezTo>
                    <a:cubicBezTo>
                      <a:pt x="20960" y="19518"/>
                      <a:pt x="21600" y="17117"/>
                      <a:pt x="21600" y="14720"/>
                    </a:cubicBezTo>
                    <a:cubicBezTo>
                      <a:pt x="21600" y="6560"/>
                      <a:pt x="15040" y="0"/>
                      <a:pt x="6880" y="0"/>
                    </a:cubicBez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8" name="Google Shape;9293;p101"/>
              <p:cNvSpPr/>
              <p:nvPr/>
            </p:nvSpPr>
            <p:spPr>
              <a:xfrm>
                <a:off x="0" y="934"/>
                <a:ext cx="124231" cy="1242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881" y="0"/>
                    </a:moveTo>
                    <a:cubicBezTo>
                      <a:pt x="6557" y="0"/>
                      <a:pt x="0" y="6562"/>
                      <a:pt x="0" y="14718"/>
                    </a:cubicBezTo>
                    <a:cubicBezTo>
                      <a:pt x="0" y="17121"/>
                      <a:pt x="640" y="19523"/>
                      <a:pt x="1600" y="21600"/>
                    </a:cubicBezTo>
                    <a:cubicBezTo>
                      <a:pt x="4957" y="12001"/>
                      <a:pt x="12316" y="4642"/>
                      <a:pt x="21600" y="1600"/>
                    </a:cubicBezTo>
                    <a:cubicBezTo>
                      <a:pt x="19680" y="640"/>
                      <a:pt x="17278" y="0"/>
                      <a:pt x="14881" y="0"/>
                    </a:cubicBez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9" name="Google Shape;9294;p101"/>
              <p:cNvSpPr/>
              <p:nvPr/>
            </p:nvSpPr>
            <p:spPr>
              <a:xfrm>
                <a:off x="72674" y="71798"/>
                <a:ext cx="217207" cy="2180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83" y="4832"/>
                    </a:moveTo>
                    <a:cubicBezTo>
                      <a:pt x="11715" y="4832"/>
                      <a:pt x="12174" y="5378"/>
                      <a:pt x="12174" y="6107"/>
                    </a:cubicBezTo>
                    <a:lnTo>
                      <a:pt x="12174" y="9660"/>
                    </a:lnTo>
                    <a:lnTo>
                      <a:pt x="15651" y="9660"/>
                    </a:lnTo>
                    <a:cubicBezTo>
                      <a:pt x="16383" y="9660"/>
                      <a:pt x="16932" y="10207"/>
                      <a:pt x="16932" y="10846"/>
                    </a:cubicBezTo>
                    <a:cubicBezTo>
                      <a:pt x="16932" y="11575"/>
                      <a:pt x="16383" y="11940"/>
                      <a:pt x="15651" y="11940"/>
                    </a:cubicBezTo>
                    <a:lnTo>
                      <a:pt x="10893" y="11940"/>
                    </a:lnTo>
                    <a:cubicBezTo>
                      <a:pt x="10161" y="11940"/>
                      <a:pt x="9609" y="11393"/>
                      <a:pt x="9609" y="10846"/>
                    </a:cubicBezTo>
                    <a:lnTo>
                      <a:pt x="9609" y="6107"/>
                    </a:lnTo>
                    <a:lnTo>
                      <a:pt x="9702" y="6107"/>
                    </a:lnTo>
                    <a:cubicBezTo>
                      <a:pt x="9702" y="5378"/>
                      <a:pt x="10251" y="4832"/>
                      <a:pt x="10983" y="4832"/>
                    </a:cubicBezTo>
                    <a:close/>
                    <a:moveTo>
                      <a:pt x="10893" y="0"/>
                    </a:moveTo>
                    <a:cubicBezTo>
                      <a:pt x="4944" y="0"/>
                      <a:pt x="93" y="4832"/>
                      <a:pt x="0" y="10846"/>
                    </a:cubicBezTo>
                    <a:cubicBezTo>
                      <a:pt x="93" y="16771"/>
                      <a:pt x="4944" y="21600"/>
                      <a:pt x="10893" y="21600"/>
                    </a:cubicBezTo>
                    <a:cubicBezTo>
                      <a:pt x="16839" y="21600"/>
                      <a:pt x="21600" y="16771"/>
                      <a:pt x="21600" y="10846"/>
                    </a:cubicBezTo>
                    <a:cubicBezTo>
                      <a:pt x="21600" y="4921"/>
                      <a:pt x="16839" y="182"/>
                      <a:pt x="10893" y="0"/>
                    </a:cubicBez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37" name="تجميع"/>
            <p:cNvGrpSpPr/>
            <p:nvPr/>
          </p:nvGrpSpPr>
          <p:grpSpPr>
            <a:xfrm>
              <a:off x="1318059" y="76"/>
              <a:ext cx="370892" cy="370325"/>
              <a:chOff x="0" y="0"/>
              <a:chExt cx="370890" cy="370324"/>
            </a:xfrm>
          </p:grpSpPr>
          <p:sp>
            <p:nvSpPr>
              <p:cNvPr id="31" name="Google Shape;9300;p101"/>
              <p:cNvSpPr/>
              <p:nvPr/>
            </p:nvSpPr>
            <p:spPr>
              <a:xfrm>
                <a:off x="40959" y="40952"/>
                <a:ext cx="98468" cy="984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58" y="0"/>
                    </a:moveTo>
                    <a:lnTo>
                      <a:pt x="0" y="17365"/>
                    </a:lnTo>
                    <a:lnTo>
                      <a:pt x="4440" y="21600"/>
                    </a:lnTo>
                    <a:lnTo>
                      <a:pt x="21600" y="4242"/>
                    </a:lnTo>
                    <a:lnTo>
                      <a:pt x="17358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2" name="Google Shape;9301;p101"/>
              <p:cNvSpPr/>
              <p:nvPr/>
            </p:nvSpPr>
            <p:spPr>
              <a:xfrm>
                <a:off x="193698" y="9902"/>
                <a:ext cx="175546" cy="1746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0" h="21600" fill="norm" stroke="1" extrusionOk="0">
                    <a:moveTo>
                      <a:pt x="9509" y="0"/>
                    </a:moveTo>
                    <a:cubicBezTo>
                      <a:pt x="9113" y="0"/>
                      <a:pt x="8720" y="141"/>
                      <a:pt x="8438" y="426"/>
                    </a:cubicBezTo>
                    <a:lnTo>
                      <a:pt x="4503" y="4412"/>
                    </a:lnTo>
                    <a:lnTo>
                      <a:pt x="9563" y="9535"/>
                    </a:lnTo>
                    <a:cubicBezTo>
                      <a:pt x="10127" y="10103"/>
                      <a:pt x="10127" y="11129"/>
                      <a:pt x="9563" y="11696"/>
                    </a:cubicBezTo>
                    <a:cubicBezTo>
                      <a:pt x="9416" y="11844"/>
                      <a:pt x="9141" y="11931"/>
                      <a:pt x="8831" y="11931"/>
                    </a:cubicBezTo>
                    <a:cubicBezTo>
                      <a:pt x="8427" y="11931"/>
                      <a:pt x="7970" y="11790"/>
                      <a:pt x="7652" y="11468"/>
                    </a:cubicBezTo>
                    <a:lnTo>
                      <a:pt x="2589" y="6345"/>
                    </a:lnTo>
                    <a:lnTo>
                      <a:pt x="0" y="8964"/>
                    </a:lnTo>
                    <a:lnTo>
                      <a:pt x="12601" y="21600"/>
                    </a:lnTo>
                    <a:lnTo>
                      <a:pt x="21039" y="13062"/>
                    </a:lnTo>
                    <a:cubicBezTo>
                      <a:pt x="21600" y="12495"/>
                      <a:pt x="21600" y="11468"/>
                      <a:pt x="21039" y="10901"/>
                    </a:cubicBezTo>
                    <a:lnTo>
                      <a:pt x="10577" y="426"/>
                    </a:lnTo>
                    <a:cubicBezTo>
                      <a:pt x="10295" y="141"/>
                      <a:pt x="9902" y="0"/>
                      <a:pt x="9509" y="0"/>
                    </a:cubicBez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3" name="Google Shape;9302;p101"/>
              <p:cNvSpPr/>
              <p:nvPr/>
            </p:nvSpPr>
            <p:spPr>
              <a:xfrm>
                <a:off x="77764" y="77756"/>
                <a:ext cx="249396" cy="2493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775" y="0"/>
                    </a:moveTo>
                    <a:lnTo>
                      <a:pt x="0" y="6775"/>
                    </a:lnTo>
                    <a:lnTo>
                      <a:pt x="14825" y="21600"/>
                    </a:lnTo>
                    <a:lnTo>
                      <a:pt x="21600" y="14825"/>
                    </a:lnTo>
                    <a:lnTo>
                      <a:pt x="6775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4" name="Google Shape;9303;p101"/>
              <p:cNvSpPr/>
              <p:nvPr/>
            </p:nvSpPr>
            <p:spPr>
              <a:xfrm>
                <a:off x="270083" y="270104"/>
                <a:ext cx="100808" cy="1002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4" h="21600" fill="norm" stroke="1" extrusionOk="0">
                    <a:moveTo>
                      <a:pt x="14912" y="0"/>
                    </a:moveTo>
                    <a:lnTo>
                      <a:pt x="0" y="15273"/>
                    </a:lnTo>
                    <a:lnTo>
                      <a:pt x="17820" y="21424"/>
                    </a:lnTo>
                    <a:cubicBezTo>
                      <a:pt x="18121" y="21543"/>
                      <a:pt x="18416" y="21600"/>
                      <a:pt x="18711" y="21600"/>
                    </a:cubicBezTo>
                    <a:cubicBezTo>
                      <a:pt x="20297" y="21600"/>
                      <a:pt x="21600" y="19925"/>
                      <a:pt x="21108" y="18244"/>
                    </a:cubicBezTo>
                    <a:lnTo>
                      <a:pt x="14912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5" name="Google Shape;9304;p101"/>
              <p:cNvSpPr/>
              <p:nvPr/>
            </p:nvSpPr>
            <p:spPr>
              <a:xfrm>
                <a:off x="8960" y="193720"/>
                <a:ext cx="174633" cy="1746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8" h="21600" fill="norm" stroke="1" extrusionOk="0">
                    <a:moveTo>
                      <a:pt x="8906" y="0"/>
                    </a:moveTo>
                    <a:lnTo>
                      <a:pt x="6304" y="2620"/>
                    </a:lnTo>
                    <a:lnTo>
                      <a:pt x="11731" y="7967"/>
                    </a:lnTo>
                    <a:cubicBezTo>
                      <a:pt x="12298" y="8538"/>
                      <a:pt x="12298" y="9561"/>
                      <a:pt x="11731" y="10132"/>
                    </a:cubicBezTo>
                    <a:cubicBezTo>
                      <a:pt x="11451" y="10417"/>
                      <a:pt x="11053" y="10558"/>
                      <a:pt x="10658" y="10558"/>
                    </a:cubicBezTo>
                    <a:cubicBezTo>
                      <a:pt x="10263" y="10558"/>
                      <a:pt x="9868" y="10417"/>
                      <a:pt x="9585" y="10132"/>
                    </a:cubicBezTo>
                    <a:lnTo>
                      <a:pt x="4269" y="4668"/>
                    </a:lnTo>
                    <a:lnTo>
                      <a:pt x="425" y="8538"/>
                    </a:lnTo>
                    <a:cubicBezTo>
                      <a:pt x="-142" y="9105"/>
                      <a:pt x="-142" y="10132"/>
                      <a:pt x="425" y="10702"/>
                    </a:cubicBezTo>
                    <a:lnTo>
                      <a:pt x="10827" y="21174"/>
                    </a:lnTo>
                    <a:cubicBezTo>
                      <a:pt x="11110" y="21459"/>
                      <a:pt x="11505" y="21600"/>
                      <a:pt x="11903" y="21600"/>
                    </a:cubicBezTo>
                    <a:cubicBezTo>
                      <a:pt x="12298" y="21600"/>
                      <a:pt x="12693" y="21459"/>
                      <a:pt x="12977" y="21174"/>
                    </a:cubicBezTo>
                    <a:lnTo>
                      <a:pt x="21458" y="12636"/>
                    </a:lnTo>
                    <a:lnTo>
                      <a:pt x="8906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6" name="Google Shape;9305;p101"/>
              <p:cNvSpPr/>
              <p:nvPr/>
            </p:nvSpPr>
            <p:spPr>
              <a:xfrm>
                <a:off x="-1" y="0"/>
                <a:ext cx="103529" cy="1026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69" h="21600" fill="norm" stroke="1" extrusionOk="0">
                    <a:moveTo>
                      <a:pt x="12530" y="0"/>
                    </a:moveTo>
                    <a:cubicBezTo>
                      <a:pt x="10385" y="0"/>
                      <a:pt x="8217" y="873"/>
                      <a:pt x="6553" y="2619"/>
                    </a:cubicBezTo>
                    <a:lnTo>
                      <a:pt x="2492" y="6880"/>
                    </a:lnTo>
                    <a:cubicBezTo>
                      <a:pt x="-831" y="10367"/>
                      <a:pt x="-831" y="15790"/>
                      <a:pt x="2492" y="19276"/>
                    </a:cubicBezTo>
                    <a:lnTo>
                      <a:pt x="4707" y="21600"/>
                    </a:lnTo>
                    <a:lnTo>
                      <a:pt x="20769" y="4943"/>
                    </a:lnTo>
                    <a:lnTo>
                      <a:pt x="18366" y="2619"/>
                    </a:lnTo>
                    <a:cubicBezTo>
                      <a:pt x="16802" y="873"/>
                      <a:pt x="14675" y="0"/>
                      <a:pt x="12530" y="0"/>
                    </a:cubicBez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42" name="تجميع"/>
            <p:cNvGrpSpPr/>
            <p:nvPr/>
          </p:nvGrpSpPr>
          <p:grpSpPr>
            <a:xfrm>
              <a:off x="1804947" y="-1"/>
              <a:ext cx="737069" cy="370185"/>
              <a:chOff x="0" y="0"/>
              <a:chExt cx="737067" cy="370183"/>
            </a:xfrm>
          </p:grpSpPr>
          <p:sp>
            <p:nvSpPr>
              <p:cNvPr id="38" name="Google Shape;9336;p101"/>
              <p:cNvSpPr/>
              <p:nvPr/>
            </p:nvSpPr>
            <p:spPr>
              <a:xfrm>
                <a:off x="369433" y="52471"/>
                <a:ext cx="367635" cy="317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010" y="0"/>
                    </a:moveTo>
                    <a:lnTo>
                      <a:pt x="16010" y="17142"/>
                    </a:lnTo>
                    <a:cubicBezTo>
                      <a:pt x="16010" y="17621"/>
                      <a:pt x="15259" y="17965"/>
                      <a:pt x="14506" y="17965"/>
                    </a:cubicBezTo>
                    <a:cubicBezTo>
                      <a:pt x="10208" y="17965"/>
                      <a:pt x="5587" y="18925"/>
                      <a:pt x="2364" y="20570"/>
                    </a:cubicBezTo>
                    <a:cubicBezTo>
                      <a:pt x="1828" y="20775"/>
                      <a:pt x="645" y="21600"/>
                      <a:pt x="0" y="21600"/>
                    </a:cubicBezTo>
                    <a:lnTo>
                      <a:pt x="17303" y="21600"/>
                    </a:lnTo>
                    <a:cubicBezTo>
                      <a:pt x="19557" y="21600"/>
                      <a:pt x="21600" y="20364"/>
                      <a:pt x="21600" y="18925"/>
                    </a:cubicBezTo>
                    <a:lnTo>
                      <a:pt x="21600" y="2673"/>
                    </a:lnTo>
                    <a:cubicBezTo>
                      <a:pt x="21600" y="1164"/>
                      <a:pt x="19666" y="0"/>
                      <a:pt x="17303" y="0"/>
                    </a:cubicBez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9" name="Google Shape;9337;p101"/>
              <p:cNvSpPr/>
              <p:nvPr/>
            </p:nvSpPr>
            <p:spPr>
              <a:xfrm>
                <a:off x="142687" y="0"/>
                <a:ext cx="201146" cy="3298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19090"/>
                    </a:lnTo>
                    <a:cubicBezTo>
                      <a:pt x="7262" y="19289"/>
                      <a:pt x="15510" y="20082"/>
                      <a:pt x="21600" y="21600"/>
                    </a:cubicBezTo>
                    <a:lnTo>
                      <a:pt x="21600" y="2510"/>
                    </a:lnTo>
                    <a:cubicBezTo>
                      <a:pt x="15510" y="992"/>
                      <a:pt x="7655" y="199"/>
                      <a:pt x="0" y="0"/>
                    </a:cubicBez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0" name="Google Shape;9338;p101"/>
              <p:cNvSpPr/>
              <p:nvPr/>
            </p:nvSpPr>
            <p:spPr>
              <a:xfrm>
                <a:off x="391376" y="0"/>
                <a:ext cx="201204" cy="3298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4334" y="199"/>
                      <a:pt x="6089" y="992"/>
                      <a:pt x="0" y="2510"/>
                    </a:cubicBezTo>
                    <a:lnTo>
                      <a:pt x="0" y="21600"/>
                    </a:lnTo>
                    <a:cubicBezTo>
                      <a:pt x="6089" y="20082"/>
                      <a:pt x="13941" y="19289"/>
                      <a:pt x="21600" y="19090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1" name="Google Shape;9339;p101"/>
              <p:cNvSpPr/>
              <p:nvPr/>
            </p:nvSpPr>
            <p:spPr>
              <a:xfrm>
                <a:off x="0" y="52471"/>
                <a:ext cx="365777" cy="317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213" y="0"/>
                    </a:moveTo>
                    <a:cubicBezTo>
                      <a:pt x="1944" y="0"/>
                      <a:pt x="0" y="1164"/>
                      <a:pt x="0" y="2605"/>
                    </a:cubicBezTo>
                    <a:lnTo>
                      <a:pt x="0" y="18855"/>
                    </a:lnTo>
                    <a:cubicBezTo>
                      <a:pt x="110" y="20364"/>
                      <a:pt x="1944" y="21600"/>
                      <a:pt x="4213" y="21600"/>
                    </a:cubicBezTo>
                    <a:lnTo>
                      <a:pt x="21600" y="21600"/>
                    </a:lnTo>
                    <a:cubicBezTo>
                      <a:pt x="20952" y="21600"/>
                      <a:pt x="19766" y="20912"/>
                      <a:pt x="19224" y="20570"/>
                    </a:cubicBezTo>
                    <a:cubicBezTo>
                      <a:pt x="15875" y="18855"/>
                      <a:pt x="11234" y="17965"/>
                      <a:pt x="7021" y="17965"/>
                    </a:cubicBezTo>
                    <a:cubicBezTo>
                      <a:pt x="6266" y="17965"/>
                      <a:pt x="5615" y="17554"/>
                      <a:pt x="5615" y="17142"/>
                    </a:cubicBezTo>
                    <a:lnTo>
                      <a:pt x="5615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48" name="تجميع"/>
            <p:cNvGrpSpPr/>
            <p:nvPr/>
          </p:nvGrpSpPr>
          <p:grpSpPr>
            <a:xfrm>
              <a:off x="491340" y="185091"/>
              <a:ext cx="370852" cy="370618"/>
              <a:chOff x="0" y="0"/>
              <a:chExt cx="370850" cy="370616"/>
            </a:xfrm>
          </p:grpSpPr>
          <p:sp>
            <p:nvSpPr>
              <p:cNvPr id="43" name="Google Shape;9361;p101"/>
              <p:cNvSpPr/>
              <p:nvPr/>
            </p:nvSpPr>
            <p:spPr>
              <a:xfrm>
                <a:off x="0" y="66014"/>
                <a:ext cx="48752" cy="2871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18001"/>
                    </a:lnTo>
                    <a:lnTo>
                      <a:pt x="21600" y="360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4" name="Google Shape;9362;p101"/>
              <p:cNvSpPr/>
              <p:nvPr/>
            </p:nvSpPr>
            <p:spPr>
              <a:xfrm>
                <a:off x="322069" y="66014"/>
                <a:ext cx="48782" cy="2871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0" y="3601"/>
                    </a:lnTo>
                    <a:lnTo>
                      <a:pt x="0" y="18001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5" name="Google Shape;9363;p101"/>
              <p:cNvSpPr/>
              <p:nvPr/>
            </p:nvSpPr>
            <p:spPr>
              <a:xfrm>
                <a:off x="72703" y="121250"/>
                <a:ext cx="225444" cy="1766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0050" y="21600"/>
                    </a:lnTo>
                    <a:lnTo>
                      <a:pt x="10050" y="17211"/>
                    </a:lnTo>
                    <a:cubicBezTo>
                      <a:pt x="10050" y="16422"/>
                      <a:pt x="10579" y="15747"/>
                      <a:pt x="11197" y="15747"/>
                    </a:cubicBezTo>
                    <a:lnTo>
                      <a:pt x="18163" y="15747"/>
                    </a:lnTo>
                    <a:cubicBezTo>
                      <a:pt x="18869" y="15747"/>
                      <a:pt x="19397" y="16422"/>
                      <a:pt x="19397" y="17211"/>
                    </a:cubicBezTo>
                    <a:lnTo>
                      <a:pt x="19397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6" name="Google Shape;9364;p101"/>
              <p:cNvSpPr/>
              <p:nvPr/>
            </p:nvSpPr>
            <p:spPr>
              <a:xfrm>
                <a:off x="17467" y="322770"/>
                <a:ext cx="335916" cy="478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078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8463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7" name="Google Shape;9365;p101"/>
              <p:cNvSpPr/>
              <p:nvPr/>
            </p:nvSpPr>
            <p:spPr>
              <a:xfrm>
                <a:off x="16561" y="0"/>
                <a:ext cx="336822" cy="972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59" y="6692"/>
                    </a:moveTo>
                    <a:lnTo>
                      <a:pt x="12097" y="10978"/>
                    </a:lnTo>
                    <a:lnTo>
                      <a:pt x="9619" y="10978"/>
                    </a:lnTo>
                    <a:lnTo>
                      <a:pt x="10859" y="6692"/>
                    </a:lnTo>
                    <a:close/>
                    <a:moveTo>
                      <a:pt x="10769" y="0"/>
                    </a:moveTo>
                    <a:cubicBezTo>
                      <a:pt x="10563" y="0"/>
                      <a:pt x="10357" y="253"/>
                      <a:pt x="10209" y="765"/>
                    </a:cubicBezTo>
                    <a:lnTo>
                      <a:pt x="7377" y="10777"/>
                    </a:lnTo>
                    <a:lnTo>
                      <a:pt x="0" y="10777"/>
                    </a:lnTo>
                    <a:lnTo>
                      <a:pt x="3068" y="21600"/>
                    </a:lnTo>
                    <a:lnTo>
                      <a:pt x="18472" y="21600"/>
                    </a:lnTo>
                    <a:lnTo>
                      <a:pt x="21600" y="10777"/>
                    </a:lnTo>
                    <a:lnTo>
                      <a:pt x="14221" y="10777"/>
                    </a:lnTo>
                    <a:lnTo>
                      <a:pt x="11331" y="765"/>
                    </a:lnTo>
                    <a:cubicBezTo>
                      <a:pt x="11183" y="253"/>
                      <a:pt x="10977" y="0"/>
                      <a:pt x="10769" y="0"/>
                    </a:cubicBez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49" name="Google Shape;9371;p101"/>
            <p:cNvSpPr/>
            <p:nvPr/>
          </p:nvSpPr>
          <p:spPr>
            <a:xfrm>
              <a:off x="0" y="923077"/>
              <a:ext cx="369762" cy="640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0682" y="4092"/>
                  </a:moveTo>
                  <a:cubicBezTo>
                    <a:pt x="11804" y="4092"/>
                    <a:pt x="12713" y="5061"/>
                    <a:pt x="12713" y="6245"/>
                  </a:cubicBezTo>
                  <a:cubicBezTo>
                    <a:pt x="12713" y="7429"/>
                    <a:pt x="11804" y="8345"/>
                    <a:pt x="10682" y="8345"/>
                  </a:cubicBezTo>
                  <a:cubicBezTo>
                    <a:pt x="9506" y="8345"/>
                    <a:pt x="8596" y="7429"/>
                    <a:pt x="8596" y="6245"/>
                  </a:cubicBezTo>
                  <a:cubicBezTo>
                    <a:pt x="8489" y="5061"/>
                    <a:pt x="9506" y="4092"/>
                    <a:pt x="10682" y="4092"/>
                  </a:cubicBezTo>
                  <a:close/>
                  <a:moveTo>
                    <a:pt x="11430" y="9636"/>
                  </a:moveTo>
                  <a:lnTo>
                    <a:pt x="14049" y="13997"/>
                  </a:lnTo>
                  <a:lnTo>
                    <a:pt x="12659" y="13997"/>
                  </a:lnTo>
                  <a:cubicBezTo>
                    <a:pt x="12393" y="13189"/>
                    <a:pt x="11590" y="12597"/>
                    <a:pt x="10628" y="12597"/>
                  </a:cubicBezTo>
                  <a:cubicBezTo>
                    <a:pt x="9720" y="12597"/>
                    <a:pt x="8971" y="13189"/>
                    <a:pt x="8649" y="13997"/>
                  </a:cubicBezTo>
                  <a:lnTo>
                    <a:pt x="7152" y="13997"/>
                  </a:lnTo>
                  <a:lnTo>
                    <a:pt x="9772" y="9636"/>
                  </a:lnTo>
                  <a:cubicBezTo>
                    <a:pt x="10041" y="9689"/>
                    <a:pt x="10307" y="9797"/>
                    <a:pt x="10682" y="9797"/>
                  </a:cubicBezTo>
                  <a:cubicBezTo>
                    <a:pt x="10896" y="9797"/>
                    <a:pt x="11217" y="9689"/>
                    <a:pt x="11430" y="9636"/>
                  </a:cubicBezTo>
                  <a:close/>
                  <a:moveTo>
                    <a:pt x="10682" y="13997"/>
                  </a:moveTo>
                  <a:cubicBezTo>
                    <a:pt x="11055" y="13997"/>
                    <a:pt x="11323" y="14373"/>
                    <a:pt x="11323" y="14750"/>
                  </a:cubicBezTo>
                  <a:cubicBezTo>
                    <a:pt x="11323" y="15073"/>
                    <a:pt x="11055" y="15449"/>
                    <a:pt x="10682" y="15449"/>
                  </a:cubicBezTo>
                  <a:cubicBezTo>
                    <a:pt x="10254" y="15449"/>
                    <a:pt x="9986" y="15073"/>
                    <a:pt x="9986" y="14750"/>
                  </a:cubicBezTo>
                  <a:cubicBezTo>
                    <a:pt x="9986" y="14373"/>
                    <a:pt x="10307" y="14104"/>
                    <a:pt x="10682" y="13997"/>
                  </a:cubicBezTo>
                  <a:close/>
                  <a:moveTo>
                    <a:pt x="10789" y="0"/>
                  </a:moveTo>
                  <a:cubicBezTo>
                    <a:pt x="9665" y="0"/>
                    <a:pt x="8703" y="970"/>
                    <a:pt x="8703" y="2100"/>
                  </a:cubicBezTo>
                  <a:lnTo>
                    <a:pt x="8703" y="3554"/>
                  </a:lnTo>
                  <a:cubicBezTo>
                    <a:pt x="7848" y="4253"/>
                    <a:pt x="7313" y="5168"/>
                    <a:pt x="7313" y="6353"/>
                  </a:cubicBezTo>
                  <a:cubicBezTo>
                    <a:pt x="7313" y="6945"/>
                    <a:pt x="7420" y="7484"/>
                    <a:pt x="7687" y="8022"/>
                  </a:cubicBezTo>
                  <a:lnTo>
                    <a:pt x="4052" y="14157"/>
                  </a:lnTo>
                  <a:lnTo>
                    <a:pt x="737" y="14157"/>
                  </a:lnTo>
                  <a:cubicBezTo>
                    <a:pt x="362" y="14157"/>
                    <a:pt x="42" y="14480"/>
                    <a:pt x="42" y="14803"/>
                  </a:cubicBezTo>
                  <a:cubicBezTo>
                    <a:pt x="-118" y="15073"/>
                    <a:pt x="203" y="15449"/>
                    <a:pt x="576" y="15449"/>
                  </a:cubicBezTo>
                  <a:lnTo>
                    <a:pt x="3035" y="15449"/>
                  </a:lnTo>
                  <a:cubicBezTo>
                    <a:pt x="2020" y="17064"/>
                    <a:pt x="951" y="18410"/>
                    <a:pt x="951" y="19541"/>
                  </a:cubicBezTo>
                  <a:cubicBezTo>
                    <a:pt x="951" y="20688"/>
                    <a:pt x="1613" y="21600"/>
                    <a:pt x="2198" y="21600"/>
                  </a:cubicBezTo>
                  <a:cubicBezTo>
                    <a:pt x="2411" y="21600"/>
                    <a:pt x="2613" y="21480"/>
                    <a:pt x="2769" y="21209"/>
                  </a:cubicBezTo>
                  <a:lnTo>
                    <a:pt x="6297" y="15504"/>
                  </a:lnTo>
                  <a:lnTo>
                    <a:pt x="8649" y="15504"/>
                  </a:lnTo>
                  <a:cubicBezTo>
                    <a:pt x="8917" y="16310"/>
                    <a:pt x="9720" y="16903"/>
                    <a:pt x="10628" y="16903"/>
                  </a:cubicBezTo>
                  <a:cubicBezTo>
                    <a:pt x="11590" y="16903"/>
                    <a:pt x="12338" y="16310"/>
                    <a:pt x="12659" y="15504"/>
                  </a:cubicBezTo>
                  <a:lnTo>
                    <a:pt x="14906" y="15504"/>
                  </a:lnTo>
                  <a:lnTo>
                    <a:pt x="18487" y="21209"/>
                  </a:lnTo>
                  <a:cubicBezTo>
                    <a:pt x="18643" y="21480"/>
                    <a:pt x="18841" y="21600"/>
                    <a:pt x="19048" y="21600"/>
                  </a:cubicBezTo>
                  <a:cubicBezTo>
                    <a:pt x="19617" y="21600"/>
                    <a:pt x="20252" y="20688"/>
                    <a:pt x="20252" y="19541"/>
                  </a:cubicBezTo>
                  <a:cubicBezTo>
                    <a:pt x="20252" y="18410"/>
                    <a:pt x="19183" y="17064"/>
                    <a:pt x="18220" y="15449"/>
                  </a:cubicBezTo>
                  <a:lnTo>
                    <a:pt x="20734" y="15449"/>
                  </a:lnTo>
                  <a:cubicBezTo>
                    <a:pt x="21161" y="15449"/>
                    <a:pt x="21482" y="15073"/>
                    <a:pt x="21482" y="14750"/>
                  </a:cubicBezTo>
                  <a:cubicBezTo>
                    <a:pt x="21482" y="14373"/>
                    <a:pt x="21161" y="14104"/>
                    <a:pt x="20734" y="14104"/>
                  </a:cubicBezTo>
                  <a:lnTo>
                    <a:pt x="17418" y="14104"/>
                  </a:lnTo>
                  <a:lnTo>
                    <a:pt x="13783" y="8022"/>
                  </a:lnTo>
                  <a:cubicBezTo>
                    <a:pt x="14049" y="7484"/>
                    <a:pt x="14263" y="6945"/>
                    <a:pt x="14263" y="6353"/>
                  </a:cubicBezTo>
                  <a:cubicBezTo>
                    <a:pt x="14263" y="5221"/>
                    <a:pt x="13728" y="4200"/>
                    <a:pt x="12873" y="3554"/>
                  </a:cubicBezTo>
                  <a:lnTo>
                    <a:pt x="12873" y="2100"/>
                  </a:lnTo>
                  <a:cubicBezTo>
                    <a:pt x="12873" y="970"/>
                    <a:pt x="11911" y="0"/>
                    <a:pt x="10789" y="0"/>
                  </a:cubicBez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12700" cap="flat">
              <a:solidFill>
                <a:srgbClr val="A7A7A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5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4" name="Google Shape;246;p11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256" name="Google Shape;247;p11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254" name="Google Shape;248;p11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5" name="Google Shape;249;p11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265" name="Google Shape;250;p11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257" name="Google Shape;251;p11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264" name="Google Shape;252;p11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258" name="Google Shape;253;p11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59" name="Google Shape;254;p11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60" name="Google Shape;255;p11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61" name="Google Shape;256;p11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62" name="Google Shape;257;p11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63" name="Google Shape;258;p11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266" name="Google Shape;259;p11" descr="Google Shape;259;p1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7" name="Google Shape;260;p11" descr="Google Shape;260;p1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8" name="Google Shape;261;p11" descr="Google Shape;261;p1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9" name="Google Shape;262;p11" descr="Google Shape;262;p1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0" name="Google Shape;263;p11" descr="Google Shape;263;p1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1" name="Google Shape;264;p11" descr="Google Shape;264;p1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2" name="Google Shape;265;p11" descr="Google Shape;265;p1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3" name="Google Shape;266;p11" descr="Google Shape;266;p11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75" name="xx%"/>
          <p:cNvSpPr txBox="1"/>
          <p:nvPr>
            <p:ph type="title" hasCustomPrompt="1"/>
          </p:nvPr>
        </p:nvSpPr>
        <p:spPr>
          <a:xfrm>
            <a:off x="2162175" y="1258525"/>
            <a:ext cx="5105400" cy="1963500"/>
          </a:xfrm>
          <a:prstGeom prst="rect">
            <a:avLst/>
          </a:prstGeom>
        </p:spPr>
        <p:txBody>
          <a:bodyPr anchor="b"/>
          <a:lstStyle>
            <a:lvl1pPr>
              <a:defRPr sz="12000"/>
            </a:lvl1pPr>
          </a:lstStyle>
          <a:p>
            <a:pPr/>
            <a:r>
              <a:t>xx%</a:t>
            </a:r>
          </a:p>
        </p:txBody>
      </p:sp>
      <p:sp>
        <p:nvSpPr>
          <p:cNvPr id="276" name="مستوى النص الأول…"/>
          <p:cNvSpPr txBox="1"/>
          <p:nvPr>
            <p:ph type="body" sz="quarter" idx="1"/>
          </p:nvPr>
        </p:nvSpPr>
        <p:spPr>
          <a:xfrm>
            <a:off x="2162175" y="3170224"/>
            <a:ext cx="5105400" cy="573901"/>
          </a:xfrm>
          <a:prstGeom prst="rect">
            <a:avLst/>
          </a:prstGeom>
          <a:noFill/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sz="1600"/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sz="1600"/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sz="1600"/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sz="1600"/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277" name="Google Shape;269;p11" descr="Google Shape;269;p11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4782" t="26207" r="9676" b="12472"/>
          <a:stretch>
            <a:fillRect/>
          </a:stretch>
        </p:blipFill>
        <p:spPr>
          <a:xfrm flipH="1" rot="1220647">
            <a:off x="7839978" y="792326"/>
            <a:ext cx="343595" cy="3980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78" name="Google Shape;270;p11" descr="Google Shape;270;p11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 flipH="1">
            <a:off x="8471401" y="4062849"/>
            <a:ext cx="281752" cy="337328"/>
          </a:xfrm>
          <a:prstGeom prst="rect">
            <a:avLst/>
          </a:prstGeom>
          <a:ln w="12700">
            <a:miter lim="400000"/>
          </a:ln>
        </p:spPr>
      </p:pic>
      <p:pic>
        <p:nvPicPr>
          <p:cNvPr id="279" name="Google Shape;271;p11" descr="Google Shape;271;p11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6404" t="19815" r="13488" b="20553"/>
          <a:stretch>
            <a:fillRect/>
          </a:stretch>
        </p:blipFill>
        <p:spPr>
          <a:xfrm flipH="1" rot="20006807">
            <a:off x="7877996" y="4375127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280" name="Google Shape;272;p11" descr="Google Shape;272;p11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404" t="19815" r="13488" b="20553"/>
          <a:stretch>
            <a:fillRect/>
          </a:stretch>
        </p:blipFill>
        <p:spPr>
          <a:xfrm flipH="1" rot="19138292">
            <a:off x="1053133" y="1416641"/>
            <a:ext cx="227638" cy="2766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81" name="Google Shape;273;p11" descr="Google Shape;273;p11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 flipH="1" rot="20094033">
            <a:off x="1266900" y="4369025"/>
            <a:ext cx="281752" cy="337329"/>
          </a:xfrm>
          <a:prstGeom prst="rect">
            <a:avLst/>
          </a:prstGeom>
          <a:ln w="12700">
            <a:miter lim="400000"/>
          </a:ln>
        </p:spPr>
      </p:pic>
      <p:sp>
        <p:nvSpPr>
          <p:cNvPr id="28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2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6" name="Google Shape;276;p13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298" name="Google Shape;277;p13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296" name="Google Shape;278;p13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97" name="Google Shape;279;p13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307" name="Google Shape;280;p13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299" name="Google Shape;281;p13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306" name="Google Shape;282;p13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300" name="Google Shape;283;p13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01" name="Google Shape;284;p13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02" name="Google Shape;285;p13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03" name="Google Shape;286;p13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04" name="Google Shape;287;p13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05" name="Google Shape;288;p13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308" name="Google Shape;289;p13" descr="Google Shape;289;p1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9" name="Google Shape;290;p13" descr="Google Shape;290;p1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0" name="Google Shape;291;p13" descr="Google Shape;291;p1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1" name="Google Shape;292;p13" descr="Google Shape;292;p1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2" name="Google Shape;293;p13" descr="Google Shape;293;p1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3" name="Google Shape;294;p13" descr="Google Shape;294;p1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4" name="Google Shape;295;p13" descr="Google Shape;295;p1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5" name="Google Shape;296;p13" descr="Google Shape;296;p13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17" name="xx%"/>
          <p:cNvSpPr txBox="1"/>
          <p:nvPr>
            <p:ph type="title" hasCustomPrompt="1"/>
          </p:nvPr>
        </p:nvSpPr>
        <p:spPr>
          <a:xfrm>
            <a:off x="4242599" y="2131849"/>
            <a:ext cx="995701" cy="529501"/>
          </a:xfrm>
          <a:prstGeom prst="rect">
            <a:avLst/>
          </a:prstGeom>
        </p:spPr>
        <p:txBody>
          <a:bodyPr anchor="ctr"/>
          <a:lstStyle>
            <a:lvl1pPr>
              <a:defRPr sz="3000"/>
            </a:lvl1pPr>
          </a:lstStyle>
          <a:p>
            <a:pPr/>
            <a:r>
              <a:t>xx%</a:t>
            </a:r>
          </a:p>
        </p:txBody>
      </p:sp>
      <p:sp>
        <p:nvSpPr>
          <p:cNvPr id="318" name="مستوى النص الأول…"/>
          <p:cNvSpPr txBox="1"/>
          <p:nvPr>
            <p:ph type="body" sz="quarter" idx="1"/>
          </p:nvPr>
        </p:nvSpPr>
        <p:spPr>
          <a:xfrm>
            <a:off x="1252574" y="3946874"/>
            <a:ext cx="2036101" cy="529501"/>
          </a:xfrm>
          <a:prstGeom prst="rect">
            <a:avLst/>
          </a:prstGeom>
          <a:noFill/>
        </p:spPr>
        <p:txBody>
          <a:bodyPr anchor="ctr"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sz="1400"/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sz="1400"/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sz="1400"/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sz="1400"/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sz="1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319" name="Google Shape;307;p13" descr="Google Shape;307;p13"/>
          <p:cNvPicPr>
            <a:picLocks noChangeAspect="1"/>
          </p:cNvPicPr>
          <p:nvPr/>
        </p:nvPicPr>
        <p:blipFill>
          <a:blip r:embed="rId4">
            <a:alphaModFix amt="89000"/>
            <a:extLst/>
          </a:blip>
          <a:stretch>
            <a:fillRect/>
          </a:stretch>
        </p:blipFill>
        <p:spPr>
          <a:xfrm>
            <a:off x="898073" y="679975"/>
            <a:ext cx="663162" cy="666753"/>
          </a:xfrm>
          <a:prstGeom prst="rect">
            <a:avLst/>
          </a:prstGeom>
          <a:ln w="12700">
            <a:miter lim="400000"/>
          </a:ln>
        </p:spPr>
      </p:pic>
      <p:pic>
        <p:nvPicPr>
          <p:cNvPr id="320" name="Google Shape;308;p13" descr="Google Shape;308;p13"/>
          <p:cNvPicPr>
            <a:picLocks noChangeAspect="1"/>
          </p:cNvPicPr>
          <p:nvPr/>
        </p:nvPicPr>
        <p:blipFill>
          <a:blip r:embed="rId5">
            <a:alphaModFix amt="85000"/>
            <a:extLst/>
          </a:blip>
          <a:stretch>
            <a:fillRect/>
          </a:stretch>
        </p:blipFill>
        <p:spPr>
          <a:xfrm>
            <a:off x="7917199" y="886137"/>
            <a:ext cx="724645" cy="630499"/>
          </a:xfrm>
          <a:prstGeom prst="rect">
            <a:avLst/>
          </a:prstGeom>
          <a:ln w="12700">
            <a:miter lim="400000"/>
          </a:ln>
        </p:spPr>
      </p:pic>
      <p:pic>
        <p:nvPicPr>
          <p:cNvPr id="321" name="Google Shape;309;p13" descr="Google Shape;309;p13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7866" t="19811" r="12095" b="21432"/>
          <a:stretch>
            <a:fillRect/>
          </a:stretch>
        </p:blipFill>
        <p:spPr>
          <a:xfrm>
            <a:off x="1602224" y="606951"/>
            <a:ext cx="225415" cy="269875"/>
          </a:xfrm>
          <a:prstGeom prst="rect">
            <a:avLst/>
          </a:prstGeom>
          <a:ln w="12700">
            <a:miter lim="400000"/>
          </a:ln>
        </p:spPr>
      </p:pic>
      <p:pic>
        <p:nvPicPr>
          <p:cNvPr id="322" name="Google Shape;310;p13" descr="Google Shape;310;p13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404" t="19815" r="13488" b="20554"/>
          <a:stretch>
            <a:fillRect/>
          </a:stretch>
        </p:blipFill>
        <p:spPr>
          <a:xfrm rot="19707991">
            <a:off x="736475" y="1432152"/>
            <a:ext cx="210025" cy="255215"/>
          </a:xfrm>
          <a:prstGeom prst="rect">
            <a:avLst/>
          </a:prstGeom>
          <a:ln w="12700">
            <a:miter lim="400000"/>
          </a:ln>
        </p:spPr>
      </p:pic>
      <p:pic>
        <p:nvPicPr>
          <p:cNvPr id="323" name="Google Shape;311;p13" descr="Google Shape;311;p13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9749776">
            <a:off x="902873" y="4280153"/>
            <a:ext cx="281738" cy="302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324" name="Google Shape;312;p13" descr="Google Shape;312;p13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1505967">
            <a:off x="8520800" y="563411"/>
            <a:ext cx="281752" cy="337329"/>
          </a:xfrm>
          <a:prstGeom prst="rect">
            <a:avLst/>
          </a:prstGeom>
          <a:ln w="12700">
            <a:miter lim="400000"/>
          </a:ln>
        </p:spPr>
      </p:pic>
      <p:pic>
        <p:nvPicPr>
          <p:cNvPr id="325" name="Google Shape;313;p13" descr="Google Shape;313;p13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477678">
            <a:off x="8481173" y="4324879"/>
            <a:ext cx="281739" cy="302776"/>
          </a:xfrm>
          <a:prstGeom prst="rect">
            <a:avLst/>
          </a:prstGeom>
          <a:ln w="12700">
            <a:miter lim="400000"/>
          </a:ln>
        </p:spPr>
      </p:pic>
      <p:sp>
        <p:nvSpPr>
          <p:cNvPr id="32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5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3" name="Google Shape;315;p14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335" name="Google Shape;316;p14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333" name="Google Shape;317;p14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34" name="Google Shape;318;p14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344" name="Google Shape;319;p14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336" name="Google Shape;320;p14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343" name="Google Shape;321;p14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337" name="Google Shape;322;p14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38" name="Google Shape;323;p14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39" name="Google Shape;324;p14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40" name="Google Shape;325;p14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41" name="Google Shape;326;p14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42" name="Google Shape;327;p14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345" name="Google Shape;328;p14" descr="Google Shape;328;p1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6" name="Google Shape;329;p14" descr="Google Shape;329;p1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7" name="Google Shape;330;p14" descr="Google Shape;330;p1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8" name="Google Shape;331;p14" descr="Google Shape;331;p1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9" name="Google Shape;332;p14" descr="Google Shape;332;p1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0" name="Google Shape;333;p14" descr="Google Shape;333;p1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1" name="Google Shape;334;p14" descr="Google Shape;334;p1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2" name="Google Shape;335;p14" descr="Google Shape;335;p14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54" name="نص العنوان"/>
          <p:cNvSpPr txBox="1"/>
          <p:nvPr>
            <p:ph type="title"/>
          </p:nvPr>
        </p:nvSpPr>
        <p:spPr>
          <a:xfrm>
            <a:off x="3056587" y="3186024"/>
            <a:ext cx="3345601" cy="531901"/>
          </a:xfrm>
          <a:prstGeom prst="rect">
            <a:avLst/>
          </a:prstGeom>
        </p:spPr>
        <p:txBody>
          <a:bodyPr anchor="ctr"/>
          <a:lstStyle>
            <a:lvl1pPr>
              <a:defRPr sz="3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55" name="مستوى النص الأول…"/>
          <p:cNvSpPr txBox="1"/>
          <p:nvPr>
            <p:ph type="body" sz="half" idx="1"/>
          </p:nvPr>
        </p:nvSpPr>
        <p:spPr>
          <a:xfrm>
            <a:off x="1388325" y="1501787"/>
            <a:ext cx="6691201" cy="1478401"/>
          </a:xfrm>
          <a:prstGeom prst="rect">
            <a:avLst/>
          </a:prstGeom>
          <a:noFill/>
        </p:spPr>
        <p:txBody>
          <a:bodyPr anchor="ctr"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sz="3000"/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sz="3000"/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sz="3000"/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sz="3000"/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sz="30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356" name="Google Shape;338;p14" descr="Google Shape;338;p14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4782" t="26207" r="9676" b="12472"/>
          <a:stretch>
            <a:fillRect/>
          </a:stretch>
        </p:blipFill>
        <p:spPr>
          <a:xfrm rot="20379353">
            <a:off x="957204" y="847138"/>
            <a:ext cx="343595" cy="398079"/>
          </a:xfrm>
          <a:prstGeom prst="rect">
            <a:avLst/>
          </a:prstGeom>
          <a:ln w="12700">
            <a:miter lim="400000"/>
          </a:ln>
        </p:spPr>
      </p:pic>
      <p:pic>
        <p:nvPicPr>
          <p:cNvPr id="357" name="Google Shape;339;p14" descr="Google Shape;339;p14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>
            <a:off x="6933900" y="757424"/>
            <a:ext cx="281752" cy="337329"/>
          </a:xfrm>
          <a:prstGeom prst="rect">
            <a:avLst/>
          </a:prstGeom>
          <a:ln w="12700">
            <a:miter lim="400000"/>
          </a:ln>
        </p:spPr>
      </p:pic>
      <p:pic>
        <p:nvPicPr>
          <p:cNvPr id="358" name="Google Shape;340;p14" descr="Google Shape;340;p14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8489464" y="1544451"/>
            <a:ext cx="267566" cy="325129"/>
          </a:xfrm>
          <a:prstGeom prst="rect">
            <a:avLst/>
          </a:prstGeom>
          <a:ln w="12700">
            <a:miter lim="400000"/>
          </a:ln>
        </p:spPr>
      </p:pic>
      <p:pic>
        <p:nvPicPr>
          <p:cNvPr id="359" name="Google Shape;341;p14" descr="Google Shape;341;p14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9749776">
            <a:off x="1101423" y="4240929"/>
            <a:ext cx="281738" cy="302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360" name="Google Shape;342;p14" descr="Google Shape;342;p14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1505967">
            <a:off x="8194799" y="4369025"/>
            <a:ext cx="281752" cy="337329"/>
          </a:xfrm>
          <a:prstGeom prst="rect">
            <a:avLst/>
          </a:prstGeom>
          <a:ln w="12700">
            <a:miter lim="400000"/>
          </a:ln>
        </p:spPr>
      </p:pic>
      <p:sp>
        <p:nvSpPr>
          <p:cNvPr id="36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8" name="Google Shape;344;p15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370" name="Google Shape;345;p15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368" name="Google Shape;346;p15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69" name="Google Shape;347;p15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379" name="Google Shape;348;p15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371" name="Google Shape;349;p15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378" name="Google Shape;350;p15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372" name="Google Shape;351;p15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73" name="Google Shape;352;p15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74" name="Google Shape;353;p15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75" name="Google Shape;354;p15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76" name="Google Shape;355;p15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77" name="Google Shape;356;p15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380" name="Google Shape;357;p15" descr="Google Shape;357;p1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1" name="Google Shape;358;p15" descr="Google Shape;358;p1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2" name="Google Shape;359;p15" descr="Google Shape;359;p1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3" name="Google Shape;360;p15" descr="Google Shape;360;p1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4" name="Google Shape;361;p15" descr="Google Shape;361;p1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5" name="Google Shape;362;p15" descr="Google Shape;362;p1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6" name="Google Shape;363;p15" descr="Google Shape;363;p1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7" name="Google Shape;364;p15" descr="Google Shape;364;p15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89" name="نص العنوان"/>
          <p:cNvSpPr txBox="1"/>
          <p:nvPr>
            <p:ph type="title"/>
          </p:nvPr>
        </p:nvSpPr>
        <p:spPr>
          <a:xfrm>
            <a:off x="1350222" y="2257425"/>
            <a:ext cx="2688001" cy="446701"/>
          </a:xfrm>
          <a:prstGeom prst="rect">
            <a:avLst/>
          </a:prstGeom>
        </p:spPr>
        <p:txBody>
          <a:bodyPr anchor="ctr"/>
          <a:lstStyle>
            <a:lvl1pPr>
              <a:defRPr sz="36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90" name="مستوى النص الأول…"/>
          <p:cNvSpPr txBox="1"/>
          <p:nvPr>
            <p:ph type="body" sz="quarter" idx="1"/>
          </p:nvPr>
        </p:nvSpPr>
        <p:spPr>
          <a:xfrm>
            <a:off x="1350222" y="2931849"/>
            <a:ext cx="2688001" cy="1125901"/>
          </a:xfrm>
          <a:prstGeom prst="rect">
            <a:avLst/>
          </a:prstGeom>
          <a:noFill/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sz="1400"/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sz="1400"/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sz="1400"/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sz="1400"/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sz="1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391" name="Google Shape;367;p15" descr="Google Shape;367;p15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7866" t="19811" r="12095" b="21433"/>
          <a:stretch>
            <a:fillRect/>
          </a:stretch>
        </p:blipFill>
        <p:spPr>
          <a:xfrm>
            <a:off x="990299" y="4062849"/>
            <a:ext cx="281752" cy="337328"/>
          </a:xfrm>
          <a:prstGeom prst="rect">
            <a:avLst/>
          </a:prstGeom>
          <a:ln w="12700">
            <a:miter lim="400000"/>
          </a:ln>
        </p:spPr>
      </p:pic>
      <p:pic>
        <p:nvPicPr>
          <p:cNvPr id="392" name="Google Shape;368;p15" descr="Google Shape;368;p15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1597888" y="4375127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393" name="Google Shape;369;p15" descr="Google Shape;369;p15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1505967">
            <a:off x="7794749" y="4159475"/>
            <a:ext cx="281752" cy="337329"/>
          </a:xfrm>
          <a:prstGeom prst="rect">
            <a:avLst/>
          </a:prstGeom>
          <a:ln w="12700">
            <a:miter lim="400000"/>
          </a:ln>
        </p:spPr>
      </p:pic>
      <p:sp>
        <p:nvSpPr>
          <p:cNvPr id="39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402" name="مستطيل مستدير الزوايا"/>
          <p:cNvSpPr/>
          <p:nvPr/>
        </p:nvSpPr>
        <p:spPr>
          <a:xfrm>
            <a:off x="397943" y="910443"/>
            <a:ext cx="6380815" cy="3974683"/>
          </a:xfrm>
          <a:prstGeom prst="roundRect">
            <a:avLst>
              <a:gd name="adj" fmla="val 4053"/>
            </a:avLst>
          </a:prstGeom>
          <a:solidFill>
            <a:schemeClr val="accent3">
              <a:lumOff val="44000"/>
            </a:schemeClr>
          </a:solidFill>
          <a:ln w="25400">
            <a:solidFill>
              <a:srgbClr val="8CAEBB"/>
            </a:solidFill>
            <a:custDash>
              <a:ds d="200000" sp="200000"/>
            </a:custDash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03" name="الصف ثالث متوسط"/>
          <p:cNvSpPr txBox="1"/>
          <p:nvPr/>
        </p:nvSpPr>
        <p:spPr>
          <a:xfrm>
            <a:off x="7586042" y="559091"/>
            <a:ext cx="1271588" cy="221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1600">
                <a:solidFill>
                  <a:srgbClr val="0042A9"/>
                </a:solidFill>
              </a:defRPr>
            </a:lvl1pPr>
          </a:lstStyle>
          <a:p>
            <a:pPr rtl="0">
              <a:defRPr>
                <a:solidFill>
                  <a:srgbClr val="CCEAE9"/>
                </a:solidFill>
              </a:defRPr>
            </a:pPr>
            <a:r>
              <a:rPr>
                <a:solidFill>
                  <a:srgbClr val="0042A9"/>
                </a:solidFill>
              </a:rPr>
              <a:t>الصف ثالث متوسط</a:t>
            </a:r>
          </a:p>
        </p:txBody>
      </p:sp>
      <p:sp>
        <p:nvSpPr>
          <p:cNvPr id="404" name="▪️حل معادلات ذات متغير واحد"/>
          <p:cNvSpPr txBox="1"/>
          <p:nvPr/>
        </p:nvSpPr>
        <p:spPr>
          <a:xfrm>
            <a:off x="7048034" y="1408212"/>
            <a:ext cx="1173803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300">
                <a:solidFill>
                  <a:srgbClr val="474747"/>
                </a:solidFill>
              </a:defRPr>
            </a:lvl1pPr>
          </a:lstStyle>
          <a:p>
            <a:pPr rtl="0">
              <a:defRPr/>
            </a:pPr>
            <a:r>
              <a:t>▪️حل معادلات ذات متغير واحد </a:t>
            </a:r>
          </a:p>
        </p:txBody>
      </p:sp>
      <p:sp>
        <p:nvSpPr>
          <p:cNvPr id="405" name="▪️حل معدلات ذات متغيرين"/>
          <p:cNvSpPr txBox="1"/>
          <p:nvPr/>
        </p:nvSpPr>
        <p:spPr>
          <a:xfrm>
            <a:off x="6987182" y="1964888"/>
            <a:ext cx="1295506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>
                <a:solidFill>
                  <a:srgbClr val="474747"/>
                </a:solidFill>
              </a:defRPr>
            </a:lvl1pPr>
          </a:lstStyle>
          <a:p>
            <a:pPr rtl="0">
              <a:defRPr/>
            </a:pPr>
            <a:r>
              <a:t>▪️حل معدلات ذات متغيرين</a:t>
            </a:r>
          </a:p>
        </p:txBody>
      </p:sp>
      <p:sp>
        <p:nvSpPr>
          <p:cNvPr id="406" name="المعادلات"/>
          <p:cNvSpPr txBox="1"/>
          <p:nvPr/>
        </p:nvSpPr>
        <p:spPr>
          <a:xfrm>
            <a:off x="4572000" y="176194"/>
            <a:ext cx="1075048" cy="3828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600">
                <a:solidFill>
                  <a:srgbClr val="325C5B"/>
                </a:solidFill>
              </a:defRPr>
            </a:lvl1pPr>
          </a:lstStyle>
          <a:p>
            <a:pPr rtl="0">
              <a:defRPr/>
            </a:pPr>
            <a:r>
              <a:t>المعادلات </a:t>
            </a:r>
          </a:p>
        </p:txBody>
      </p:sp>
      <p:pic>
        <p:nvPicPr>
          <p:cNvPr id="407" name="IMG_4589.jpeg" descr="IMG_4589.jpeg"/>
          <p:cNvPicPr>
            <a:picLocks noChangeAspect="1"/>
          </p:cNvPicPr>
          <p:nvPr/>
        </p:nvPicPr>
        <p:blipFill>
          <a:blip r:embed="rId3">
            <a:alphaModFix amt="70776"/>
            <a:extLst/>
          </a:blip>
          <a:srcRect l="28133" t="28529" r="28439" b="28125"/>
          <a:stretch>
            <a:fillRect/>
          </a:stretch>
        </p:blipFill>
        <p:spPr>
          <a:xfrm>
            <a:off x="7281647" y="2593961"/>
            <a:ext cx="608791" cy="6076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229" h="21560" fill="norm" stroke="1" extrusionOk="0">
                <a:moveTo>
                  <a:pt x="10064" y="0"/>
                </a:moveTo>
                <a:cubicBezTo>
                  <a:pt x="8122" y="9"/>
                  <a:pt x="7938" y="30"/>
                  <a:pt x="6886" y="423"/>
                </a:cubicBezTo>
                <a:cubicBezTo>
                  <a:pt x="1542" y="2414"/>
                  <a:pt x="-1268" y="8576"/>
                  <a:pt x="556" y="14293"/>
                </a:cubicBezTo>
                <a:cubicBezTo>
                  <a:pt x="1725" y="17955"/>
                  <a:pt x="4641" y="20671"/>
                  <a:pt x="8205" y="21418"/>
                </a:cubicBezTo>
                <a:cubicBezTo>
                  <a:pt x="8517" y="21483"/>
                  <a:pt x="9376" y="21551"/>
                  <a:pt x="10117" y="21559"/>
                </a:cubicBezTo>
                <a:cubicBezTo>
                  <a:pt x="13038" y="21589"/>
                  <a:pt x="15661" y="20391"/>
                  <a:pt x="17595" y="18151"/>
                </a:cubicBezTo>
                <a:cubicBezTo>
                  <a:pt x="19564" y="15869"/>
                  <a:pt x="20332" y="13547"/>
                  <a:pt x="20219" y="10265"/>
                </a:cubicBezTo>
                <a:cubicBezTo>
                  <a:pt x="20149" y="8225"/>
                  <a:pt x="19919" y="7239"/>
                  <a:pt x="19072" y="5478"/>
                </a:cubicBezTo>
                <a:cubicBezTo>
                  <a:pt x="18293" y="3858"/>
                  <a:pt x="16505" y="1991"/>
                  <a:pt x="14931" y="1141"/>
                </a:cubicBezTo>
                <a:cubicBezTo>
                  <a:pt x="13088" y="145"/>
                  <a:pt x="12455" y="-11"/>
                  <a:pt x="10064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408" name="الفصل ١ المعادلات الخطية"/>
          <p:cNvSpPr txBox="1"/>
          <p:nvPr/>
        </p:nvSpPr>
        <p:spPr>
          <a:xfrm>
            <a:off x="496186" y="304142"/>
            <a:ext cx="986204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900">
                <a:solidFill>
                  <a:srgbClr val="016E8F"/>
                </a:solidFill>
              </a:defRPr>
            </a:lvl1pPr>
          </a:lstStyle>
          <a:p>
            <a:pPr rtl="0">
              <a:defRPr/>
            </a:pPr>
            <a:r>
              <a:t>الفصل ١ المعادلات الخطية</a:t>
            </a:r>
          </a:p>
        </p:txBody>
      </p:sp>
      <p:sp>
        <p:nvSpPr>
          <p:cNvPr id="40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_1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6" name="Google Shape;399;p17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418" name="Google Shape;400;p17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416" name="Google Shape;401;p17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17" name="Google Shape;402;p17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427" name="Google Shape;403;p17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419" name="Google Shape;404;p17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426" name="Google Shape;405;p17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420" name="Google Shape;406;p17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21" name="Google Shape;407;p17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22" name="Google Shape;408;p17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23" name="Google Shape;409;p17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24" name="Google Shape;410;p17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25" name="Google Shape;411;p17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428" name="Google Shape;412;p17" descr="Google Shape;412;p1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29" name="Google Shape;413;p17" descr="Google Shape;413;p1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0" name="Google Shape;414;p17" descr="Google Shape;414;p1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1" name="Google Shape;415;p17" descr="Google Shape;415;p1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2" name="Google Shape;416;p17" descr="Google Shape;416;p1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3" name="Google Shape;417;p17" descr="Google Shape;417;p1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4" name="Google Shape;418;p17" descr="Google Shape;418;p1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5" name="Google Shape;419;p17" descr="Google Shape;419;p17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37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pic>
        <p:nvPicPr>
          <p:cNvPr id="438" name="Google Shape;421;p17" descr="Google Shape;421;p17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95350" y="606958"/>
            <a:ext cx="902452" cy="867641"/>
          </a:xfrm>
          <a:prstGeom prst="rect">
            <a:avLst/>
          </a:prstGeom>
          <a:ln w="12700">
            <a:miter lim="400000"/>
          </a:ln>
        </p:spPr>
      </p:pic>
      <p:pic>
        <p:nvPicPr>
          <p:cNvPr id="439" name="Google Shape;422;p17" descr="Google Shape;422;p17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>
            <a:off x="7467300" y="662174"/>
            <a:ext cx="281752" cy="337329"/>
          </a:xfrm>
          <a:prstGeom prst="rect">
            <a:avLst/>
          </a:prstGeom>
          <a:ln w="12700">
            <a:miter lim="400000"/>
          </a:ln>
        </p:spPr>
      </p:pic>
      <p:pic>
        <p:nvPicPr>
          <p:cNvPr id="440" name="Google Shape;423;p17" descr="Google Shape;423;p17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8468264" y="828802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441" name="Google Shape;424;p17" descr="Google Shape;424;p17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9749776">
            <a:off x="914098" y="4383228"/>
            <a:ext cx="281738" cy="302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442" name="Google Shape;425;p17" descr="Google Shape;425;p17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1505967">
            <a:off x="8442025" y="4365950"/>
            <a:ext cx="281752" cy="337329"/>
          </a:xfrm>
          <a:prstGeom prst="rect">
            <a:avLst/>
          </a:prstGeom>
          <a:ln w="12700">
            <a:miter lim="400000"/>
          </a:ln>
        </p:spPr>
      </p:pic>
      <p:sp>
        <p:nvSpPr>
          <p:cNvPr id="44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_1_1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0" name="Google Shape;427;p18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452" name="Google Shape;428;p18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450" name="Google Shape;429;p18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51" name="Google Shape;430;p18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461" name="Google Shape;431;p18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453" name="Google Shape;432;p18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460" name="Google Shape;433;p18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454" name="Google Shape;434;p18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55" name="Google Shape;435;p18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56" name="Google Shape;436;p18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57" name="Google Shape;437;p18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58" name="Google Shape;438;p18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59" name="Google Shape;439;p18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462" name="Google Shape;440;p18" descr="Google Shape;440;p1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63" name="Google Shape;441;p18" descr="Google Shape;441;p1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64" name="Google Shape;442;p18" descr="Google Shape;442;p1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65" name="Google Shape;443;p18" descr="Google Shape;443;p1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66" name="Google Shape;444;p18" descr="Google Shape;444;p1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67" name="Google Shape;445;p18" descr="Google Shape;445;p1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68" name="Google Shape;446;p18" descr="Google Shape;446;p1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69" name="Google Shape;447;p18" descr="Google Shape;447;p18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71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47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_1_1_1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9" name="Google Shape;455;p19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481" name="Google Shape;456;p19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479" name="Google Shape;457;p19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80" name="Google Shape;458;p19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490" name="Google Shape;459;p19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482" name="Google Shape;460;p19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489" name="Google Shape;461;p19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483" name="Google Shape;462;p19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84" name="Google Shape;463;p19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85" name="Google Shape;464;p19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86" name="Google Shape;465;p19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87" name="Google Shape;466;p19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88" name="Google Shape;467;p19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491" name="Google Shape;468;p19" descr="Google Shape;468;p1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2" name="Google Shape;469;p19" descr="Google Shape;469;p1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3" name="Google Shape;470;p19" descr="Google Shape;470;p1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4" name="Google Shape;471;p19" descr="Google Shape;471;p1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5" name="Google Shape;472;p19" descr="Google Shape;472;p1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6" name="Google Shape;473;p19" descr="Google Shape;473;p1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7" name="Google Shape;474;p19" descr="Google Shape;474;p1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8" name="Google Shape;475;p19" descr="Google Shape;475;p19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00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pic>
        <p:nvPicPr>
          <p:cNvPr id="501" name="Google Shape;477;p19" descr="Google Shape;477;p19"/>
          <p:cNvPicPr>
            <a:picLocks noChangeAspect="1"/>
          </p:cNvPicPr>
          <p:nvPr/>
        </p:nvPicPr>
        <p:blipFill>
          <a:blip r:embed="rId4">
            <a:alphaModFix amt="89000"/>
            <a:extLst/>
          </a:blip>
          <a:stretch>
            <a:fillRect/>
          </a:stretch>
        </p:blipFill>
        <p:spPr>
          <a:xfrm>
            <a:off x="7592600" y="606950"/>
            <a:ext cx="864283" cy="739776"/>
          </a:xfrm>
          <a:prstGeom prst="rect">
            <a:avLst/>
          </a:prstGeom>
          <a:ln w="12700">
            <a:miter lim="400000"/>
          </a:ln>
        </p:spPr>
      </p:pic>
      <p:pic>
        <p:nvPicPr>
          <p:cNvPr id="502" name="Google Shape;478;p19" descr="Google Shape;478;p19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8515439" y="1085976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503" name="Google Shape;479;p19" descr="Google Shape;479;p19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4782" t="26207" r="9676" b="12472"/>
          <a:stretch>
            <a:fillRect/>
          </a:stretch>
        </p:blipFill>
        <p:spPr>
          <a:xfrm rot="20379353">
            <a:off x="856204" y="789589"/>
            <a:ext cx="343595" cy="398078"/>
          </a:xfrm>
          <a:prstGeom prst="rect">
            <a:avLst/>
          </a:prstGeom>
          <a:ln w="12700">
            <a:miter lim="400000"/>
          </a:ln>
        </p:spPr>
      </p:pic>
      <p:pic>
        <p:nvPicPr>
          <p:cNvPr id="504" name="Google Shape;480;p19" descr="Google Shape;480;p19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2699978">
            <a:off x="1193699" y="988679"/>
            <a:ext cx="281738" cy="302773"/>
          </a:xfrm>
          <a:prstGeom prst="rect">
            <a:avLst/>
          </a:prstGeom>
          <a:ln w="12700">
            <a:miter lim="400000"/>
          </a:ln>
        </p:spPr>
      </p:pic>
      <p:pic>
        <p:nvPicPr>
          <p:cNvPr id="505" name="Google Shape;481;p19" descr="Google Shape;481;p19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404" t="19815" r="13488" b="20554"/>
          <a:stretch>
            <a:fillRect/>
          </a:stretch>
        </p:blipFill>
        <p:spPr>
          <a:xfrm rot="895602">
            <a:off x="3086206" y="4409080"/>
            <a:ext cx="227638" cy="276622"/>
          </a:xfrm>
          <a:prstGeom prst="rect">
            <a:avLst/>
          </a:prstGeom>
          <a:ln w="12700">
            <a:miter lim="400000"/>
          </a:ln>
        </p:spPr>
      </p:pic>
      <p:sp>
        <p:nvSpPr>
          <p:cNvPr id="50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_1_1_1_1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3" name="Google Shape;483;p20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515" name="Google Shape;484;p20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513" name="Google Shape;485;p20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14" name="Google Shape;486;p20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524" name="Google Shape;487;p20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516" name="Google Shape;488;p20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523" name="Google Shape;489;p20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517" name="Google Shape;490;p20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18" name="Google Shape;491;p20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19" name="Google Shape;492;p20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20" name="Google Shape;493;p20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21" name="Google Shape;494;p20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22" name="Google Shape;495;p20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525" name="Google Shape;496;p20" descr="Google Shape;496;p20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26" name="Google Shape;497;p20" descr="Google Shape;497;p20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27" name="Google Shape;498;p20" descr="Google Shape;498;p20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28" name="Google Shape;499;p20" descr="Google Shape;499;p20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29" name="Google Shape;500;p20" descr="Google Shape;500;p20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30" name="Google Shape;501;p20" descr="Google Shape;501;p20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31" name="Google Shape;502;p20" descr="Google Shape;502;p20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32" name="Google Shape;503;p20" descr="Google Shape;503;p20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34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pic>
        <p:nvPicPr>
          <p:cNvPr id="535" name="Google Shape;505;p20" descr="Google Shape;505;p20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20749352">
            <a:off x="8475799" y="1321900"/>
            <a:ext cx="281752" cy="337328"/>
          </a:xfrm>
          <a:prstGeom prst="rect">
            <a:avLst/>
          </a:prstGeom>
          <a:ln w="12700">
            <a:miter lim="400000"/>
          </a:ln>
        </p:spPr>
      </p:pic>
      <p:pic>
        <p:nvPicPr>
          <p:cNvPr id="536" name="Google Shape;506;p20" descr="Google Shape;506;p20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8367989" y="814277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537" name="Google Shape;507;p20" descr="Google Shape;507;p20"/>
          <p:cNvPicPr>
            <a:picLocks noChangeAspect="1"/>
          </p:cNvPicPr>
          <p:nvPr/>
        </p:nvPicPr>
        <p:blipFill>
          <a:blip r:embed="rId6">
            <a:alphaModFix amt="85000"/>
            <a:extLst/>
          </a:blip>
          <a:stretch>
            <a:fillRect/>
          </a:stretch>
        </p:blipFill>
        <p:spPr>
          <a:xfrm>
            <a:off x="847725" y="885924"/>
            <a:ext cx="780274" cy="675124"/>
          </a:xfrm>
          <a:prstGeom prst="rect">
            <a:avLst/>
          </a:prstGeom>
          <a:ln w="12700">
            <a:miter lim="400000"/>
          </a:ln>
        </p:spPr>
      </p:pic>
      <p:pic>
        <p:nvPicPr>
          <p:cNvPr id="538" name="Google Shape;508;p20" descr="Google Shape;508;p20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7" b="20554"/>
          <a:stretch>
            <a:fillRect/>
          </a:stretch>
        </p:blipFill>
        <p:spPr>
          <a:xfrm rot="1593217">
            <a:off x="1496407" y="784368"/>
            <a:ext cx="174967" cy="212610"/>
          </a:xfrm>
          <a:prstGeom prst="rect">
            <a:avLst/>
          </a:prstGeom>
          <a:ln w="12700">
            <a:miter lim="400000"/>
          </a:ln>
        </p:spPr>
      </p:pic>
      <p:pic>
        <p:nvPicPr>
          <p:cNvPr id="539" name="Google Shape;509;p20" descr="Google Shape;509;p20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7" b="20554"/>
          <a:stretch>
            <a:fillRect/>
          </a:stretch>
        </p:blipFill>
        <p:spPr>
          <a:xfrm rot="154">
            <a:off x="1180005" y="586778"/>
            <a:ext cx="226772" cy="275564"/>
          </a:xfrm>
          <a:prstGeom prst="rect">
            <a:avLst/>
          </a:prstGeom>
          <a:ln w="12700">
            <a:miter lim="400000"/>
          </a:ln>
        </p:spPr>
      </p:pic>
      <p:sp>
        <p:nvSpPr>
          <p:cNvPr id="54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Google Shape;40;p3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60" name="Google Shape;41;p3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58" name="Google Shape;42;p3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9" name="Google Shape;43;p3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69" name="Google Shape;44;p3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61" name="Google Shape;45;p3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68" name="Google Shape;46;p3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62" name="Google Shape;47;p3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3" name="Google Shape;48;p3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4" name="Google Shape;49;p3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5" name="Google Shape;50;p3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6" name="Google Shape;51;p3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7" name="Google Shape;52;p3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70" name="Google Shape;53;p3" descr="Google Shape;53;p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1" name="Google Shape;54;p3" descr="Google Shape;54;p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2" name="Google Shape;55;p3" descr="Google Shape;55;p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3" name="Google Shape;56;p3" descr="Google Shape;56;p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4" name="Google Shape;57;p3" descr="Google Shape;57;p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5" name="Google Shape;58;p3" descr="Google Shape;58;p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6" name="Google Shape;59;p3" descr="Google Shape;59;p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7" name="Google Shape;60;p3" descr="Google Shape;60;p3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9" name="نص العنوان"/>
          <p:cNvSpPr txBox="1"/>
          <p:nvPr>
            <p:ph type="title"/>
          </p:nvPr>
        </p:nvSpPr>
        <p:spPr>
          <a:xfrm>
            <a:off x="2205900" y="2331824"/>
            <a:ext cx="5067601" cy="841801"/>
          </a:xfrm>
          <a:prstGeom prst="rect">
            <a:avLst/>
          </a:prstGeom>
        </p:spPr>
        <p:txBody>
          <a:bodyPr anchor="ctr"/>
          <a:lstStyle>
            <a:lvl1pPr>
              <a:defRPr sz="5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0" name="مستوى النص الأول…"/>
          <p:cNvSpPr txBox="1"/>
          <p:nvPr>
            <p:ph type="body" sz="quarter" idx="1"/>
          </p:nvPr>
        </p:nvSpPr>
        <p:spPr>
          <a:xfrm>
            <a:off x="2205900" y="3084550"/>
            <a:ext cx="5067601" cy="713401"/>
          </a:xfrm>
          <a:prstGeom prst="rect">
            <a:avLst/>
          </a:prstGeom>
          <a:noFill/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sz="1800"/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sz="1800"/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sz="1800"/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sz="1800"/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sz="1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81" name="Google Shape;64;p3" descr="Google Shape;64;p3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4782" t="26207" r="9676" b="12472"/>
          <a:stretch>
            <a:fillRect/>
          </a:stretch>
        </p:blipFill>
        <p:spPr>
          <a:xfrm flipH="1" rot="1220647">
            <a:off x="8392315" y="847138"/>
            <a:ext cx="343595" cy="398079"/>
          </a:xfrm>
          <a:prstGeom prst="rect">
            <a:avLst/>
          </a:prstGeom>
          <a:ln w="12700">
            <a:miter lim="400000"/>
          </a:ln>
        </p:spPr>
      </p:pic>
      <p:pic>
        <p:nvPicPr>
          <p:cNvPr id="82" name="Google Shape;65;p3" descr="Google Shape;65;p3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 flipH="1">
            <a:off x="2477463" y="757424"/>
            <a:ext cx="281752" cy="337329"/>
          </a:xfrm>
          <a:prstGeom prst="rect">
            <a:avLst/>
          </a:prstGeom>
          <a:ln w="12700">
            <a:miter lim="400000"/>
          </a:ln>
        </p:spPr>
      </p:pic>
      <p:pic>
        <p:nvPicPr>
          <p:cNvPr id="83" name="Google Shape;66;p3" descr="Google Shape;66;p3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6404" t="19815" r="13488" b="20553"/>
          <a:stretch>
            <a:fillRect/>
          </a:stretch>
        </p:blipFill>
        <p:spPr>
          <a:xfrm flipH="1" rot="20006807">
            <a:off x="957284" y="828802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84" name="Google Shape;67;p3" descr="Google Shape;67;p3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945" t="23685" r="10976" b="22040"/>
          <a:stretch>
            <a:fillRect/>
          </a:stretch>
        </p:blipFill>
        <p:spPr>
          <a:xfrm flipH="1" rot="1850224">
            <a:off x="8192476" y="4046604"/>
            <a:ext cx="281738" cy="302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85" name="Google Shape;68;p3" descr="Google Shape;68;p3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404" t="19815" r="13488" b="20554"/>
          <a:stretch>
            <a:fillRect/>
          </a:stretch>
        </p:blipFill>
        <p:spPr>
          <a:xfrm flipH="1" rot="20704398">
            <a:off x="7847620" y="3927330"/>
            <a:ext cx="227638" cy="276622"/>
          </a:xfrm>
          <a:prstGeom prst="rect">
            <a:avLst/>
          </a:prstGeom>
          <a:ln w="12700">
            <a:miter lim="400000"/>
          </a:ln>
        </p:spPr>
      </p:pic>
      <p:pic>
        <p:nvPicPr>
          <p:cNvPr id="86" name="Google Shape;69;p3" descr="Google Shape;69;p3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 flipH="1" rot="20094033">
            <a:off x="1216562" y="4369025"/>
            <a:ext cx="281752" cy="337329"/>
          </a:xfrm>
          <a:prstGeom prst="rect">
            <a:avLst/>
          </a:prstGeom>
          <a:ln w="12700">
            <a:miter lim="400000"/>
          </a:ln>
        </p:spPr>
      </p:pic>
      <p:sp>
        <p:nvSpPr>
          <p:cNvPr id="8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_1_1_1_1_1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7" name="Google Shape;511;p21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549" name="Google Shape;512;p21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547" name="Google Shape;513;p21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48" name="Google Shape;514;p21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558" name="Google Shape;515;p21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550" name="Google Shape;516;p21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557" name="Google Shape;517;p21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551" name="Google Shape;518;p21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52" name="Google Shape;519;p21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53" name="Google Shape;520;p21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54" name="Google Shape;521;p21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55" name="Google Shape;522;p21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56" name="Google Shape;523;p21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559" name="Google Shape;524;p21" descr="Google Shape;524;p2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60" name="Google Shape;525;p21" descr="Google Shape;525;p2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61" name="Google Shape;526;p21" descr="Google Shape;526;p2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62" name="Google Shape;527;p21" descr="Google Shape;527;p2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63" name="Google Shape;528;p21" descr="Google Shape;528;p2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64" name="Google Shape;529;p21" descr="Google Shape;529;p2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65" name="Google Shape;530;p21" descr="Google Shape;530;p2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66" name="Google Shape;531;p21" descr="Google Shape;531;p21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68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573" name="Google Shape;533;p21"/>
          <p:cNvGrpSpPr/>
          <p:nvPr/>
        </p:nvGrpSpPr>
        <p:grpSpPr>
          <a:xfrm>
            <a:off x="7785644" y="606936"/>
            <a:ext cx="707829" cy="707829"/>
            <a:chOff x="0" y="0"/>
            <a:chExt cx="707828" cy="707828"/>
          </a:xfrm>
        </p:grpSpPr>
        <p:grpSp>
          <p:nvGrpSpPr>
            <p:cNvPr id="571" name="Google Shape;534;p21"/>
            <p:cNvGrpSpPr/>
            <p:nvPr/>
          </p:nvGrpSpPr>
          <p:grpSpPr>
            <a:xfrm>
              <a:off x="-1" y="-1"/>
              <a:ext cx="707830" cy="707830"/>
              <a:chOff x="0" y="0"/>
              <a:chExt cx="707828" cy="707828"/>
            </a:xfrm>
          </p:grpSpPr>
          <p:sp>
            <p:nvSpPr>
              <p:cNvPr id="569" name="Google Shape;535;p21"/>
              <p:cNvSpPr/>
              <p:nvPr/>
            </p:nvSpPr>
            <p:spPr>
              <a:xfrm>
                <a:off x="-1" y="-1"/>
                <a:ext cx="707830" cy="707830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570" name="Google Shape;536;p21" descr="Google Shape;536;p21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44554" y="47489"/>
                <a:ext cx="615778" cy="61046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572" name="Google Shape;537;p21" descr="Google Shape;537;p21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29829" y="111567"/>
              <a:ext cx="469422" cy="4846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574" name="Google Shape;538;p21" descr="Google Shape;538;p21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4782" t="26207" r="9676" b="12472"/>
          <a:stretch>
            <a:fillRect/>
          </a:stretch>
        </p:blipFill>
        <p:spPr>
          <a:xfrm rot="20379353">
            <a:off x="957204" y="847138"/>
            <a:ext cx="343595" cy="398079"/>
          </a:xfrm>
          <a:prstGeom prst="rect">
            <a:avLst/>
          </a:prstGeom>
          <a:ln w="12700">
            <a:miter lim="400000"/>
          </a:ln>
        </p:spPr>
      </p:pic>
      <p:pic>
        <p:nvPicPr>
          <p:cNvPr id="575" name="Google Shape;539;p21" descr="Google Shape;539;p21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7866" t="19810" r="12095" b="21432"/>
          <a:stretch>
            <a:fillRect/>
          </a:stretch>
        </p:blipFill>
        <p:spPr>
          <a:xfrm rot="1800004">
            <a:off x="8569676" y="988852"/>
            <a:ext cx="272234" cy="325927"/>
          </a:xfrm>
          <a:prstGeom prst="rect">
            <a:avLst/>
          </a:prstGeom>
          <a:ln w="12700">
            <a:miter lim="400000"/>
          </a:ln>
        </p:spPr>
      </p:pic>
      <p:pic>
        <p:nvPicPr>
          <p:cNvPr id="576" name="Google Shape;540;p21" descr="Google Shape;540;p21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9749776">
            <a:off x="743399" y="4432866"/>
            <a:ext cx="281738" cy="302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577" name="Google Shape;541;p21" descr="Google Shape;541;p21"/>
          <p:cNvPicPr>
            <a:picLocks noChangeAspect="1"/>
          </p:cNvPicPr>
          <p:nvPr/>
        </p:nvPicPr>
        <p:blipFill>
          <a:blip r:embed="rId9">
            <a:alphaModFix amt="90000"/>
            <a:extLst/>
          </a:blip>
          <a:srcRect l="16404" t="19815" r="13488" b="20554"/>
          <a:stretch>
            <a:fillRect/>
          </a:stretch>
        </p:blipFill>
        <p:spPr>
          <a:xfrm rot="20365898">
            <a:off x="8547757" y="3804542"/>
            <a:ext cx="227639" cy="276622"/>
          </a:xfrm>
          <a:prstGeom prst="rect">
            <a:avLst/>
          </a:prstGeom>
          <a:ln w="12700">
            <a:miter lim="400000"/>
          </a:ln>
        </p:spPr>
      </p:pic>
      <p:pic>
        <p:nvPicPr>
          <p:cNvPr id="578" name="Google Shape;542;p21" descr="Google Shape;542;p21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1505967">
            <a:off x="8194799" y="4369025"/>
            <a:ext cx="281752" cy="337329"/>
          </a:xfrm>
          <a:prstGeom prst="rect">
            <a:avLst/>
          </a:prstGeom>
          <a:ln w="12700">
            <a:miter lim="400000"/>
          </a:ln>
        </p:spPr>
      </p:pic>
      <p:sp>
        <p:nvSpPr>
          <p:cNvPr id="57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_1_1_1_1_1_1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6" name="Google Shape;544;p22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588" name="Google Shape;545;p22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586" name="Google Shape;546;p22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87" name="Google Shape;547;p22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597" name="Google Shape;548;p22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589" name="Google Shape;549;p22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596" name="Google Shape;550;p22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590" name="Google Shape;551;p22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91" name="Google Shape;552;p22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92" name="Google Shape;553;p22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93" name="Google Shape;554;p22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94" name="Google Shape;555;p22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95" name="Google Shape;556;p22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598" name="Google Shape;557;p22" descr="Google Shape;557;p22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99" name="Google Shape;558;p22" descr="Google Shape;558;p22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00" name="Google Shape;559;p22" descr="Google Shape;559;p22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01" name="Google Shape;560;p22" descr="Google Shape;560;p22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02" name="Google Shape;561;p22" descr="Google Shape;561;p22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03" name="Google Shape;562;p22" descr="Google Shape;562;p22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04" name="Google Shape;563;p22" descr="Google Shape;563;p22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05" name="Google Shape;564;p22" descr="Google Shape;564;p22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07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pic>
        <p:nvPicPr>
          <p:cNvPr id="608" name="Google Shape;566;p22" descr="Google Shape;566;p22"/>
          <p:cNvPicPr>
            <a:picLocks noChangeAspect="1"/>
          </p:cNvPicPr>
          <p:nvPr/>
        </p:nvPicPr>
        <p:blipFill>
          <a:blip r:embed="rId4">
            <a:alphaModFix amt="89000"/>
            <a:extLst/>
          </a:blip>
          <a:stretch>
            <a:fillRect/>
          </a:stretch>
        </p:blipFill>
        <p:spPr>
          <a:xfrm flipH="1">
            <a:off x="880207" y="699324"/>
            <a:ext cx="672343" cy="675974"/>
          </a:xfrm>
          <a:prstGeom prst="rect">
            <a:avLst/>
          </a:prstGeom>
          <a:ln w="12700">
            <a:miter lim="400000"/>
          </a:ln>
        </p:spPr>
      </p:pic>
      <p:pic>
        <p:nvPicPr>
          <p:cNvPr id="609" name="Google Shape;567;p22" descr="Google Shape;567;p22"/>
          <p:cNvPicPr>
            <a:picLocks noChangeAspect="1"/>
          </p:cNvPicPr>
          <p:nvPr/>
        </p:nvPicPr>
        <p:blipFill>
          <a:blip r:embed="rId5">
            <a:alphaModFix amt="85000"/>
            <a:extLst/>
          </a:blip>
          <a:stretch>
            <a:fillRect/>
          </a:stretch>
        </p:blipFill>
        <p:spPr>
          <a:xfrm>
            <a:off x="8022074" y="4080250"/>
            <a:ext cx="724645" cy="630499"/>
          </a:xfrm>
          <a:prstGeom prst="rect">
            <a:avLst/>
          </a:prstGeom>
          <a:ln w="12700">
            <a:miter lim="400000"/>
          </a:ln>
        </p:spPr>
      </p:pic>
      <p:pic>
        <p:nvPicPr>
          <p:cNvPr id="610" name="Google Shape;568;p22" descr="Google Shape;568;p22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7866" t="19811" r="12095" b="21432"/>
          <a:stretch>
            <a:fillRect/>
          </a:stretch>
        </p:blipFill>
        <p:spPr>
          <a:xfrm>
            <a:off x="1602224" y="606951"/>
            <a:ext cx="225415" cy="269875"/>
          </a:xfrm>
          <a:prstGeom prst="rect">
            <a:avLst/>
          </a:prstGeom>
          <a:ln w="12700">
            <a:miter lim="400000"/>
          </a:ln>
        </p:spPr>
      </p:pic>
      <p:pic>
        <p:nvPicPr>
          <p:cNvPr id="611" name="Google Shape;569;p22" descr="Google Shape;569;p22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404" t="19815" r="13488" b="20554"/>
          <a:stretch>
            <a:fillRect/>
          </a:stretch>
        </p:blipFill>
        <p:spPr>
          <a:xfrm rot="19707991">
            <a:off x="736475" y="1432152"/>
            <a:ext cx="210025" cy="255215"/>
          </a:xfrm>
          <a:prstGeom prst="rect">
            <a:avLst/>
          </a:prstGeom>
          <a:ln w="12700">
            <a:miter lim="400000"/>
          </a:ln>
        </p:spPr>
      </p:pic>
      <p:pic>
        <p:nvPicPr>
          <p:cNvPr id="612" name="Google Shape;570;p22" descr="Google Shape;570;p22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9749776">
            <a:off x="902873" y="4280153"/>
            <a:ext cx="281738" cy="302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613" name="Google Shape;571;p22" descr="Google Shape;571;p22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1505967">
            <a:off x="8461175" y="3614650"/>
            <a:ext cx="281752" cy="337329"/>
          </a:xfrm>
          <a:prstGeom prst="rect">
            <a:avLst/>
          </a:prstGeom>
          <a:ln w="12700">
            <a:miter lim="400000"/>
          </a:ln>
        </p:spPr>
      </p:pic>
      <p:pic>
        <p:nvPicPr>
          <p:cNvPr id="614" name="Google Shape;572;p22" descr="Google Shape;572;p22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477678">
            <a:off x="8461172" y="657753"/>
            <a:ext cx="281739" cy="302776"/>
          </a:xfrm>
          <a:prstGeom prst="rect">
            <a:avLst/>
          </a:prstGeom>
          <a:ln w="12700">
            <a:miter lim="400000"/>
          </a:ln>
        </p:spPr>
      </p:pic>
      <p:sp>
        <p:nvSpPr>
          <p:cNvPr id="61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2" name="Google Shape;574;p23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624" name="Google Shape;575;p23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622" name="Google Shape;576;p23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23" name="Google Shape;577;p23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633" name="Google Shape;578;p23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625" name="Google Shape;579;p23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632" name="Google Shape;580;p23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626" name="Google Shape;581;p23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27" name="Google Shape;582;p23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28" name="Google Shape;583;p23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29" name="Google Shape;584;p23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30" name="Google Shape;585;p23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31" name="Google Shape;586;p23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634" name="Google Shape;587;p23" descr="Google Shape;587;p2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35" name="Google Shape;588;p23" descr="Google Shape;588;p2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36" name="Google Shape;589;p23" descr="Google Shape;589;p2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37" name="Google Shape;590;p23" descr="Google Shape;590;p2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38" name="Google Shape;591;p23" descr="Google Shape;591;p2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39" name="Google Shape;592;p23" descr="Google Shape;592;p2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40" name="Google Shape;593;p23" descr="Google Shape;593;p2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41" name="Google Shape;594;p23" descr="Google Shape;594;p23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43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644" name="مستوى النص الأول…"/>
          <p:cNvSpPr txBox="1"/>
          <p:nvPr>
            <p:ph type="body" sz="quarter" idx="1"/>
          </p:nvPr>
        </p:nvSpPr>
        <p:spPr>
          <a:xfrm>
            <a:off x="1231793" y="3062553"/>
            <a:ext cx="2077801" cy="342901"/>
          </a:xfrm>
          <a:prstGeom prst="rect">
            <a:avLst/>
          </a:prstGeom>
          <a:noFill/>
        </p:spPr>
        <p:txBody>
          <a:bodyPr anchor="ctr"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b="1" sz="2400">
                <a:latin typeface="Patrick Hand"/>
                <a:ea typeface="Patrick Hand"/>
                <a:cs typeface="Patrick Hand"/>
                <a:sym typeface="Patrick Hand"/>
              </a:defRPr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b="1" sz="2400">
                <a:latin typeface="Patrick Hand"/>
                <a:ea typeface="Patrick Hand"/>
                <a:cs typeface="Patrick Hand"/>
                <a:sym typeface="Patrick Hand"/>
              </a:defRPr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b="1" sz="2400">
                <a:latin typeface="Patrick Hand"/>
                <a:ea typeface="Patrick Hand"/>
                <a:cs typeface="Patrick Hand"/>
                <a:sym typeface="Patrick Hand"/>
              </a:defRPr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b="1" sz="2400">
                <a:latin typeface="Patrick Hand"/>
                <a:ea typeface="Patrick Hand"/>
                <a:cs typeface="Patrick Hand"/>
                <a:sym typeface="Patrick Hand"/>
              </a:defRPr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b="1" sz="2400">
                <a:latin typeface="Patrick Hand"/>
                <a:ea typeface="Patrick Hand"/>
                <a:cs typeface="Patrick Hand"/>
                <a:sym typeface="Patrick Hand"/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645" name="Google Shape;602;p23" descr="Google Shape;602;p23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4782" t="26207" r="9676" b="12472"/>
          <a:stretch>
            <a:fillRect/>
          </a:stretch>
        </p:blipFill>
        <p:spPr>
          <a:xfrm rot="20379353">
            <a:off x="8362904" y="654251"/>
            <a:ext cx="343595" cy="398078"/>
          </a:xfrm>
          <a:prstGeom prst="rect">
            <a:avLst/>
          </a:prstGeom>
          <a:ln w="12700">
            <a:miter lim="400000"/>
          </a:ln>
        </p:spPr>
      </p:pic>
      <p:pic>
        <p:nvPicPr>
          <p:cNvPr id="646" name="Google Shape;603;p23" descr="Google Shape;603;p23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>
            <a:off x="8304424" y="4034274"/>
            <a:ext cx="281752" cy="337328"/>
          </a:xfrm>
          <a:prstGeom prst="rect">
            <a:avLst/>
          </a:prstGeom>
          <a:ln w="12700">
            <a:miter lim="400000"/>
          </a:ln>
        </p:spPr>
      </p:pic>
      <p:pic>
        <p:nvPicPr>
          <p:cNvPr id="647" name="Google Shape;604;p23" descr="Google Shape;604;p23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8576814" y="4355739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648" name="Google Shape;605;p23" descr="Google Shape;605;p23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9749776">
            <a:off x="1050874" y="657767"/>
            <a:ext cx="281738" cy="302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649" name="Google Shape;606;p23" descr="Google Shape;606;p23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2461708">
            <a:off x="1541431" y="580242"/>
            <a:ext cx="227638" cy="276623"/>
          </a:xfrm>
          <a:prstGeom prst="rect">
            <a:avLst/>
          </a:prstGeom>
          <a:ln w="12700">
            <a:miter lim="400000"/>
          </a:ln>
        </p:spPr>
      </p:pic>
      <p:pic>
        <p:nvPicPr>
          <p:cNvPr id="650" name="Google Shape;607;p23" descr="Google Shape;607;p23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4782" t="26207" r="9675" b="12471"/>
          <a:stretch>
            <a:fillRect/>
          </a:stretch>
        </p:blipFill>
        <p:spPr>
          <a:xfrm rot="1097948">
            <a:off x="901332" y="4382046"/>
            <a:ext cx="235213" cy="272502"/>
          </a:xfrm>
          <a:prstGeom prst="rect">
            <a:avLst/>
          </a:prstGeom>
          <a:ln w="12700">
            <a:miter lim="400000"/>
          </a:ln>
        </p:spPr>
      </p:pic>
      <p:sp>
        <p:nvSpPr>
          <p:cNvPr id="65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6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8" name="Google Shape;609;p24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660" name="Google Shape;610;p24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658" name="Google Shape;611;p24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59" name="Google Shape;612;p24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669" name="Google Shape;613;p24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661" name="Google Shape;614;p24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668" name="Google Shape;615;p24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662" name="Google Shape;616;p24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63" name="Google Shape;617;p24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64" name="Google Shape;618;p24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65" name="Google Shape;619;p24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66" name="Google Shape;620;p24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67" name="Google Shape;621;p24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670" name="Google Shape;622;p24" descr="Google Shape;622;p2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71" name="Google Shape;623;p24" descr="Google Shape;623;p2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72" name="Google Shape;624;p24" descr="Google Shape;624;p2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73" name="Google Shape;625;p24" descr="Google Shape;625;p2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74" name="Google Shape;626;p24" descr="Google Shape;626;p2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75" name="Google Shape;627;p24" descr="Google Shape;627;p2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76" name="Google Shape;628;p24" descr="Google Shape;628;p2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77" name="Google Shape;629;p24" descr="Google Shape;629;p24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79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680" name="مستوى النص الأول…"/>
          <p:cNvSpPr txBox="1"/>
          <p:nvPr>
            <p:ph type="body" sz="quarter" idx="1"/>
          </p:nvPr>
        </p:nvSpPr>
        <p:spPr>
          <a:xfrm>
            <a:off x="2528337" y="2357174"/>
            <a:ext cx="1978201" cy="665401"/>
          </a:xfrm>
          <a:prstGeom prst="rect">
            <a:avLst/>
          </a:prstGeom>
          <a:noFill/>
        </p:spPr>
        <p:txBody>
          <a:bodyPr anchor="ctr"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sz="1400"/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sz="1400"/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sz="1400"/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sz="1400"/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sz="1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681" name="Google Shape;639;p24" descr="Google Shape;639;p24"/>
          <p:cNvPicPr>
            <a:picLocks noChangeAspect="1"/>
          </p:cNvPicPr>
          <p:nvPr/>
        </p:nvPicPr>
        <p:blipFill>
          <a:blip r:embed="rId4">
            <a:alphaModFix amt="89000"/>
            <a:extLst/>
          </a:blip>
          <a:stretch>
            <a:fillRect/>
          </a:stretch>
        </p:blipFill>
        <p:spPr>
          <a:xfrm flipH="1">
            <a:off x="8099321" y="4005826"/>
            <a:ext cx="663162" cy="666753"/>
          </a:xfrm>
          <a:prstGeom prst="rect">
            <a:avLst/>
          </a:prstGeom>
          <a:ln w="12700">
            <a:miter lim="400000"/>
          </a:ln>
        </p:spPr>
      </p:pic>
      <p:pic>
        <p:nvPicPr>
          <p:cNvPr id="682" name="Google Shape;640;p24" descr="Google Shape;640;p24"/>
          <p:cNvPicPr>
            <a:picLocks noChangeAspect="1"/>
          </p:cNvPicPr>
          <p:nvPr/>
        </p:nvPicPr>
        <p:blipFill>
          <a:blip r:embed="rId5">
            <a:alphaModFix amt="85000"/>
            <a:extLst/>
          </a:blip>
          <a:stretch>
            <a:fillRect/>
          </a:stretch>
        </p:blipFill>
        <p:spPr>
          <a:xfrm flipH="1">
            <a:off x="847725" y="661588"/>
            <a:ext cx="724644" cy="630499"/>
          </a:xfrm>
          <a:prstGeom prst="rect">
            <a:avLst/>
          </a:prstGeom>
          <a:ln w="12700">
            <a:miter lim="400000"/>
          </a:ln>
        </p:spPr>
      </p:pic>
      <p:pic>
        <p:nvPicPr>
          <p:cNvPr id="683" name="Google Shape;641;p24" descr="Google Shape;641;p24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7866" t="19811" r="12095" b="21432"/>
          <a:stretch>
            <a:fillRect/>
          </a:stretch>
        </p:blipFill>
        <p:spPr>
          <a:xfrm flipH="1">
            <a:off x="7718405" y="606951"/>
            <a:ext cx="225414" cy="269875"/>
          </a:xfrm>
          <a:prstGeom prst="rect">
            <a:avLst/>
          </a:prstGeom>
          <a:ln w="12700">
            <a:miter lim="400000"/>
          </a:ln>
        </p:spPr>
      </p:pic>
      <p:pic>
        <p:nvPicPr>
          <p:cNvPr id="684" name="Google Shape;642;p24" descr="Google Shape;642;p24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404" t="19815" r="13488" b="20554"/>
          <a:stretch>
            <a:fillRect/>
          </a:stretch>
        </p:blipFill>
        <p:spPr>
          <a:xfrm flipH="1" rot="1892009">
            <a:off x="8599544" y="1432152"/>
            <a:ext cx="210025" cy="255215"/>
          </a:xfrm>
          <a:prstGeom prst="rect">
            <a:avLst/>
          </a:prstGeom>
          <a:ln w="12700">
            <a:miter lim="400000"/>
          </a:ln>
        </p:spPr>
      </p:pic>
      <p:pic>
        <p:nvPicPr>
          <p:cNvPr id="685" name="Google Shape;643;p24" descr="Google Shape;643;p24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945" t="23685" r="10976" b="22040"/>
          <a:stretch>
            <a:fillRect/>
          </a:stretch>
        </p:blipFill>
        <p:spPr>
          <a:xfrm flipH="1" rot="20122322">
            <a:off x="783132" y="4324879"/>
            <a:ext cx="281739" cy="302776"/>
          </a:xfrm>
          <a:prstGeom prst="rect">
            <a:avLst/>
          </a:prstGeom>
          <a:ln w="12700">
            <a:miter lim="400000"/>
          </a:ln>
        </p:spPr>
      </p:pic>
      <p:sp>
        <p:nvSpPr>
          <p:cNvPr id="68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3" name="Google Shape;645;p25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695" name="Google Shape;646;p25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693" name="Google Shape;647;p25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94" name="Google Shape;648;p25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704" name="Google Shape;649;p25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696" name="Google Shape;650;p25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703" name="Google Shape;651;p25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697" name="Google Shape;652;p25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98" name="Google Shape;653;p25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99" name="Google Shape;654;p25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00" name="Google Shape;655;p25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01" name="Google Shape;656;p25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02" name="Google Shape;657;p25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705" name="Google Shape;658;p25" descr="Google Shape;658;p2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06" name="Google Shape;659;p25" descr="Google Shape;659;p2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07" name="Google Shape;660;p25" descr="Google Shape;660;p2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08" name="Google Shape;661;p25" descr="Google Shape;661;p2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09" name="Google Shape;662;p25" descr="Google Shape;662;p2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10" name="Google Shape;663;p25" descr="Google Shape;663;p2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11" name="Google Shape;664;p25" descr="Google Shape;664;p2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12" name="Google Shape;665;p25" descr="Google Shape;665;p25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14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715" name="مستوى النص الأول…"/>
          <p:cNvSpPr txBox="1"/>
          <p:nvPr>
            <p:ph type="body" sz="quarter" idx="1"/>
          </p:nvPr>
        </p:nvSpPr>
        <p:spPr>
          <a:xfrm>
            <a:off x="1291850" y="1857499"/>
            <a:ext cx="2024101" cy="419401"/>
          </a:xfrm>
          <a:prstGeom prst="rect">
            <a:avLst/>
          </a:prstGeom>
          <a:noFill/>
        </p:spPr>
        <p:txBody>
          <a:bodyPr anchor="ctr"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b="1" sz="2400">
                <a:latin typeface="Patrick Hand"/>
                <a:ea typeface="Patrick Hand"/>
                <a:cs typeface="Patrick Hand"/>
                <a:sym typeface="Patrick Hand"/>
              </a:defRPr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b="1" sz="2400">
                <a:latin typeface="Patrick Hand"/>
                <a:ea typeface="Patrick Hand"/>
                <a:cs typeface="Patrick Hand"/>
                <a:sym typeface="Patrick Hand"/>
              </a:defRPr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b="1" sz="2400">
                <a:latin typeface="Patrick Hand"/>
                <a:ea typeface="Patrick Hand"/>
                <a:cs typeface="Patrick Hand"/>
                <a:sym typeface="Patrick Hand"/>
              </a:defRPr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b="1" sz="2400">
                <a:latin typeface="Patrick Hand"/>
                <a:ea typeface="Patrick Hand"/>
                <a:cs typeface="Patrick Hand"/>
                <a:sym typeface="Patrick Hand"/>
              </a:defRPr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b="1" sz="2400">
                <a:latin typeface="Patrick Hand"/>
                <a:ea typeface="Patrick Hand"/>
                <a:cs typeface="Patrick Hand"/>
                <a:sym typeface="Patrick Hand"/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716" name="Google Shape;679;p25" descr="Google Shape;679;p25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4782" t="26207" r="9676" b="12472"/>
          <a:stretch>
            <a:fillRect/>
          </a:stretch>
        </p:blipFill>
        <p:spPr>
          <a:xfrm rot="20379353">
            <a:off x="1559879" y="792326"/>
            <a:ext cx="343595" cy="398078"/>
          </a:xfrm>
          <a:prstGeom prst="rect">
            <a:avLst/>
          </a:prstGeom>
          <a:ln w="12700">
            <a:miter lim="400000"/>
          </a:ln>
        </p:spPr>
      </p:pic>
      <p:pic>
        <p:nvPicPr>
          <p:cNvPr id="717" name="Google Shape;680;p25" descr="Google Shape;680;p25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1149939" y="999851"/>
            <a:ext cx="267565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718" name="Google Shape;681;p25" descr="Google Shape;681;p25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9749776">
            <a:off x="7648274" y="590317"/>
            <a:ext cx="281738" cy="302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719" name="Google Shape;682;p25" descr="Google Shape;682;p25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2461708">
            <a:off x="8317082" y="984642"/>
            <a:ext cx="227638" cy="276622"/>
          </a:xfrm>
          <a:prstGeom prst="rect">
            <a:avLst/>
          </a:prstGeom>
          <a:ln w="12700">
            <a:miter lim="400000"/>
          </a:ln>
        </p:spPr>
      </p:pic>
      <p:sp>
        <p:nvSpPr>
          <p:cNvPr id="72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7" name="Google Shape;684;p26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729" name="Google Shape;685;p26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727" name="Google Shape;686;p26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28" name="Google Shape;687;p26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738" name="Google Shape;688;p26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730" name="Google Shape;689;p26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737" name="Google Shape;690;p26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731" name="Google Shape;691;p26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32" name="Google Shape;692;p26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33" name="Google Shape;693;p26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34" name="Google Shape;694;p26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35" name="Google Shape;695;p26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36" name="Google Shape;696;p26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739" name="Google Shape;697;p26" descr="Google Shape;697;p26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40" name="Google Shape;698;p26" descr="Google Shape;698;p26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41" name="Google Shape;699;p26" descr="Google Shape;699;p26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42" name="Google Shape;700;p26" descr="Google Shape;700;p26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43" name="Google Shape;701;p26" descr="Google Shape;701;p26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44" name="Google Shape;702;p26" descr="Google Shape;702;p26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45" name="Google Shape;703;p26" descr="Google Shape;703;p26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46" name="Google Shape;704;p26" descr="Google Shape;704;p26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48" name="Google Shape;705;p26"/>
          <p:cNvSpPr txBox="1"/>
          <p:nvPr/>
        </p:nvSpPr>
        <p:spPr>
          <a:xfrm>
            <a:off x="2083949" y="3260749"/>
            <a:ext cx="5280902" cy="589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/>
          <a:p>
            <a:pPr algn="ctr" rtl="0">
              <a:spcBef>
                <a:spcPts val="300"/>
              </a:spcBef>
              <a:defRPr sz="1300">
                <a:solidFill>
                  <a:srgbClr val="A17A74"/>
                </a:solidFill>
                <a:latin typeface="Mulish"/>
                <a:ea typeface="Mulish"/>
                <a:cs typeface="Mulish"/>
                <a:sym typeface="Mulish"/>
              </a:defRPr>
            </a:pPr>
            <a:r>
              <a:t>CREDITS: This presentation template was created by </a:t>
            </a:r>
            <a:r>
              <a:rPr u="sng">
                <a:uFill>
                  <a:solidFill>
                    <a:srgbClr val="A17A74"/>
                  </a:solidFill>
                </a:uFill>
                <a:hlinkClick r:id="rId4" invalidUrl="" action="" tgtFrame="" tooltip="" history="1" highlightClick="0" endSnd="0"/>
              </a:rPr>
              <a:t>Slidesgo</a:t>
            </a:r>
            <a:r>
              <a:t>, including icons by </a:t>
            </a:r>
            <a:r>
              <a:rPr u="sng">
                <a:uFill>
                  <a:solidFill>
                    <a:srgbClr val="A17A74"/>
                  </a:solidFill>
                </a:uFill>
                <a:hlinkClick r:id="rId5" invalidUrl="" action="" tgtFrame="" tooltip="" history="1" highlightClick="0" endSnd="0"/>
              </a:rPr>
              <a:t>Flaticon</a:t>
            </a:r>
            <a:r>
              <a:t> and infographics &amp; images by </a:t>
            </a:r>
            <a:r>
              <a:rPr u="sng">
                <a:uFill>
                  <a:solidFill>
                    <a:srgbClr val="A17A74"/>
                  </a:solidFill>
                </a:uFill>
                <a:hlinkClick r:id="rId6" invalidUrl="" action="" tgtFrame="" tooltip="" history="1" highlightClick="0" endSnd="0"/>
              </a:rPr>
              <a:t>Freepik</a:t>
            </a:r>
          </a:p>
        </p:txBody>
      </p:sp>
      <p:pic>
        <p:nvPicPr>
          <p:cNvPr id="749" name="Google Shape;706;p26" descr="Google Shape;706;p26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4782" t="26207" r="9676" b="12472"/>
          <a:stretch>
            <a:fillRect/>
          </a:stretch>
        </p:blipFill>
        <p:spPr>
          <a:xfrm rot="20379353">
            <a:off x="957204" y="754146"/>
            <a:ext cx="343595" cy="398078"/>
          </a:xfrm>
          <a:prstGeom prst="rect">
            <a:avLst/>
          </a:prstGeom>
          <a:ln w="12700">
            <a:miter lim="400000"/>
          </a:ln>
        </p:spPr>
      </p:pic>
      <p:pic>
        <p:nvPicPr>
          <p:cNvPr id="750" name="Google Shape;707;p26" descr="Google Shape;707;p26"/>
          <p:cNvPicPr>
            <a:picLocks noChangeAspect="1"/>
          </p:cNvPicPr>
          <p:nvPr/>
        </p:nvPicPr>
        <p:blipFill>
          <a:blip r:embed="rId8">
            <a:extLst/>
          </a:blip>
          <a:srcRect l="17866" t="19811" r="12095" b="21433"/>
          <a:stretch>
            <a:fillRect/>
          </a:stretch>
        </p:blipFill>
        <p:spPr>
          <a:xfrm rot="1505967">
            <a:off x="8194799" y="4276032"/>
            <a:ext cx="281752" cy="337329"/>
          </a:xfrm>
          <a:prstGeom prst="rect">
            <a:avLst/>
          </a:prstGeom>
          <a:ln w="12700">
            <a:miter lim="400000"/>
          </a:ln>
        </p:spPr>
      </p:pic>
      <p:sp>
        <p:nvSpPr>
          <p:cNvPr id="751" name="نص العنوان"/>
          <p:cNvSpPr txBox="1"/>
          <p:nvPr>
            <p:ph type="title"/>
          </p:nvPr>
        </p:nvSpPr>
        <p:spPr>
          <a:xfrm>
            <a:off x="3076500" y="888074"/>
            <a:ext cx="3295800" cy="942001"/>
          </a:xfrm>
          <a:prstGeom prst="rect">
            <a:avLst/>
          </a:prstGeom>
        </p:spPr>
        <p:txBody>
          <a:bodyPr anchor="ctr"/>
          <a:lstStyle>
            <a:lvl1pPr>
              <a:defRPr sz="6000"/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752" name="مستوى النص الأول…"/>
          <p:cNvSpPr txBox="1"/>
          <p:nvPr>
            <p:ph type="body" sz="quarter" idx="1"/>
          </p:nvPr>
        </p:nvSpPr>
        <p:spPr>
          <a:xfrm>
            <a:off x="2535149" y="2059600"/>
            <a:ext cx="4378502" cy="1137901"/>
          </a:xfrm>
          <a:prstGeom prst="rect">
            <a:avLst/>
          </a:prstGeom>
          <a:noFill/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sz="1600"/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sz="1600"/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sz="1600"/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sz="1600"/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5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8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0" name="Google Shape;711;p27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762" name="Google Shape;712;p27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760" name="Google Shape;713;p27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61" name="Google Shape;714;p27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771" name="Google Shape;715;p27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763" name="Google Shape;716;p27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770" name="Google Shape;717;p27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764" name="Google Shape;718;p27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65" name="Google Shape;719;p27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66" name="Google Shape;720;p27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67" name="Google Shape;721;p27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68" name="Google Shape;722;p27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69" name="Google Shape;723;p27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772" name="Google Shape;724;p27" descr="Google Shape;724;p2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73" name="Google Shape;725;p27" descr="Google Shape;725;p2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74" name="Google Shape;726;p27" descr="Google Shape;726;p2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75" name="Google Shape;727;p27" descr="Google Shape;727;p2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76" name="Google Shape;728;p27" descr="Google Shape;728;p2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77" name="Google Shape;729;p27" descr="Google Shape;729;p2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78" name="Google Shape;730;p27" descr="Google Shape;730;p2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79" name="Google Shape;731;p27" descr="Google Shape;731;p27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781" name="Google Shape;732;p27" descr="Google Shape;732;p27"/>
          <p:cNvPicPr>
            <a:picLocks noChangeAspect="1"/>
          </p:cNvPicPr>
          <p:nvPr/>
        </p:nvPicPr>
        <p:blipFill>
          <a:blip r:embed="rId4">
            <a:alphaModFix amt="89000"/>
            <a:extLst/>
          </a:blip>
          <a:stretch>
            <a:fillRect/>
          </a:stretch>
        </p:blipFill>
        <p:spPr>
          <a:xfrm>
            <a:off x="831170" y="4005826"/>
            <a:ext cx="663162" cy="666753"/>
          </a:xfrm>
          <a:prstGeom prst="rect">
            <a:avLst/>
          </a:prstGeom>
          <a:ln w="12700">
            <a:miter lim="400000"/>
          </a:ln>
        </p:spPr>
      </p:pic>
      <p:pic>
        <p:nvPicPr>
          <p:cNvPr id="782" name="Google Shape;733;p27" descr="Google Shape;733;p27"/>
          <p:cNvPicPr>
            <a:picLocks noChangeAspect="1"/>
          </p:cNvPicPr>
          <p:nvPr/>
        </p:nvPicPr>
        <p:blipFill>
          <a:blip r:embed="rId5">
            <a:alphaModFix amt="85000"/>
            <a:extLst/>
          </a:blip>
          <a:stretch>
            <a:fillRect/>
          </a:stretch>
        </p:blipFill>
        <p:spPr>
          <a:xfrm>
            <a:off x="8021284" y="661588"/>
            <a:ext cx="724645" cy="630499"/>
          </a:xfrm>
          <a:prstGeom prst="rect">
            <a:avLst/>
          </a:prstGeom>
          <a:ln w="12700">
            <a:miter lim="400000"/>
          </a:ln>
        </p:spPr>
      </p:pic>
      <p:pic>
        <p:nvPicPr>
          <p:cNvPr id="783" name="Google Shape;734;p27" descr="Google Shape;734;p27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7866" t="19811" r="12095" b="21432"/>
          <a:stretch>
            <a:fillRect/>
          </a:stretch>
        </p:blipFill>
        <p:spPr>
          <a:xfrm>
            <a:off x="1649834" y="606951"/>
            <a:ext cx="225414" cy="269875"/>
          </a:xfrm>
          <a:prstGeom prst="rect">
            <a:avLst/>
          </a:prstGeom>
          <a:ln w="12700">
            <a:miter lim="400000"/>
          </a:ln>
        </p:spPr>
      </p:pic>
      <p:pic>
        <p:nvPicPr>
          <p:cNvPr id="784" name="Google Shape;735;p27" descr="Google Shape;735;p27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404" t="19815" r="13488" b="20554"/>
          <a:stretch>
            <a:fillRect/>
          </a:stretch>
        </p:blipFill>
        <p:spPr>
          <a:xfrm rot="19707991">
            <a:off x="784084" y="1432152"/>
            <a:ext cx="210025" cy="255215"/>
          </a:xfrm>
          <a:prstGeom prst="rect">
            <a:avLst/>
          </a:prstGeom>
          <a:ln w="12700">
            <a:miter lim="400000"/>
          </a:ln>
        </p:spPr>
      </p:pic>
      <p:pic>
        <p:nvPicPr>
          <p:cNvPr id="785" name="Google Shape;736;p27" descr="Google Shape;736;p27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477678">
            <a:off x="8528783" y="4324879"/>
            <a:ext cx="281739" cy="302776"/>
          </a:xfrm>
          <a:prstGeom prst="rect">
            <a:avLst/>
          </a:prstGeom>
          <a:ln w="12700">
            <a:miter lim="400000"/>
          </a:ln>
        </p:spPr>
      </p:pic>
      <p:sp>
        <p:nvSpPr>
          <p:cNvPr id="78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9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3" name="Google Shape;738;p28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795" name="Google Shape;739;p28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793" name="Google Shape;740;p28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94" name="Google Shape;741;p28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804" name="Google Shape;742;p28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796" name="Google Shape;743;p28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803" name="Google Shape;744;p28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797" name="Google Shape;745;p28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98" name="Google Shape;746;p28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99" name="Google Shape;747;p28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00" name="Google Shape;748;p28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01" name="Google Shape;749;p28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02" name="Google Shape;750;p28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805" name="Google Shape;751;p28" descr="Google Shape;751;p2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6" name="Google Shape;752;p28" descr="Google Shape;752;p2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7" name="Google Shape;753;p28" descr="Google Shape;753;p2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8" name="Google Shape;754;p28" descr="Google Shape;754;p2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9" name="Google Shape;755;p28" descr="Google Shape;755;p2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10" name="Google Shape;756;p28" descr="Google Shape;756;p2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11" name="Google Shape;757;p28" descr="Google Shape;757;p2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12" name="Google Shape;758;p28" descr="Google Shape;758;p28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814" name="Google Shape;759;p28" descr="Google Shape;759;p28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20749352">
            <a:off x="8494849" y="4398476"/>
            <a:ext cx="281752" cy="337328"/>
          </a:xfrm>
          <a:prstGeom prst="rect">
            <a:avLst/>
          </a:prstGeom>
          <a:ln w="12700">
            <a:miter lim="400000"/>
          </a:ln>
        </p:spPr>
      </p:pic>
      <p:pic>
        <p:nvPicPr>
          <p:cNvPr id="815" name="Google Shape;760;p28" descr="Google Shape;760;p28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8387039" y="3890852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816" name="Google Shape;761;p28" descr="Google Shape;761;p28"/>
          <p:cNvPicPr>
            <a:picLocks noChangeAspect="1"/>
          </p:cNvPicPr>
          <p:nvPr/>
        </p:nvPicPr>
        <p:blipFill>
          <a:blip r:embed="rId6">
            <a:alphaModFix amt="85000"/>
            <a:extLst/>
          </a:blip>
          <a:stretch>
            <a:fillRect/>
          </a:stretch>
        </p:blipFill>
        <p:spPr>
          <a:xfrm>
            <a:off x="866775" y="3962499"/>
            <a:ext cx="780274" cy="675124"/>
          </a:xfrm>
          <a:prstGeom prst="rect">
            <a:avLst/>
          </a:prstGeom>
          <a:ln w="12700">
            <a:miter lim="400000"/>
          </a:ln>
        </p:spPr>
      </p:pic>
      <p:pic>
        <p:nvPicPr>
          <p:cNvPr id="817" name="Google Shape;762;p28" descr="Google Shape;762;p28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7" b="20554"/>
          <a:stretch>
            <a:fillRect/>
          </a:stretch>
        </p:blipFill>
        <p:spPr>
          <a:xfrm rot="1593217">
            <a:off x="1515457" y="3860943"/>
            <a:ext cx="174967" cy="212610"/>
          </a:xfrm>
          <a:prstGeom prst="rect">
            <a:avLst/>
          </a:prstGeom>
          <a:ln w="12700">
            <a:miter lim="400000"/>
          </a:ln>
        </p:spPr>
      </p:pic>
      <p:pic>
        <p:nvPicPr>
          <p:cNvPr id="818" name="Google Shape;763;p28" descr="Google Shape;763;p28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7" b="20554"/>
          <a:stretch>
            <a:fillRect/>
          </a:stretch>
        </p:blipFill>
        <p:spPr>
          <a:xfrm rot="154">
            <a:off x="1199055" y="3663353"/>
            <a:ext cx="226772" cy="275563"/>
          </a:xfrm>
          <a:prstGeom prst="rect">
            <a:avLst/>
          </a:prstGeom>
          <a:ln w="12700">
            <a:miter lim="400000"/>
          </a:ln>
        </p:spPr>
      </p:pic>
      <p:sp>
        <p:nvSpPr>
          <p:cNvPr id="81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6" name="Google Shape;765;p29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828" name="Google Shape;766;p29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826" name="Google Shape;767;p29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27" name="Google Shape;768;p29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837" name="Google Shape;769;p29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829" name="Google Shape;770;p29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836" name="Google Shape;771;p29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830" name="Google Shape;772;p29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31" name="Google Shape;773;p29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32" name="Google Shape;774;p29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33" name="Google Shape;775;p29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34" name="Google Shape;776;p29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35" name="Google Shape;777;p29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838" name="Google Shape;778;p29" descr="Google Shape;778;p2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39" name="Google Shape;779;p29" descr="Google Shape;779;p2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40" name="Google Shape;780;p29" descr="Google Shape;780;p2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41" name="Google Shape;781;p29" descr="Google Shape;781;p2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42" name="Google Shape;782;p29" descr="Google Shape;782;p2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43" name="Google Shape;783;p29" descr="Google Shape;783;p2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44" name="Google Shape;784;p29" descr="Google Shape;784;p2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45" name="Google Shape;785;p29" descr="Google Shape;785;p29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847" name="Google Shape;786;p29" descr="Google Shape;786;p29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4782" t="26207" r="9676" b="12472"/>
          <a:stretch>
            <a:fillRect/>
          </a:stretch>
        </p:blipFill>
        <p:spPr>
          <a:xfrm rot="20379353">
            <a:off x="957204" y="847138"/>
            <a:ext cx="343595" cy="398079"/>
          </a:xfrm>
          <a:prstGeom prst="rect">
            <a:avLst/>
          </a:prstGeom>
          <a:ln w="12700">
            <a:miter lim="400000"/>
          </a:ln>
        </p:spPr>
      </p:pic>
      <p:pic>
        <p:nvPicPr>
          <p:cNvPr id="848" name="Google Shape;787;p29" descr="Google Shape;787;p29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1498313" y="883613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849" name="Google Shape;788;p29" descr="Google Shape;788;p29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1505967">
            <a:off x="8385299" y="780011"/>
            <a:ext cx="281752" cy="33733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54" name="Google Shape;789;p29"/>
          <p:cNvGrpSpPr/>
          <p:nvPr/>
        </p:nvGrpSpPr>
        <p:grpSpPr>
          <a:xfrm>
            <a:off x="8076996" y="3947007"/>
            <a:ext cx="707795" cy="707795"/>
            <a:chOff x="0" y="0"/>
            <a:chExt cx="707794" cy="707794"/>
          </a:xfrm>
        </p:grpSpPr>
        <p:grpSp>
          <p:nvGrpSpPr>
            <p:cNvPr id="852" name="Google Shape;790;p29"/>
            <p:cNvGrpSpPr/>
            <p:nvPr/>
          </p:nvGrpSpPr>
          <p:grpSpPr>
            <a:xfrm>
              <a:off x="-1" y="-1"/>
              <a:ext cx="707796" cy="707796"/>
              <a:chOff x="0" y="0"/>
              <a:chExt cx="707794" cy="707794"/>
            </a:xfrm>
          </p:grpSpPr>
          <p:sp>
            <p:nvSpPr>
              <p:cNvPr id="850" name="Google Shape;791;p29"/>
              <p:cNvSpPr/>
              <p:nvPr/>
            </p:nvSpPr>
            <p:spPr>
              <a:xfrm>
                <a:off x="-1" y="-1"/>
                <a:ext cx="707796" cy="707796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851" name="Google Shape;792;p29" descr="Google Shape;792;p29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44552" y="47487"/>
                <a:ext cx="615748" cy="61043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853" name="Google Shape;793;p29" descr="Google Shape;793;p29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9593" t="18457" r="10661" b="7298"/>
            <a:stretch>
              <a:fillRect/>
            </a:stretch>
          </p:blipFill>
          <p:spPr>
            <a:xfrm>
              <a:off x="128177" y="133692"/>
              <a:ext cx="426251" cy="4104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5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E2A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العنوان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نص العنوان"/>
          <p:cNvSpPr txBox="1"/>
          <p:nvPr>
            <p:ph type="title"/>
          </p:nvPr>
        </p:nvSpPr>
        <p:spPr>
          <a:xfrm>
            <a:off x="119083" y="2950368"/>
            <a:ext cx="7810501" cy="1743076"/>
          </a:xfrm>
          <a:prstGeom prst="rect">
            <a:avLst/>
          </a:prstGeom>
        </p:spPr>
        <p:txBody>
          <a:bodyPr lIns="19050" tIns="19050" rIns="19050" bIns="19050" anchor="b"/>
          <a:lstStyle>
            <a:lvl1pPr defTabSz="309562">
              <a:defRPr b="0" sz="42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870" name="مستوى النص الأول…"/>
          <p:cNvSpPr txBox="1"/>
          <p:nvPr>
            <p:ph type="body" sz="quarter" idx="1"/>
          </p:nvPr>
        </p:nvSpPr>
        <p:spPr>
          <a:xfrm>
            <a:off x="666750" y="2652712"/>
            <a:ext cx="7810500" cy="595313"/>
          </a:xfrm>
          <a:prstGeom prst="rect">
            <a:avLst/>
          </a:prstGeom>
          <a:noFill/>
        </p:spPr>
        <p:txBody>
          <a:bodyPr lIns="19050" tIns="19050" rIns="19050" bIns="19050"/>
          <a:lstStyle>
            <a:lvl1pPr marL="0" indent="0" algn="ctr" defTabSz="309562">
              <a:lnSpc>
                <a:spcPct val="100000"/>
              </a:lnSpc>
              <a:buClrTx/>
              <a:buSzTx/>
              <a:buNone/>
              <a:defRPr sz="2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0" algn="ctr" defTabSz="309562">
              <a:lnSpc>
                <a:spcPct val="100000"/>
              </a:lnSpc>
              <a:buClrTx/>
              <a:buSzTx/>
              <a:buNone/>
              <a:defRPr sz="2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0" algn="ctr" defTabSz="309562">
              <a:lnSpc>
                <a:spcPct val="100000"/>
              </a:lnSpc>
              <a:buClrTx/>
              <a:buSzTx/>
              <a:buNone/>
              <a:defRPr sz="2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0" algn="ctr" defTabSz="309562">
              <a:lnSpc>
                <a:spcPct val="100000"/>
              </a:lnSpc>
              <a:buClrTx/>
              <a:buSzTx/>
              <a:buNone/>
              <a:defRPr sz="2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0" algn="ctr" defTabSz="309562">
              <a:lnSpc>
                <a:spcPct val="100000"/>
              </a:lnSpc>
              <a:buClrTx/>
              <a:buSzTx/>
              <a:buNone/>
              <a:defRPr sz="2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871" name="رقم الشريحة"/>
          <p:cNvSpPr txBox="1"/>
          <p:nvPr>
            <p:ph type="sldNum" sz="quarter" idx="2"/>
          </p:nvPr>
        </p:nvSpPr>
        <p:spPr>
          <a:xfrm>
            <a:off x="4484175" y="4905375"/>
            <a:ext cx="170888" cy="174999"/>
          </a:xfrm>
          <a:prstGeom prst="rect">
            <a:avLst/>
          </a:prstGeom>
        </p:spPr>
        <p:txBody>
          <a:bodyPr lIns="19050" tIns="19050" rIns="19050" bIns="19050" anchor="t">
            <a:spAutoFit/>
          </a:bodyPr>
          <a:lstStyle>
            <a:lvl1pPr algn="ctr" defTabSz="309562">
              <a:defRPr sz="9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" name="Google Shape;98;p5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103" name="Google Shape;99;p5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101" name="Google Shape;100;p5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2" name="Google Shape;101;p5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112" name="Google Shape;102;p5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104" name="Google Shape;103;p5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111" name="Google Shape;104;p5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105" name="Google Shape;105;p5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06" name="Google Shape;106;p5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07" name="Google Shape;107;p5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08" name="Google Shape;108;p5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09" name="Google Shape;109;p5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10" name="Google Shape;110;p5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113" name="Google Shape;111;p5" descr="Google Shape;111;p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4" name="Google Shape;112;p5" descr="Google Shape;112;p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5" name="Google Shape;113;p5" descr="Google Shape;113;p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6" name="Google Shape;114;p5" descr="Google Shape;114;p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7" name="Google Shape;115;p5" descr="Google Shape;115;p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8" name="Google Shape;116;p5" descr="Google Shape;116;p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9" name="Google Shape;117;p5" descr="Google Shape;117;p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0" name="Google Shape;118;p5" descr="Google Shape;118;p5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22" name="مستوى النص الأول…"/>
          <p:cNvSpPr txBox="1"/>
          <p:nvPr>
            <p:ph type="body" sz="quarter" idx="1"/>
          </p:nvPr>
        </p:nvSpPr>
        <p:spPr>
          <a:xfrm>
            <a:off x="1411486" y="2202600"/>
            <a:ext cx="2595300" cy="2433600"/>
          </a:xfrm>
          <a:prstGeom prst="rect">
            <a:avLst/>
          </a:prstGeom>
          <a:solidFill>
            <a:srgbClr val="FEFEFE">
              <a:alpha val="77650"/>
            </a:srgbClr>
          </a:solidFill>
        </p:spPr>
        <p:txBody>
          <a:bodyPr anchor="ctr"/>
          <a:lstStyle>
            <a:lvl1pPr indent="-330200">
              <a:lnSpc>
                <a:spcPct val="100000"/>
              </a:lnSpc>
              <a:buSzPts val="1400"/>
              <a:buFont typeface="Helvetica"/>
              <a:buChar char="●"/>
              <a:defRPr sz="1400"/>
            </a:lvl1pPr>
            <a:lvl2pPr marL="873125" indent="-288925">
              <a:lnSpc>
                <a:spcPct val="100000"/>
              </a:lnSpc>
              <a:buSzPts val="1400"/>
              <a:buFont typeface="Helvetica"/>
              <a:buChar char="○"/>
              <a:defRPr sz="1400"/>
            </a:lvl2pPr>
            <a:lvl3pPr marL="1330325" indent="-288925">
              <a:lnSpc>
                <a:spcPct val="100000"/>
              </a:lnSpc>
              <a:buSzPts val="1400"/>
              <a:buFont typeface="Helvetica"/>
              <a:buChar char="■"/>
              <a:defRPr sz="1400"/>
            </a:lvl3pPr>
            <a:lvl4pPr marL="1787525" indent="-288925">
              <a:lnSpc>
                <a:spcPct val="100000"/>
              </a:lnSpc>
              <a:buSzPts val="1400"/>
              <a:buFont typeface="Helvetica"/>
              <a:buChar char="●"/>
              <a:defRPr sz="1400"/>
            </a:lvl4pPr>
            <a:lvl5pPr marL="2244725" indent="-288925">
              <a:lnSpc>
                <a:spcPct val="100000"/>
              </a:lnSpc>
              <a:buSzPts val="1400"/>
              <a:buFont typeface="Helvetica"/>
              <a:buChar char="○"/>
              <a:defRPr sz="1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23" name="Google Shape;120;p5"/>
          <p:cNvSpPr txBox="1"/>
          <p:nvPr>
            <p:ph type="body" sz="quarter" idx="21"/>
          </p:nvPr>
        </p:nvSpPr>
        <p:spPr>
          <a:xfrm>
            <a:off x="5464650" y="2202650"/>
            <a:ext cx="2596801" cy="2433600"/>
          </a:xfrm>
          <a:prstGeom prst="rect">
            <a:avLst/>
          </a:prstGeom>
          <a:solidFill>
            <a:srgbClr val="FEFEFE">
              <a:alpha val="77650"/>
            </a:srgbClr>
          </a:solidFill>
        </p:spPr>
        <p:txBody>
          <a:bodyPr anchor="ctr"/>
          <a:lstStyle/>
          <a:p>
            <a:pPr indent="-330200" rtl="0">
              <a:lnSpc>
                <a:spcPct val="100000"/>
              </a:lnSpc>
              <a:buSzPts val="1400"/>
              <a:buFont typeface="Helvetica"/>
              <a:buChar char="●"/>
              <a:defRPr sz="1400"/>
            </a:pPr>
          </a:p>
        </p:txBody>
      </p:sp>
      <p:sp>
        <p:nvSpPr>
          <p:cNvPr id="124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pic>
        <p:nvPicPr>
          <p:cNvPr id="125" name="Google Shape;122;p5" descr="Google Shape;122;p5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7866" t="19811" r="12095" b="21433"/>
          <a:stretch>
            <a:fillRect/>
          </a:stretch>
        </p:blipFill>
        <p:spPr>
          <a:xfrm>
            <a:off x="8448975" y="4170499"/>
            <a:ext cx="281752" cy="3373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" name="Google Shape;123;p5" descr="Google Shape;123;p5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8400414" y="898427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" name="Google Shape;124;p5" descr="Google Shape;124;p5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6404" t="19815" r="13488" b="20554"/>
          <a:stretch>
            <a:fillRect/>
          </a:stretch>
        </p:blipFill>
        <p:spPr>
          <a:xfrm rot="20368491">
            <a:off x="8075504" y="823132"/>
            <a:ext cx="185915" cy="2259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" name="Google Shape;125;p5" descr="Google Shape;125;p5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7866" t="19811" r="12095" b="21433"/>
          <a:stretch>
            <a:fillRect/>
          </a:stretch>
        </p:blipFill>
        <p:spPr>
          <a:xfrm>
            <a:off x="1043749" y="755525"/>
            <a:ext cx="281752" cy="3373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" name="Google Shape;126;p5" descr="Google Shape;126;p5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4" r="13487" b="20554"/>
          <a:stretch>
            <a:fillRect/>
          </a:stretch>
        </p:blipFill>
        <p:spPr>
          <a:xfrm rot="19742523">
            <a:off x="909964" y="4353602"/>
            <a:ext cx="267565" cy="325127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المعادلات"/>
          <p:cNvSpPr txBox="1"/>
          <p:nvPr/>
        </p:nvSpPr>
        <p:spPr>
          <a:xfrm>
            <a:off x="4288242" y="145701"/>
            <a:ext cx="1075049" cy="382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600">
                <a:solidFill>
                  <a:srgbClr val="325C5B"/>
                </a:solidFill>
              </a:defRPr>
            </a:lvl1pPr>
          </a:lstStyle>
          <a:p>
            <a:pPr rtl="0">
              <a:defRPr/>
            </a:pPr>
            <a:r>
              <a:t>المعادلات </a:t>
            </a:r>
          </a:p>
        </p:txBody>
      </p:sp>
      <p:sp>
        <p:nvSpPr>
          <p:cNvPr id="138" name="الصف ثالث متوسط"/>
          <p:cNvSpPr txBox="1"/>
          <p:nvPr/>
        </p:nvSpPr>
        <p:spPr>
          <a:xfrm>
            <a:off x="7697604" y="683226"/>
            <a:ext cx="895810" cy="190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500">
                <a:solidFill>
                  <a:srgbClr val="0042A9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solidFill>
                  <a:srgbClr val="CCEAE9"/>
                </a:solidFill>
              </a:defRPr>
            </a:pPr>
            <a:r>
              <a:rPr>
                <a:solidFill>
                  <a:srgbClr val="0042A9"/>
                </a:solidFill>
              </a:rPr>
              <a:t>الصف ثالث متوسط</a:t>
            </a:r>
          </a:p>
        </p:txBody>
      </p:sp>
      <p:sp>
        <p:nvSpPr>
          <p:cNvPr id="139" name="١٢"/>
          <p:cNvSpPr txBox="1"/>
          <p:nvPr/>
        </p:nvSpPr>
        <p:spPr>
          <a:xfrm>
            <a:off x="670107" y="182970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١٢</a:t>
            </a:r>
          </a:p>
        </p:txBody>
      </p:sp>
      <p:sp>
        <p:nvSpPr>
          <p:cNvPr id="140" name="حل معادلات ذات متغير واحد"/>
          <p:cNvSpPr txBox="1"/>
          <p:nvPr/>
        </p:nvSpPr>
        <p:spPr>
          <a:xfrm>
            <a:off x="7446350" y="1917834"/>
            <a:ext cx="1173802" cy="37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300">
                <a:solidFill>
                  <a:srgbClr val="474747"/>
                </a:solidFill>
              </a:defRPr>
            </a:lvl1pPr>
          </a:lstStyle>
          <a:p>
            <a:pPr rtl="0">
              <a:defRPr/>
            </a:pPr>
            <a:r>
              <a:t>حل معادلات ذات متغير واحد </a:t>
            </a:r>
          </a:p>
        </p:txBody>
      </p:sp>
      <p:sp>
        <p:nvSpPr>
          <p:cNvPr id="141" name="حل معدلات ذات متغيرين"/>
          <p:cNvSpPr txBox="1"/>
          <p:nvPr/>
        </p:nvSpPr>
        <p:spPr>
          <a:xfrm>
            <a:off x="7446350" y="2293433"/>
            <a:ext cx="1173802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>
                <a:solidFill>
                  <a:srgbClr val="474747"/>
                </a:solidFill>
              </a:defRPr>
            </a:lvl1pPr>
          </a:lstStyle>
          <a:p>
            <a:pPr rtl="0">
              <a:defRPr/>
            </a:pPr>
            <a:r>
              <a:t>حل معدلات ذات متغيرين</a:t>
            </a:r>
          </a:p>
        </p:txBody>
      </p:sp>
      <p:sp>
        <p:nvSpPr>
          <p:cNvPr id="14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_COLUMN_TEXT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" name="Google Shape;161;p7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151" name="Google Shape;162;p7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149" name="Google Shape;163;p7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0" name="Google Shape;164;p7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160" name="Google Shape;165;p7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152" name="Google Shape;166;p7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159" name="Google Shape;167;p7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153" name="Google Shape;168;p7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54" name="Google Shape;169;p7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55" name="Google Shape;170;p7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56" name="Google Shape;171;p7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57" name="Google Shape;172;p7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58" name="Google Shape;173;p7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161" name="Google Shape;174;p7" descr="Google Shape;174;p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2" name="Google Shape;175;p7" descr="Google Shape;175;p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3" name="Google Shape;176;p7" descr="Google Shape;176;p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4" name="Google Shape;177;p7" descr="Google Shape;177;p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5" name="Google Shape;178;p7" descr="Google Shape;178;p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6" name="Google Shape;179;p7" descr="Google Shape;179;p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7" name="Google Shape;180;p7" descr="Google Shape;180;p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8" name="Google Shape;181;p7" descr="Google Shape;181;p7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70" name="مستوى النص الأول…"/>
          <p:cNvSpPr txBox="1"/>
          <p:nvPr>
            <p:ph type="body" sz="half" idx="1"/>
          </p:nvPr>
        </p:nvSpPr>
        <p:spPr>
          <a:xfrm>
            <a:off x="1181100" y="1748000"/>
            <a:ext cx="3656701" cy="2616601"/>
          </a:xfrm>
          <a:prstGeom prst="rect">
            <a:avLst/>
          </a:prstGeom>
          <a:noFill/>
        </p:spPr>
        <p:txBody>
          <a:bodyPr anchor="ctr"/>
          <a:lstStyle>
            <a:lvl1pPr indent="-330200">
              <a:lnSpc>
                <a:spcPct val="100000"/>
              </a:lnSpc>
              <a:buSzPts val="1600"/>
              <a:buFont typeface="Helvetica"/>
              <a:buChar char="♥"/>
              <a:defRPr sz="1600"/>
            </a:lvl1pPr>
            <a:lvl2pPr marL="959757" indent="-362857">
              <a:lnSpc>
                <a:spcPct val="100000"/>
              </a:lnSpc>
              <a:buSzPts val="1600"/>
              <a:buFont typeface="Helvetica"/>
              <a:buChar char="○"/>
              <a:defRPr sz="1600"/>
            </a:lvl2pPr>
            <a:lvl3pPr marL="1416957" indent="-362857">
              <a:lnSpc>
                <a:spcPct val="100000"/>
              </a:lnSpc>
              <a:buSzPts val="1600"/>
              <a:buFont typeface="Helvetica"/>
              <a:buChar char="■"/>
              <a:defRPr sz="1600"/>
            </a:lvl3pPr>
            <a:lvl4pPr marL="1874157" indent="-362857">
              <a:lnSpc>
                <a:spcPct val="100000"/>
              </a:lnSpc>
              <a:buSzPts val="1600"/>
              <a:buFont typeface="Helvetica"/>
              <a:buChar char="●"/>
              <a:defRPr sz="1600"/>
            </a:lvl4pPr>
            <a:lvl5pPr marL="2331357" indent="-362857">
              <a:lnSpc>
                <a:spcPct val="100000"/>
              </a:lnSpc>
              <a:buSzPts val="1600"/>
              <a:buFont typeface="Helvetica"/>
              <a:buChar char="○"/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71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pic>
        <p:nvPicPr>
          <p:cNvPr id="172" name="Google Shape;184;p7" descr="Google Shape;184;p7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8297114" y="814263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" name="Google Shape;185;p7" descr="Google Shape;185;p7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1505967">
            <a:off x="8424974" y="4264250"/>
            <a:ext cx="281752" cy="337329"/>
          </a:xfrm>
          <a:prstGeom prst="rect">
            <a:avLst/>
          </a:prstGeom>
          <a:ln w="12700">
            <a:miter lim="400000"/>
          </a:ln>
        </p:spPr>
      </p:pic>
      <p:sp>
        <p:nvSpPr>
          <p:cNvPr id="17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MAIN_POINT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" name="Google Shape;187;p8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183" name="Google Shape;188;p8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181" name="Google Shape;189;p8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2" name="Google Shape;190;p8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192" name="Google Shape;191;p8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184" name="Google Shape;192;p8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191" name="Google Shape;193;p8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185" name="Google Shape;194;p8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86" name="Google Shape;195;p8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87" name="Google Shape;196;p8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88" name="Google Shape;197;p8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89" name="Google Shape;198;p8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90" name="Google Shape;199;p8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193" name="Google Shape;200;p8" descr="Google Shape;200;p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4" name="Google Shape;201;p8" descr="Google Shape;201;p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5" name="Google Shape;202;p8" descr="Google Shape;202;p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6" name="Google Shape;203;p8" descr="Google Shape;203;p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7" name="Google Shape;204;p8" descr="Google Shape;204;p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8" name="Google Shape;205;p8" descr="Google Shape;205;p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9" name="Google Shape;206;p8" descr="Google Shape;206;p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0" name="Google Shape;207;p8" descr="Google Shape;207;p8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02" name="Google Shape;208;p8" descr="Google Shape;208;p8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4782" t="26207" r="9676" b="12472"/>
          <a:stretch>
            <a:fillRect/>
          </a:stretch>
        </p:blipFill>
        <p:spPr>
          <a:xfrm rot="20379353">
            <a:off x="1559879" y="792326"/>
            <a:ext cx="343595" cy="3980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Google Shape;209;p8" descr="Google Shape;209;p8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>
            <a:off x="990299" y="4062849"/>
            <a:ext cx="281752" cy="33732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Google Shape;210;p8" descr="Google Shape;210;p8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1597888" y="4375127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Google Shape;211;p8" descr="Google Shape;211;p8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9749776">
            <a:off x="6943424" y="649691"/>
            <a:ext cx="281738" cy="302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Google Shape;212;p8" descr="Google Shape;212;p8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2461708">
            <a:off x="8462681" y="1416641"/>
            <a:ext cx="227638" cy="2766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Google Shape;213;p8" descr="Google Shape;213;p8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1505967">
            <a:off x="8194799" y="4369025"/>
            <a:ext cx="281752" cy="337329"/>
          </a:xfrm>
          <a:prstGeom prst="rect">
            <a:avLst/>
          </a:prstGeom>
          <a:ln w="12700">
            <a:miter lim="400000"/>
          </a:ln>
        </p:spPr>
      </p:pic>
      <p:sp>
        <p:nvSpPr>
          <p:cNvPr id="208" name="نص العنوان"/>
          <p:cNvSpPr txBox="1"/>
          <p:nvPr>
            <p:ph type="title"/>
          </p:nvPr>
        </p:nvSpPr>
        <p:spPr>
          <a:xfrm>
            <a:off x="1843850" y="1032337"/>
            <a:ext cx="5814301" cy="3219601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90000"/>
              </a:lnSpc>
              <a:defRPr sz="10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0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TITLE_AND_DESCRIPTION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6" name="Google Shape;216;p9"/>
          <p:cNvGrpSpPr/>
          <p:nvPr/>
        </p:nvGrpSpPr>
        <p:grpSpPr>
          <a:xfrm>
            <a:off x="99926" y="320691"/>
            <a:ext cx="8887898" cy="4502118"/>
            <a:chOff x="0" y="0"/>
            <a:chExt cx="8887896" cy="4502116"/>
          </a:xfrm>
        </p:grpSpPr>
        <p:grpSp>
          <p:nvGrpSpPr>
            <p:cNvPr id="218" name="Google Shape;217;p9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216" name="Google Shape;218;p9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7" name="Google Shape;219;p9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227" name="Google Shape;220;p9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219" name="Google Shape;221;p9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226" name="Google Shape;222;p9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220" name="Google Shape;223;p9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21" name="Google Shape;224;p9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22" name="Google Shape;225;p9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23" name="Google Shape;226;p9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24" name="Google Shape;227;p9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25" name="Google Shape;228;p9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228" name="Google Shape;229;p9" descr="Google Shape;229;p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9" name="Google Shape;230;p9" descr="Google Shape;230;p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0" name="Google Shape;231;p9" descr="Google Shape;231;p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1" name="Google Shape;232;p9" descr="Google Shape;232;p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2" name="Google Shape;233;p9" descr="Google Shape;233;p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3" name="Google Shape;234;p9" descr="Google Shape;234;p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4" name="Google Shape;235;p9" descr="Google Shape;235;p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5" name="Google Shape;236;p9" descr="Google Shape;236;p9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37" name="نص العنوان"/>
          <p:cNvSpPr txBox="1"/>
          <p:nvPr>
            <p:ph type="title"/>
          </p:nvPr>
        </p:nvSpPr>
        <p:spPr>
          <a:xfrm>
            <a:off x="1542074" y="1107731"/>
            <a:ext cx="3315601" cy="1272300"/>
          </a:xfrm>
          <a:prstGeom prst="rect">
            <a:avLst/>
          </a:prstGeom>
        </p:spPr>
        <p:txBody>
          <a:bodyPr anchor="b"/>
          <a:lstStyle>
            <a:lvl1pPr>
              <a:defRPr sz="38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38" name="مستوى النص الأول…"/>
          <p:cNvSpPr txBox="1"/>
          <p:nvPr>
            <p:ph type="body" sz="quarter" idx="1"/>
          </p:nvPr>
        </p:nvSpPr>
        <p:spPr>
          <a:xfrm>
            <a:off x="1855875" y="2522519"/>
            <a:ext cx="2688001" cy="573901"/>
          </a:xfrm>
          <a:prstGeom prst="rect">
            <a:avLst/>
          </a:prstGeom>
          <a:noFill/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sz="1600"/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sz="1600"/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sz="1600"/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sz="1600"/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3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APTION_ONLY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نص العنوان"/>
          <p:cNvSpPr txBox="1"/>
          <p:nvPr>
            <p:ph type="title"/>
          </p:nvPr>
        </p:nvSpPr>
        <p:spPr>
          <a:xfrm>
            <a:off x="1043749" y="2819400"/>
            <a:ext cx="3819301" cy="1866900"/>
          </a:xfrm>
          <a:prstGeom prst="rect">
            <a:avLst/>
          </a:prstGeom>
        </p:spPr>
        <p:txBody>
          <a:bodyPr anchor="ctr"/>
          <a:lstStyle>
            <a:lvl1pPr algn="l">
              <a:defRPr sz="4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4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18.xml"/><Relationship Id="rId22" Type="http://schemas.openxmlformats.org/officeDocument/2006/relationships/slideLayout" Target="../slideLayouts/slideLayout19.xml"/><Relationship Id="rId23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21.xml"/><Relationship Id="rId25" Type="http://schemas.openxmlformats.org/officeDocument/2006/relationships/slideLayout" Target="../slideLayouts/slideLayout22.xml"/><Relationship Id="rId26" Type="http://schemas.openxmlformats.org/officeDocument/2006/relationships/slideLayout" Target="../slideLayouts/slideLayout23.xml"/><Relationship Id="rId27" Type="http://schemas.openxmlformats.org/officeDocument/2006/relationships/slideLayout" Target="../slideLayouts/slideLayout24.xml"/><Relationship Id="rId28" Type="http://schemas.openxmlformats.org/officeDocument/2006/relationships/slideLayout" Target="../slideLayouts/slideLayout25.xml"/><Relationship Id="rId29" Type="http://schemas.openxmlformats.org/officeDocument/2006/relationships/slideLayout" Target="../slideLayouts/slideLayout26.xml"/><Relationship Id="rId30" Type="http://schemas.openxmlformats.org/officeDocument/2006/relationships/slideLayout" Target="../slideLayouts/slideLayout27.xml"/><Relationship Id="rId31" Type="http://schemas.openxmlformats.org/officeDocument/2006/relationships/slideLayout" Target="../slideLayouts/slideLayout28.xml"/><Relationship Id="rId32" Type="http://schemas.openxmlformats.org/officeDocument/2006/relationships/slideLayout" Target="../slideLayouts/slideLayout29.xml"/><Relationship Id="rId33" Type="http://schemas.openxmlformats.org/officeDocument/2006/relationships/slideLayout" Target="../slideLayouts/slideLayout30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367.png" descr="IMG_236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492674"/>
            <a:ext cx="587003" cy="469603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الصف ثالث متوسط"/>
          <p:cNvSpPr txBox="1"/>
          <p:nvPr/>
        </p:nvSpPr>
        <p:spPr>
          <a:xfrm>
            <a:off x="7646894" y="505522"/>
            <a:ext cx="954684" cy="20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600">
                <a:solidFill>
                  <a:srgbClr val="0042A9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solidFill>
                  <a:srgbClr val="CCEAE9"/>
                </a:solidFill>
              </a:defRPr>
            </a:pPr>
            <a:r>
              <a:rPr>
                <a:solidFill>
                  <a:srgbClr val="0042A9"/>
                </a:solidFill>
              </a:rPr>
              <a:t>الصف ثالث متوسط</a:t>
            </a:r>
          </a:p>
        </p:txBody>
      </p:sp>
      <p:sp>
        <p:nvSpPr>
          <p:cNvPr id="4" name="نص العنوان"/>
          <p:cNvSpPr txBox="1"/>
          <p:nvPr>
            <p:ph type="title"/>
          </p:nvPr>
        </p:nvSpPr>
        <p:spPr>
          <a:xfrm>
            <a:off x="713225" y="756474"/>
            <a:ext cx="8068800" cy="44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5" name="مستوى النص الأول…"/>
          <p:cNvSpPr txBox="1"/>
          <p:nvPr>
            <p:ph type="body" idx="1"/>
          </p:nvPr>
        </p:nvSpPr>
        <p:spPr>
          <a:xfrm>
            <a:off x="1043749" y="1371874"/>
            <a:ext cx="7387802" cy="3386101"/>
          </a:xfrm>
          <a:prstGeom prst="rect">
            <a:avLst/>
          </a:prstGeom>
          <a:solidFill>
            <a:srgbClr val="FEFEFE">
              <a:alpha val="7933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" name="رقم الشريحة"/>
          <p:cNvSpPr txBox="1"/>
          <p:nvPr>
            <p:ph type="sldNum" sz="quarter" idx="2"/>
          </p:nvPr>
        </p:nvSpPr>
        <p:spPr>
          <a:xfrm>
            <a:off x="4419600" y="4608064"/>
            <a:ext cx="2133600" cy="318397"/>
          </a:xfrm>
          <a:prstGeom prst="rect">
            <a:avLst/>
          </a:prstGeom>
          <a:ln w="12700">
            <a:miter lim="400000"/>
          </a:ln>
        </p:spPr>
        <p:txBody>
          <a:bodyPr wrap="none" lIns="91424" tIns="91424" rIns="91424" bIns="91424" anchor="ctr">
            <a:normAutofit fontScale="100000" lnSpcReduction="0"/>
          </a:bodyPr>
          <a:lstStyle>
            <a:lvl1pPr algn="r">
              <a:defRPr sz="1000">
                <a:solidFill>
                  <a:srgbClr val="A17A74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  <p:sldLayoutId id="2147483663" r:id="rId18"/>
    <p:sldLayoutId id="2147483664" r:id="rId19"/>
    <p:sldLayoutId id="2147483665" r:id="rId20"/>
    <p:sldLayoutId id="2147483666" r:id="rId21"/>
    <p:sldLayoutId id="2147483667" r:id="rId22"/>
    <p:sldLayoutId id="2147483668" r:id="rId23"/>
    <p:sldLayoutId id="2147483669" r:id="rId24"/>
    <p:sldLayoutId id="2147483670" r:id="rId25"/>
    <p:sldLayoutId id="2147483671" r:id="rId26"/>
    <p:sldLayoutId id="2147483672" r:id="rId27"/>
    <p:sldLayoutId id="2147483673" r:id="rId28"/>
    <p:sldLayoutId id="2147483674" r:id="rId29"/>
    <p:sldLayoutId id="2147483675" r:id="rId30"/>
    <p:sldLayoutId id="2147483676" r:id="rId31"/>
    <p:sldLayoutId id="2147483677" r:id="rId32"/>
    <p:sldLayoutId id="2147483678" r:id="rId33"/>
  </p:sldLayoutIdLst>
  <p:transition xmlns:p14="http://schemas.microsoft.com/office/powerpoint/2010/main" spd="med" advClick="1"/>
  <p:txStyles>
    <p:titleStyle>
      <a:lvl1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rgbClr val="A17A74"/>
          </a:solidFill>
          <a:uFillTx/>
          <a:latin typeface="Patrick Hand"/>
          <a:ea typeface="Patrick Hand"/>
          <a:cs typeface="Patrick Hand"/>
          <a:sym typeface="Patrick Hand"/>
        </a:defRPr>
      </a:lvl1pPr>
      <a:lvl2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rgbClr val="A17A74"/>
          </a:solidFill>
          <a:uFillTx/>
          <a:latin typeface="Patrick Hand"/>
          <a:ea typeface="Patrick Hand"/>
          <a:cs typeface="Patrick Hand"/>
          <a:sym typeface="Patrick Hand"/>
        </a:defRPr>
      </a:lvl2pPr>
      <a:lvl3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rgbClr val="A17A74"/>
          </a:solidFill>
          <a:uFillTx/>
          <a:latin typeface="Patrick Hand"/>
          <a:ea typeface="Patrick Hand"/>
          <a:cs typeface="Patrick Hand"/>
          <a:sym typeface="Patrick Hand"/>
        </a:defRPr>
      </a:lvl3pPr>
      <a:lvl4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rgbClr val="A17A74"/>
          </a:solidFill>
          <a:uFillTx/>
          <a:latin typeface="Patrick Hand"/>
          <a:ea typeface="Patrick Hand"/>
          <a:cs typeface="Patrick Hand"/>
          <a:sym typeface="Patrick Hand"/>
        </a:defRPr>
      </a:lvl4pPr>
      <a:lvl5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rgbClr val="A17A74"/>
          </a:solidFill>
          <a:uFillTx/>
          <a:latin typeface="Patrick Hand"/>
          <a:ea typeface="Patrick Hand"/>
          <a:cs typeface="Patrick Hand"/>
          <a:sym typeface="Patrick Hand"/>
        </a:defRPr>
      </a:lvl5pPr>
      <a:lvl6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rgbClr val="A17A74"/>
          </a:solidFill>
          <a:uFillTx/>
          <a:latin typeface="Patrick Hand"/>
          <a:ea typeface="Patrick Hand"/>
          <a:cs typeface="Patrick Hand"/>
          <a:sym typeface="Patrick Hand"/>
        </a:defRPr>
      </a:lvl6pPr>
      <a:lvl7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rgbClr val="A17A74"/>
          </a:solidFill>
          <a:uFillTx/>
          <a:latin typeface="Patrick Hand"/>
          <a:ea typeface="Patrick Hand"/>
          <a:cs typeface="Patrick Hand"/>
          <a:sym typeface="Patrick Hand"/>
        </a:defRPr>
      </a:lvl7pPr>
      <a:lvl8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rgbClr val="A17A74"/>
          </a:solidFill>
          <a:uFillTx/>
          <a:latin typeface="Patrick Hand"/>
          <a:ea typeface="Patrick Hand"/>
          <a:cs typeface="Patrick Hand"/>
          <a:sym typeface="Patrick Hand"/>
        </a:defRPr>
      </a:lvl8pPr>
      <a:lvl9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rgbClr val="A17A74"/>
          </a:solidFill>
          <a:uFillTx/>
          <a:latin typeface="Patrick Hand"/>
          <a:ea typeface="Patrick Hand"/>
          <a:cs typeface="Patrick Hand"/>
          <a:sym typeface="Patrick Hand"/>
        </a:defRPr>
      </a:lvl9pPr>
    </p:titleStyle>
    <p:bodyStyle>
      <a:lvl1pPr marL="457200" marR="0" indent="-298450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A17A74"/>
        </a:buClr>
        <a:buSzPts val="1100"/>
        <a:buFontTx/>
        <a:buAutoNum type="arabicPeriod" startAt="1"/>
        <a:tabLst/>
        <a:defRPr b="0" baseline="0" cap="none" i="0" spc="0" strike="noStrike" sz="1100" u="none">
          <a:solidFill>
            <a:srgbClr val="A17A74"/>
          </a:solidFill>
          <a:uFillTx/>
          <a:latin typeface="Mulish"/>
          <a:ea typeface="Mulish"/>
          <a:cs typeface="Mulish"/>
          <a:sym typeface="Mulish"/>
        </a:defRPr>
      </a:lvl1pPr>
      <a:lvl2pPr marL="846364" marR="0" indent="-24946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A17A74"/>
        </a:buClr>
        <a:buSzPts val="1100"/>
        <a:buFontTx/>
        <a:buAutoNum type="alphaLcPeriod" startAt="1"/>
        <a:tabLst/>
        <a:defRPr b="0" baseline="0" cap="none" i="0" spc="0" strike="noStrike" sz="1100" u="none">
          <a:solidFill>
            <a:srgbClr val="A17A74"/>
          </a:solidFill>
          <a:uFillTx/>
          <a:latin typeface="Mulish"/>
          <a:ea typeface="Mulish"/>
          <a:cs typeface="Mulish"/>
          <a:sym typeface="Mulish"/>
        </a:defRPr>
      </a:lvl2pPr>
      <a:lvl3pPr marL="1303564" marR="0" indent="-24946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A17A74"/>
        </a:buClr>
        <a:buSzPts val="1100"/>
        <a:buFontTx/>
        <a:buAutoNum type="romanLcPeriod" startAt="1"/>
        <a:tabLst/>
        <a:defRPr b="0" baseline="0" cap="none" i="0" spc="0" strike="noStrike" sz="1100" u="none">
          <a:solidFill>
            <a:srgbClr val="A17A74"/>
          </a:solidFill>
          <a:uFillTx/>
          <a:latin typeface="Mulish"/>
          <a:ea typeface="Mulish"/>
          <a:cs typeface="Mulish"/>
          <a:sym typeface="Mulish"/>
        </a:defRPr>
      </a:lvl3pPr>
      <a:lvl4pPr marL="1760764" marR="0" indent="-24946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A17A74"/>
        </a:buClr>
        <a:buSzPts val="1100"/>
        <a:buFontTx/>
        <a:buAutoNum type="arabicPeriod" startAt="1"/>
        <a:tabLst/>
        <a:defRPr b="0" baseline="0" cap="none" i="0" spc="0" strike="noStrike" sz="1100" u="none">
          <a:solidFill>
            <a:srgbClr val="A17A74"/>
          </a:solidFill>
          <a:uFillTx/>
          <a:latin typeface="Mulish"/>
          <a:ea typeface="Mulish"/>
          <a:cs typeface="Mulish"/>
          <a:sym typeface="Mulish"/>
        </a:defRPr>
      </a:lvl4pPr>
      <a:lvl5pPr marL="2217964" marR="0" indent="-24946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A17A74"/>
        </a:buClr>
        <a:buSzPts val="1100"/>
        <a:buFontTx/>
        <a:buAutoNum type="alphaLcPeriod" startAt="1"/>
        <a:tabLst/>
        <a:defRPr b="0" baseline="0" cap="none" i="0" spc="0" strike="noStrike" sz="1100" u="none">
          <a:solidFill>
            <a:srgbClr val="A17A74"/>
          </a:solidFill>
          <a:uFillTx/>
          <a:latin typeface="Mulish"/>
          <a:ea typeface="Mulish"/>
          <a:cs typeface="Mulish"/>
          <a:sym typeface="Mulish"/>
        </a:defRPr>
      </a:lvl5pPr>
      <a:lvl6pPr marL="2675164" marR="0" indent="-24946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A17A74"/>
        </a:buClr>
        <a:buSzPts val="1100"/>
        <a:buFontTx/>
        <a:buAutoNum type="romanLcPeriod" startAt="1"/>
        <a:tabLst/>
        <a:defRPr b="0" baseline="0" cap="none" i="0" spc="0" strike="noStrike" sz="1100" u="none">
          <a:solidFill>
            <a:srgbClr val="A17A74"/>
          </a:solidFill>
          <a:uFillTx/>
          <a:latin typeface="Mulish"/>
          <a:ea typeface="Mulish"/>
          <a:cs typeface="Mulish"/>
          <a:sym typeface="Mulish"/>
        </a:defRPr>
      </a:lvl6pPr>
      <a:lvl7pPr marL="3132364" marR="0" indent="-24946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A17A74"/>
        </a:buClr>
        <a:buSzPts val="1100"/>
        <a:buFontTx/>
        <a:buAutoNum type="arabicPeriod" startAt="1"/>
        <a:tabLst/>
        <a:defRPr b="0" baseline="0" cap="none" i="0" spc="0" strike="noStrike" sz="1100" u="none">
          <a:solidFill>
            <a:srgbClr val="A17A74"/>
          </a:solidFill>
          <a:uFillTx/>
          <a:latin typeface="Mulish"/>
          <a:ea typeface="Mulish"/>
          <a:cs typeface="Mulish"/>
          <a:sym typeface="Mulish"/>
        </a:defRPr>
      </a:lvl7pPr>
      <a:lvl8pPr marL="3589564" marR="0" indent="-24946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A17A74"/>
        </a:buClr>
        <a:buSzPts val="1100"/>
        <a:buFontTx/>
        <a:buAutoNum type="alphaLcPeriod" startAt="1"/>
        <a:tabLst/>
        <a:defRPr b="0" baseline="0" cap="none" i="0" spc="0" strike="noStrike" sz="1100" u="none">
          <a:solidFill>
            <a:srgbClr val="A17A74"/>
          </a:solidFill>
          <a:uFillTx/>
          <a:latin typeface="Mulish"/>
          <a:ea typeface="Mulish"/>
          <a:cs typeface="Mulish"/>
          <a:sym typeface="Mulish"/>
        </a:defRPr>
      </a:lvl8pPr>
      <a:lvl9pPr marL="4046764" marR="0" indent="-24946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A17A74"/>
        </a:buClr>
        <a:buSzPts val="1100"/>
        <a:buFontTx/>
        <a:buAutoNum type="romanLcPeriod" startAt="1"/>
        <a:tabLst/>
        <a:defRPr b="0" baseline="0" cap="none" i="0" spc="0" strike="noStrike" sz="1100" u="none">
          <a:solidFill>
            <a:srgbClr val="A17A74"/>
          </a:solidFill>
          <a:uFillTx/>
          <a:latin typeface="Mulish"/>
          <a:ea typeface="Mulish"/>
          <a:cs typeface="Mulish"/>
          <a:sym typeface="Mulish"/>
        </a:defRPr>
      </a:lvl9pPr>
    </p:bodyStyle>
    <p:otherStyle>
      <a:lvl1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Relationship Id="rId3" Type="http://schemas.openxmlformats.org/officeDocument/2006/relationships/image" Target="../media/image2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Relationship Id="rId4" Type="http://schemas.openxmlformats.org/officeDocument/2006/relationships/image" Target="../media/image43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3.png"/><Relationship Id="rId3" Type="http://schemas.openxmlformats.org/officeDocument/2006/relationships/image" Target="../media/image44.png"/><Relationship Id="rId4" Type="http://schemas.openxmlformats.org/officeDocument/2006/relationships/image" Target="../media/image40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1.png"/><Relationship Id="rId3" Type="http://schemas.openxmlformats.org/officeDocument/2006/relationships/image" Target="../media/image45.png"/><Relationship Id="rId4" Type="http://schemas.openxmlformats.org/officeDocument/2006/relationships/image" Target="../media/image1.gif"/><Relationship Id="rId5" Type="http://schemas.openxmlformats.org/officeDocument/2006/relationships/image" Target="../media/image46.png"/><Relationship Id="rId6" Type="http://schemas.openxmlformats.org/officeDocument/2006/relationships/image" Target="../media/image2.gif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gif"/><Relationship Id="rId3" Type="http://schemas.openxmlformats.org/officeDocument/2006/relationships/image" Target="../media/image41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6.png"/><Relationship Id="rId8" Type="http://schemas.openxmlformats.org/officeDocument/2006/relationships/image" Target="../media/image7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gif"/><Relationship Id="rId3" Type="http://schemas.openxmlformats.org/officeDocument/2006/relationships/image" Target="../media/image27.png"/><Relationship Id="rId4" Type="http://schemas.openxmlformats.org/officeDocument/2006/relationships/image" Target="../media/image50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3.png"/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54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1.png"/><Relationship Id="rId3" Type="http://schemas.openxmlformats.org/officeDocument/2006/relationships/image" Target="../media/image45.png"/><Relationship Id="rId4" Type="http://schemas.openxmlformats.org/officeDocument/2006/relationships/image" Target="../media/image1.gif"/><Relationship Id="rId5" Type="http://schemas.openxmlformats.org/officeDocument/2006/relationships/image" Target="../media/image46.png"/><Relationship Id="rId6" Type="http://schemas.openxmlformats.org/officeDocument/2006/relationships/image" Target="../media/image2.gif"/><Relationship Id="rId7" Type="http://schemas.openxmlformats.org/officeDocument/2006/relationships/image" Target="../media/image10.jpeg"/><Relationship Id="rId8" Type="http://schemas.openxmlformats.org/officeDocument/2006/relationships/image" Target="../media/image32.png"/><Relationship Id="rId9" Type="http://schemas.openxmlformats.org/officeDocument/2006/relationships/image" Target="../media/image55.png"/><Relationship Id="rId10" Type="http://schemas.openxmlformats.org/officeDocument/2006/relationships/image" Target="../media/image56.png"/><Relationship Id="rId11" Type="http://schemas.openxmlformats.org/officeDocument/2006/relationships/image" Target="../media/image47.png"/><Relationship Id="rId12" Type="http://schemas.openxmlformats.org/officeDocument/2006/relationships/image" Target="../media/image57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gif"/><Relationship Id="rId3" Type="http://schemas.openxmlformats.org/officeDocument/2006/relationships/image" Target="../media/image58.png"/><Relationship Id="rId4" Type="http://schemas.openxmlformats.org/officeDocument/2006/relationships/image" Target="../media/image45.png"/><Relationship Id="rId5" Type="http://schemas.openxmlformats.org/officeDocument/2006/relationships/image" Target="../media/image11.jpeg"/><Relationship Id="rId6" Type="http://schemas.openxmlformats.org/officeDocument/2006/relationships/image" Target="../media/image54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gif"/><Relationship Id="rId3" Type="http://schemas.openxmlformats.org/officeDocument/2006/relationships/image" Target="../media/image26.png"/><Relationship Id="rId4" Type="http://schemas.openxmlformats.org/officeDocument/2006/relationships/image" Target="../media/image55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Relationship Id="rId4" Type="http://schemas.openxmlformats.org/officeDocument/2006/relationships/image" Target="../media/image59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4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2.png"/><Relationship Id="rId6" Type="http://schemas.openxmlformats.org/officeDocument/2006/relationships/video" Target="../media/media1.mp4"/><Relationship Id="rId7" Type="http://schemas.microsoft.com/office/2007/relationships/media" Target="../media/media1.mp4"/><Relationship Id="rId8" Type="http://schemas.openxmlformats.org/officeDocument/2006/relationships/image" Target="../media/image25.png"/><Relationship Id="rId9" Type="http://schemas.openxmlformats.org/officeDocument/2006/relationships/image" Target="../media/image3.jpeg"/><Relationship Id="rId10" Type="http://schemas.openxmlformats.org/officeDocument/2006/relationships/image" Target="../media/image26.png"/><Relationship Id="rId11" Type="http://schemas.openxmlformats.org/officeDocument/2006/relationships/image" Target="../media/image4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2.jpeg"/><Relationship Id="rId3" Type="http://schemas.openxmlformats.org/officeDocument/2006/relationships/image" Target="../media/image60.png"/><Relationship Id="rId4" Type="http://schemas.openxmlformats.org/officeDocument/2006/relationships/image" Target="../media/image3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3.png"/><Relationship Id="rId3" Type="http://schemas.openxmlformats.org/officeDocument/2006/relationships/image" Target="../media/image52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61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gif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46.png"/><Relationship Id="rId6" Type="http://schemas.openxmlformats.org/officeDocument/2006/relationships/image" Target="../media/image62.png"/><Relationship Id="rId7" Type="http://schemas.openxmlformats.org/officeDocument/2006/relationships/image" Target="../media/image63.png"/><Relationship Id="rId8" Type="http://schemas.openxmlformats.org/officeDocument/2006/relationships/image" Target="../media/image41.png"/><Relationship Id="rId9" Type="http://schemas.openxmlformats.org/officeDocument/2006/relationships/image" Target="../media/image45.png"/><Relationship Id="rId10" Type="http://schemas.openxmlformats.org/officeDocument/2006/relationships/image" Target="../media/image2.gif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4.png"/><Relationship Id="rId3" Type="http://schemas.openxmlformats.org/officeDocument/2006/relationships/image" Target="../media/image65.png"/><Relationship Id="rId4" Type="http://schemas.openxmlformats.org/officeDocument/2006/relationships/image" Target="../media/image1.gif"/><Relationship Id="rId5" Type="http://schemas.openxmlformats.org/officeDocument/2006/relationships/image" Target="../media/image41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49.png"/><Relationship Id="rId11" Type="http://schemas.openxmlformats.org/officeDocument/2006/relationships/image" Target="../media/image66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3.png"/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gif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46.png"/><Relationship Id="rId6" Type="http://schemas.openxmlformats.org/officeDocument/2006/relationships/image" Target="../media/image62.png"/><Relationship Id="rId7" Type="http://schemas.openxmlformats.org/officeDocument/2006/relationships/image" Target="../media/image68.png"/><Relationship Id="rId8" Type="http://schemas.openxmlformats.org/officeDocument/2006/relationships/image" Target="../media/image70.png"/><Relationship Id="rId9" Type="http://schemas.openxmlformats.org/officeDocument/2006/relationships/image" Target="../media/image41.png"/><Relationship Id="rId10" Type="http://schemas.openxmlformats.org/officeDocument/2006/relationships/image" Target="../media/image45.png"/><Relationship Id="rId11" Type="http://schemas.openxmlformats.org/officeDocument/2006/relationships/image" Target="../media/image2.gif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1.png"/><Relationship Id="rId3" Type="http://schemas.openxmlformats.org/officeDocument/2006/relationships/image" Target="../media/image1.gif"/><Relationship Id="rId4" Type="http://schemas.openxmlformats.org/officeDocument/2006/relationships/image" Target="../media/image41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7.png"/><Relationship Id="rId9" Type="http://schemas.openxmlformats.org/officeDocument/2006/relationships/image" Target="../media/image13.jpe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2.png"/><Relationship Id="rId3" Type="http://schemas.openxmlformats.org/officeDocument/2006/relationships/image" Target="../media/image72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3.png"/><Relationship Id="rId3" Type="http://schemas.openxmlformats.org/officeDocument/2006/relationships/image" Target="../media/image33.png"/><Relationship Id="rId4" Type="http://schemas.openxmlformats.org/officeDocument/2006/relationships/image" Target="../media/image74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gif"/><Relationship Id="rId3" Type="http://schemas.openxmlformats.org/officeDocument/2006/relationships/image" Target="../media/image46.png"/><Relationship Id="rId4" Type="http://schemas.openxmlformats.org/officeDocument/2006/relationships/image" Target="../media/image73.png"/><Relationship Id="rId5" Type="http://schemas.openxmlformats.org/officeDocument/2006/relationships/image" Target="../media/image41.png"/><Relationship Id="rId6" Type="http://schemas.openxmlformats.org/officeDocument/2006/relationships/image" Target="../media/image45.png"/><Relationship Id="rId7" Type="http://schemas.openxmlformats.org/officeDocument/2006/relationships/image" Target="../media/image2.gif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7.png"/><Relationship Id="rId3" Type="http://schemas.openxmlformats.org/officeDocument/2006/relationships/image" Target="../media/image5.jpeg"/><Relationship Id="rId4" Type="http://schemas.openxmlformats.org/officeDocument/2006/relationships/image" Target="../media/image28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gif"/><Relationship Id="rId3" Type="http://schemas.openxmlformats.org/officeDocument/2006/relationships/image" Target="../media/image26.png"/><Relationship Id="rId4" Type="http://schemas.openxmlformats.org/officeDocument/2006/relationships/image" Target="../media/image49.png"/><Relationship Id="rId5" Type="http://schemas.openxmlformats.org/officeDocument/2006/relationships/image" Target="../media/image7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5.png"/><Relationship Id="rId3" Type="http://schemas.openxmlformats.org/officeDocument/2006/relationships/image" Target="../media/image26.png"/><Relationship Id="rId4" Type="http://schemas.openxmlformats.org/officeDocument/2006/relationships/image" Target="../media/image47.png"/><Relationship Id="rId5" Type="http://schemas.openxmlformats.org/officeDocument/2006/relationships/image" Target="../media/image33.png"/><Relationship Id="rId6" Type="http://schemas.openxmlformats.org/officeDocument/2006/relationships/image" Target="../media/image76.png"/><Relationship Id="rId7" Type="http://schemas.openxmlformats.org/officeDocument/2006/relationships/image" Target="../media/image77.png"/><Relationship Id="rId8" Type="http://schemas.openxmlformats.org/officeDocument/2006/relationships/image" Target="../media/image78.png"/><Relationship Id="rId9" Type="http://schemas.openxmlformats.org/officeDocument/2006/relationships/image" Target="../media/image79.png"/><Relationship Id="rId10" Type="http://schemas.openxmlformats.org/officeDocument/2006/relationships/image" Target="../media/image14.jpeg"/><Relationship Id="rId11" Type="http://schemas.openxmlformats.org/officeDocument/2006/relationships/image" Target="../media/image80.png"/><Relationship Id="rId12" Type="http://schemas.openxmlformats.org/officeDocument/2006/relationships/image" Target="../media/image32.png"/><Relationship Id="rId13" Type="http://schemas.openxmlformats.org/officeDocument/2006/relationships/image" Target="../media/image81.png"/><Relationship Id="rId14" Type="http://schemas.openxmlformats.org/officeDocument/2006/relationships/image" Target="../media/image5.png"/><Relationship Id="rId15" Type="http://schemas.openxmlformats.org/officeDocument/2006/relationships/image" Target="../media/image82.png"/><Relationship Id="rId16" Type="http://schemas.openxmlformats.org/officeDocument/2006/relationships/image" Target="../media/image4.png"/><Relationship Id="rId17" Type="http://schemas.openxmlformats.org/officeDocument/2006/relationships/image" Target="../media/image83.png"/><Relationship Id="rId18" Type="http://schemas.openxmlformats.org/officeDocument/2006/relationships/image" Target="../media/image15.jpeg"/><Relationship Id="rId19" Type="http://schemas.openxmlformats.org/officeDocument/2006/relationships/image" Target="../media/image16.jpe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1.png"/><Relationship Id="rId3" Type="http://schemas.openxmlformats.org/officeDocument/2006/relationships/image" Target="../media/image7.jpeg"/><Relationship Id="rId4" Type="http://schemas.openxmlformats.org/officeDocument/2006/relationships/hyperlink" Target="https://linktr.ee/Refa2" TargetMode="External"/><Relationship Id="rId5" Type="http://schemas.openxmlformats.org/officeDocument/2006/relationships/hyperlink" Target="https://t.me/hasna_math" TargetMode="External"/><Relationship Id="rId6" Type="http://schemas.openxmlformats.org/officeDocument/2006/relationships/image" Target="../media/image17.jpeg"/><Relationship Id="rId7" Type="http://schemas.openxmlformats.org/officeDocument/2006/relationships/image" Target="../media/image84.png"/><Relationship Id="rId8" Type="http://schemas.openxmlformats.org/officeDocument/2006/relationships/image" Target="../media/image33.png"/><Relationship Id="rId9" Type="http://schemas.openxmlformats.org/officeDocument/2006/relationships/image" Target="../media/image85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9.png"/><Relationship Id="rId3" Type="http://schemas.openxmlformats.org/officeDocument/2006/relationships/image" Target="../media/image1.gif"/><Relationship Id="rId4" Type="http://schemas.openxmlformats.org/officeDocument/2006/relationships/image" Target="../media/image6.jpeg"/><Relationship Id="rId5" Type="http://schemas.openxmlformats.org/officeDocument/2006/relationships/image" Target="../media/image30.png"/><Relationship Id="rId6" Type="http://schemas.openxmlformats.org/officeDocument/2006/relationships/image" Target="../media/image2.gif"/><Relationship Id="rId7" Type="http://schemas.openxmlformats.org/officeDocument/2006/relationships/image" Target="../media/image4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7.png"/><Relationship Id="rId3" Type="http://schemas.openxmlformats.org/officeDocument/2006/relationships/image" Target="../media/image31.png"/><Relationship Id="rId4" Type="http://schemas.openxmlformats.org/officeDocument/2006/relationships/image" Target="../media/image7.jpeg"/><Relationship Id="rId5" Type="http://schemas.openxmlformats.org/officeDocument/2006/relationships/image" Target="../media/image8.jpeg"/><Relationship Id="rId6" Type="http://schemas.openxmlformats.org/officeDocument/2006/relationships/image" Target="../media/image28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png"/><Relationship Id="rId3" Type="http://schemas.openxmlformats.org/officeDocument/2006/relationships/image" Target="../media/image32.png"/><Relationship Id="rId4" Type="http://schemas.openxmlformats.org/officeDocument/2006/relationships/image" Target="../media/image30.png"/><Relationship Id="rId5" Type="http://schemas.openxmlformats.org/officeDocument/2006/relationships/image" Target="../media/image33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Relationship Id="rId3" Type="http://schemas.openxmlformats.org/officeDocument/2006/relationships/image" Target="../media/image6.png"/><Relationship Id="rId4" Type="http://schemas.openxmlformats.org/officeDocument/2006/relationships/image" Target="../media/image3.jpeg"/><Relationship Id="rId5" Type="http://schemas.openxmlformats.org/officeDocument/2006/relationships/image" Target="../media/image2.png"/><Relationship Id="rId6" Type="http://schemas.openxmlformats.org/officeDocument/2006/relationships/image" Target="../media/image34.png"/><Relationship Id="rId7" Type="http://schemas.openxmlformats.org/officeDocument/2006/relationships/image" Target="../media/image9.jpeg"/><Relationship Id="rId8" Type="http://schemas.openxmlformats.org/officeDocument/2006/relationships/image" Target="../media/image35.png"/><Relationship Id="rId9" Type="http://schemas.openxmlformats.org/officeDocument/2006/relationships/image" Target="../media/image36.png"/><Relationship Id="rId10" Type="http://schemas.openxmlformats.org/officeDocument/2006/relationships/image" Target="../media/image2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Relationship Id="rId3" Type="http://schemas.openxmlformats.org/officeDocument/2006/relationships/image" Target="../media/image6.png"/><Relationship Id="rId4" Type="http://schemas.openxmlformats.org/officeDocument/2006/relationships/image" Target="../media/image3.jpeg"/><Relationship Id="rId5" Type="http://schemas.openxmlformats.org/officeDocument/2006/relationships/image" Target="../media/image2.png"/><Relationship Id="rId6" Type="http://schemas.openxmlformats.org/officeDocument/2006/relationships/image" Target="../media/image37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Relationship Id="rId3" Type="http://schemas.openxmlformats.org/officeDocument/2006/relationships/image" Target="../media/image6.png"/><Relationship Id="rId4" Type="http://schemas.openxmlformats.org/officeDocument/2006/relationships/image" Target="../media/image3.jpeg"/><Relationship Id="rId5" Type="http://schemas.openxmlformats.org/officeDocument/2006/relationships/image" Target="../media/image2.png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8" Type="http://schemas.openxmlformats.org/officeDocument/2006/relationships/image" Target="../media/image39.png"/><Relationship Id="rId9" Type="http://schemas.openxmlformats.org/officeDocument/2006/relationships/image" Target="../media/image4.png"/><Relationship Id="rId10" Type="http://schemas.openxmlformats.org/officeDocument/2006/relationships/image" Target="../media/image40.png"/><Relationship Id="rId11" Type="http://schemas.openxmlformats.org/officeDocument/2006/relationships/image" Target="../media/image30.png"/><Relationship Id="rId12" Type="http://schemas.openxmlformats.org/officeDocument/2006/relationships/image" Target="../media/image33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5" name="Google Shape;231;p2"/>
          <p:cNvGrpSpPr/>
          <p:nvPr/>
        </p:nvGrpSpPr>
        <p:grpSpPr>
          <a:xfrm>
            <a:off x="7486058" y="799793"/>
            <a:ext cx="446131" cy="588871"/>
            <a:chOff x="0" y="0"/>
            <a:chExt cx="446129" cy="588870"/>
          </a:xfrm>
        </p:grpSpPr>
        <p:grpSp>
          <p:nvGrpSpPr>
            <p:cNvPr id="882" name="Google Shape;232;p2"/>
            <p:cNvGrpSpPr/>
            <p:nvPr/>
          </p:nvGrpSpPr>
          <p:grpSpPr>
            <a:xfrm>
              <a:off x="29" y="278340"/>
              <a:ext cx="446101" cy="310531"/>
              <a:chOff x="0" y="0"/>
              <a:chExt cx="446100" cy="310529"/>
            </a:xfrm>
          </p:grpSpPr>
          <p:sp>
            <p:nvSpPr>
              <p:cNvPr id="880" name="Google Shape;233;p2"/>
              <p:cNvSpPr/>
              <p:nvPr/>
            </p:nvSpPr>
            <p:spPr>
              <a:xfrm rot="392637">
                <a:off x="23384" y="32673"/>
                <a:ext cx="399324" cy="245247"/>
              </a:xfrm>
              <a:prstGeom prst="rect">
                <a:avLst/>
              </a:prstGeom>
              <a:solidFill>
                <a:srgbClr val="E1707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881" name="Google Shape;234;p2"/>
              <p:cNvSpPr/>
              <p:nvPr/>
            </p:nvSpPr>
            <p:spPr>
              <a:xfrm rot="392637">
                <a:off x="13710" y="22995"/>
                <a:ext cx="418681" cy="2645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7" h="21600" fill="norm" stroke="1" extrusionOk="0">
                    <a:moveTo>
                      <a:pt x="21101" y="21600"/>
                    </a:moveTo>
                    <a:lnTo>
                      <a:pt x="499" y="21600"/>
                    </a:lnTo>
                    <a:cubicBezTo>
                      <a:pt x="223" y="21600"/>
                      <a:pt x="0" y="21247"/>
                      <a:pt x="0" y="20810"/>
                    </a:cubicBezTo>
                    <a:lnTo>
                      <a:pt x="0" y="790"/>
                    </a:lnTo>
                    <a:cubicBezTo>
                      <a:pt x="0" y="353"/>
                      <a:pt x="223" y="0"/>
                      <a:pt x="499" y="0"/>
                    </a:cubicBezTo>
                    <a:lnTo>
                      <a:pt x="21097" y="0"/>
                    </a:lnTo>
                    <a:cubicBezTo>
                      <a:pt x="21374" y="0"/>
                      <a:pt x="21597" y="353"/>
                      <a:pt x="21597" y="790"/>
                    </a:cubicBezTo>
                    <a:lnTo>
                      <a:pt x="21597" y="20815"/>
                    </a:lnTo>
                    <a:cubicBezTo>
                      <a:pt x="21600" y="21247"/>
                      <a:pt x="21374" y="21600"/>
                      <a:pt x="21101" y="21600"/>
                    </a:cubicBezTo>
                    <a:close/>
                    <a:moveTo>
                      <a:pt x="998" y="20020"/>
                    </a:moveTo>
                    <a:lnTo>
                      <a:pt x="20598" y="20020"/>
                    </a:lnTo>
                    <a:lnTo>
                      <a:pt x="20598" y="1580"/>
                    </a:lnTo>
                    <a:lnTo>
                      <a:pt x="998" y="1580"/>
                    </a:lnTo>
                    <a:lnTo>
                      <a:pt x="998" y="2002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883" name="Google Shape;235;p2"/>
            <p:cNvSpPr/>
            <p:nvPr/>
          </p:nvSpPr>
          <p:spPr>
            <a:xfrm rot="392637">
              <a:off x="95043" y="14588"/>
              <a:ext cx="285572" cy="516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36" fill="norm" stroke="1" extrusionOk="0">
                  <a:moveTo>
                    <a:pt x="20883" y="21536"/>
                  </a:moveTo>
                  <a:lnTo>
                    <a:pt x="16642" y="21536"/>
                  </a:lnTo>
                  <a:cubicBezTo>
                    <a:pt x="16271" y="21536"/>
                    <a:pt x="15958" y="21383"/>
                    <a:pt x="15915" y="21181"/>
                  </a:cubicBezTo>
                  <a:cubicBezTo>
                    <a:pt x="15383" y="18748"/>
                    <a:pt x="14856" y="16240"/>
                    <a:pt x="14324" y="13732"/>
                  </a:cubicBezTo>
                  <a:cubicBezTo>
                    <a:pt x="13792" y="11229"/>
                    <a:pt x="13265" y="8724"/>
                    <a:pt x="12733" y="6294"/>
                  </a:cubicBezTo>
                  <a:cubicBezTo>
                    <a:pt x="12694" y="6105"/>
                    <a:pt x="12894" y="5925"/>
                    <a:pt x="13221" y="5864"/>
                  </a:cubicBezTo>
                  <a:cubicBezTo>
                    <a:pt x="15602" y="5415"/>
                    <a:pt x="17179" y="4240"/>
                    <a:pt x="16969" y="3073"/>
                  </a:cubicBezTo>
                  <a:cubicBezTo>
                    <a:pt x="16700" y="1581"/>
                    <a:pt x="13499" y="850"/>
                    <a:pt x="11312" y="810"/>
                  </a:cubicBezTo>
                  <a:cubicBezTo>
                    <a:pt x="8946" y="761"/>
                    <a:pt x="5495" y="1527"/>
                    <a:pt x="5178" y="3079"/>
                  </a:cubicBezTo>
                  <a:cubicBezTo>
                    <a:pt x="4958" y="4154"/>
                    <a:pt x="6315" y="5307"/>
                    <a:pt x="8477" y="5880"/>
                  </a:cubicBezTo>
                  <a:cubicBezTo>
                    <a:pt x="8750" y="5952"/>
                    <a:pt x="8911" y="6108"/>
                    <a:pt x="8887" y="6275"/>
                  </a:cubicBezTo>
                  <a:cubicBezTo>
                    <a:pt x="8531" y="8767"/>
                    <a:pt x="7901" y="11296"/>
                    <a:pt x="7291" y="13743"/>
                  </a:cubicBezTo>
                  <a:cubicBezTo>
                    <a:pt x="6686" y="16176"/>
                    <a:pt x="6056" y="18695"/>
                    <a:pt x="5705" y="21162"/>
                  </a:cubicBezTo>
                  <a:cubicBezTo>
                    <a:pt x="5676" y="21372"/>
                    <a:pt x="5358" y="21533"/>
                    <a:pt x="4973" y="21533"/>
                  </a:cubicBezTo>
                  <a:lnTo>
                    <a:pt x="732" y="21533"/>
                  </a:lnTo>
                  <a:cubicBezTo>
                    <a:pt x="327" y="21533"/>
                    <a:pt x="0" y="21353"/>
                    <a:pt x="0" y="21130"/>
                  </a:cubicBezTo>
                  <a:cubicBezTo>
                    <a:pt x="0" y="20907"/>
                    <a:pt x="327" y="20727"/>
                    <a:pt x="732" y="20727"/>
                  </a:cubicBezTo>
                  <a:lnTo>
                    <a:pt x="4295" y="20727"/>
                  </a:lnTo>
                  <a:cubicBezTo>
                    <a:pt x="4656" y="18356"/>
                    <a:pt x="5256" y="15955"/>
                    <a:pt x="5832" y="13633"/>
                  </a:cubicBezTo>
                  <a:cubicBezTo>
                    <a:pt x="6418" y="11286"/>
                    <a:pt x="7023" y="8861"/>
                    <a:pt x="7379" y="6476"/>
                  </a:cubicBezTo>
                  <a:cubicBezTo>
                    <a:pt x="4895" y="5710"/>
                    <a:pt x="3436" y="4339"/>
                    <a:pt x="3709" y="2987"/>
                  </a:cubicBezTo>
                  <a:cubicBezTo>
                    <a:pt x="4104" y="1062"/>
                    <a:pt x="7979" y="-64"/>
                    <a:pt x="11351" y="3"/>
                  </a:cubicBezTo>
                  <a:cubicBezTo>
                    <a:pt x="14070" y="54"/>
                    <a:pt x="18062" y="1017"/>
                    <a:pt x="18413" y="2993"/>
                  </a:cubicBezTo>
                  <a:cubicBezTo>
                    <a:pt x="18672" y="4431"/>
                    <a:pt x="16939" y="5861"/>
                    <a:pt x="14241" y="6506"/>
                  </a:cubicBezTo>
                  <a:cubicBezTo>
                    <a:pt x="14748" y="8839"/>
                    <a:pt x="15256" y="11240"/>
                    <a:pt x="15763" y="13638"/>
                  </a:cubicBezTo>
                  <a:cubicBezTo>
                    <a:pt x="16266" y="16022"/>
                    <a:pt x="16773" y="18407"/>
                    <a:pt x="17276" y="20730"/>
                  </a:cubicBezTo>
                  <a:lnTo>
                    <a:pt x="20868" y="20730"/>
                  </a:lnTo>
                  <a:cubicBezTo>
                    <a:pt x="21273" y="20730"/>
                    <a:pt x="21600" y="20910"/>
                    <a:pt x="21600" y="21133"/>
                  </a:cubicBezTo>
                  <a:cubicBezTo>
                    <a:pt x="21600" y="21356"/>
                    <a:pt x="21288" y="21536"/>
                    <a:pt x="20883" y="21536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893" name="Google Shape;236;p2"/>
            <p:cNvGrpSpPr/>
            <p:nvPr/>
          </p:nvGrpSpPr>
          <p:grpSpPr>
            <a:xfrm>
              <a:off x="0" y="467759"/>
              <a:ext cx="420940" cy="120970"/>
              <a:chOff x="0" y="0"/>
              <a:chExt cx="420939" cy="120969"/>
            </a:xfrm>
          </p:grpSpPr>
          <p:grpSp>
            <p:nvGrpSpPr>
              <p:cNvPr id="886" name="Google Shape;237;p2"/>
              <p:cNvGrpSpPr/>
              <p:nvPr/>
            </p:nvGrpSpPr>
            <p:grpSpPr>
              <a:xfrm>
                <a:off x="-1" y="-1"/>
                <a:ext cx="113512" cy="85705"/>
                <a:chOff x="0" y="0"/>
                <a:chExt cx="113510" cy="85703"/>
              </a:xfrm>
            </p:grpSpPr>
            <p:sp>
              <p:nvSpPr>
                <p:cNvPr id="884" name="Google Shape;238;p2"/>
                <p:cNvSpPr/>
                <p:nvPr/>
              </p:nvSpPr>
              <p:spPr>
                <a:xfrm rot="392637">
                  <a:off x="13557" y="15462"/>
                  <a:ext cx="86396" cy="54780"/>
                </a:xfrm>
                <a:prstGeom prst="rect">
                  <a:avLst/>
                </a:prstGeom>
                <a:solidFill>
                  <a:srgbClr val="E1707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885" name="Google Shape;239;p2"/>
                <p:cNvSpPr/>
                <p:nvPr/>
              </p:nvSpPr>
              <p:spPr>
                <a:xfrm rot="392637">
                  <a:off x="3879" y="5784"/>
                  <a:ext cx="105752" cy="741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9623" y="21600"/>
                      </a:moveTo>
                      <a:lnTo>
                        <a:pt x="1977" y="21600"/>
                      </a:lnTo>
                      <a:cubicBezTo>
                        <a:pt x="883" y="21600"/>
                        <a:pt x="0" y="20340"/>
                        <a:pt x="0" y="18780"/>
                      </a:cubicBezTo>
                      <a:lnTo>
                        <a:pt x="0" y="2820"/>
                      </a:lnTo>
                      <a:cubicBezTo>
                        <a:pt x="0" y="1260"/>
                        <a:pt x="883" y="0"/>
                        <a:pt x="1977" y="0"/>
                      </a:cubicBezTo>
                      <a:lnTo>
                        <a:pt x="19623" y="0"/>
                      </a:lnTo>
                      <a:cubicBezTo>
                        <a:pt x="20717" y="0"/>
                        <a:pt x="21600" y="1260"/>
                        <a:pt x="21600" y="2820"/>
                      </a:cubicBezTo>
                      <a:lnTo>
                        <a:pt x="21600" y="18780"/>
                      </a:lnTo>
                      <a:cubicBezTo>
                        <a:pt x="21600" y="20322"/>
                        <a:pt x="20717" y="21600"/>
                        <a:pt x="19623" y="21600"/>
                      </a:cubicBezTo>
                      <a:close/>
                      <a:moveTo>
                        <a:pt x="3954" y="15960"/>
                      </a:moveTo>
                      <a:lnTo>
                        <a:pt x="17646" y="15960"/>
                      </a:lnTo>
                      <a:lnTo>
                        <a:pt x="17646" y="5640"/>
                      </a:lnTo>
                      <a:lnTo>
                        <a:pt x="3954" y="5640"/>
                      </a:lnTo>
                      <a:lnTo>
                        <a:pt x="3954" y="1596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grpSp>
            <p:nvGrpSpPr>
              <p:cNvPr id="889" name="Google Shape;240;p2"/>
              <p:cNvGrpSpPr/>
              <p:nvPr/>
            </p:nvGrpSpPr>
            <p:grpSpPr>
              <a:xfrm>
                <a:off x="153714" y="17632"/>
                <a:ext cx="113511" cy="85705"/>
                <a:chOff x="0" y="0"/>
                <a:chExt cx="113510" cy="85703"/>
              </a:xfrm>
            </p:grpSpPr>
            <p:sp>
              <p:nvSpPr>
                <p:cNvPr id="887" name="Google Shape;241;p2"/>
                <p:cNvSpPr/>
                <p:nvPr/>
              </p:nvSpPr>
              <p:spPr>
                <a:xfrm rot="392637">
                  <a:off x="13558" y="15463"/>
                  <a:ext cx="86395" cy="54779"/>
                </a:xfrm>
                <a:prstGeom prst="rect">
                  <a:avLst/>
                </a:prstGeom>
                <a:solidFill>
                  <a:srgbClr val="E1707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888" name="Google Shape;242;p2"/>
                <p:cNvSpPr/>
                <p:nvPr/>
              </p:nvSpPr>
              <p:spPr>
                <a:xfrm rot="392637">
                  <a:off x="3879" y="5784"/>
                  <a:ext cx="105752" cy="741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9623" y="21600"/>
                      </a:moveTo>
                      <a:lnTo>
                        <a:pt x="1977" y="21600"/>
                      </a:lnTo>
                      <a:cubicBezTo>
                        <a:pt x="883" y="21600"/>
                        <a:pt x="0" y="20340"/>
                        <a:pt x="0" y="18780"/>
                      </a:cubicBezTo>
                      <a:lnTo>
                        <a:pt x="0" y="2820"/>
                      </a:lnTo>
                      <a:cubicBezTo>
                        <a:pt x="0" y="1260"/>
                        <a:pt x="883" y="0"/>
                        <a:pt x="1977" y="0"/>
                      </a:cubicBezTo>
                      <a:lnTo>
                        <a:pt x="19623" y="0"/>
                      </a:lnTo>
                      <a:cubicBezTo>
                        <a:pt x="20717" y="0"/>
                        <a:pt x="21600" y="1260"/>
                        <a:pt x="21600" y="2820"/>
                      </a:cubicBezTo>
                      <a:lnTo>
                        <a:pt x="21600" y="18780"/>
                      </a:lnTo>
                      <a:cubicBezTo>
                        <a:pt x="21600" y="20322"/>
                        <a:pt x="20717" y="21600"/>
                        <a:pt x="19623" y="21600"/>
                      </a:cubicBezTo>
                      <a:close/>
                      <a:moveTo>
                        <a:pt x="3954" y="15960"/>
                      </a:moveTo>
                      <a:lnTo>
                        <a:pt x="17646" y="15960"/>
                      </a:lnTo>
                      <a:lnTo>
                        <a:pt x="17646" y="5640"/>
                      </a:lnTo>
                      <a:lnTo>
                        <a:pt x="3954" y="5640"/>
                      </a:lnTo>
                      <a:lnTo>
                        <a:pt x="3954" y="1596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grpSp>
            <p:nvGrpSpPr>
              <p:cNvPr id="892" name="Google Shape;243;p2"/>
              <p:cNvGrpSpPr/>
              <p:nvPr/>
            </p:nvGrpSpPr>
            <p:grpSpPr>
              <a:xfrm>
                <a:off x="307428" y="35265"/>
                <a:ext cx="113512" cy="85705"/>
                <a:chOff x="0" y="0"/>
                <a:chExt cx="113510" cy="85703"/>
              </a:xfrm>
            </p:grpSpPr>
            <p:sp>
              <p:nvSpPr>
                <p:cNvPr id="890" name="Google Shape;244;p2"/>
                <p:cNvSpPr/>
                <p:nvPr/>
              </p:nvSpPr>
              <p:spPr>
                <a:xfrm rot="392637">
                  <a:off x="13621" y="15470"/>
                  <a:ext cx="86396" cy="54779"/>
                </a:xfrm>
                <a:prstGeom prst="rect">
                  <a:avLst/>
                </a:prstGeom>
                <a:solidFill>
                  <a:srgbClr val="E1707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891" name="Google Shape;245;p2"/>
                <p:cNvSpPr/>
                <p:nvPr/>
              </p:nvSpPr>
              <p:spPr>
                <a:xfrm rot="392637">
                  <a:off x="3879" y="5784"/>
                  <a:ext cx="105752" cy="741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9623" y="21600"/>
                      </a:moveTo>
                      <a:lnTo>
                        <a:pt x="1977" y="21600"/>
                      </a:lnTo>
                      <a:cubicBezTo>
                        <a:pt x="883" y="21600"/>
                        <a:pt x="0" y="20340"/>
                        <a:pt x="0" y="18780"/>
                      </a:cubicBezTo>
                      <a:lnTo>
                        <a:pt x="0" y="2820"/>
                      </a:lnTo>
                      <a:cubicBezTo>
                        <a:pt x="0" y="1260"/>
                        <a:pt x="883" y="0"/>
                        <a:pt x="1977" y="0"/>
                      </a:cubicBezTo>
                      <a:lnTo>
                        <a:pt x="19623" y="0"/>
                      </a:lnTo>
                      <a:cubicBezTo>
                        <a:pt x="20717" y="0"/>
                        <a:pt x="21600" y="1260"/>
                        <a:pt x="21600" y="2820"/>
                      </a:cubicBezTo>
                      <a:lnTo>
                        <a:pt x="21600" y="18780"/>
                      </a:lnTo>
                      <a:cubicBezTo>
                        <a:pt x="21600" y="20322"/>
                        <a:pt x="20717" y="21600"/>
                        <a:pt x="19623" y="21600"/>
                      </a:cubicBezTo>
                      <a:close/>
                      <a:moveTo>
                        <a:pt x="3967" y="15960"/>
                      </a:moveTo>
                      <a:lnTo>
                        <a:pt x="17660" y="15960"/>
                      </a:lnTo>
                      <a:lnTo>
                        <a:pt x="17660" y="5640"/>
                      </a:lnTo>
                      <a:lnTo>
                        <a:pt x="3967" y="5640"/>
                      </a:lnTo>
                      <a:lnTo>
                        <a:pt x="3967" y="1596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</p:grpSp>
        <p:sp>
          <p:nvSpPr>
            <p:cNvPr id="894" name="Google Shape;246;p2"/>
            <p:cNvSpPr/>
            <p:nvPr/>
          </p:nvSpPr>
          <p:spPr>
            <a:xfrm rot="392637">
              <a:off x="24035" y="296980"/>
              <a:ext cx="96783" cy="245182"/>
            </a:xfrm>
            <a:prstGeom prst="rect">
              <a:avLst/>
            </a:prstGeom>
            <a:solidFill>
              <a:srgbClr val="000000">
                <a:alpha val="941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920" name="Google Shape;337;p2"/>
          <p:cNvGrpSpPr/>
          <p:nvPr/>
        </p:nvGrpSpPr>
        <p:grpSpPr>
          <a:xfrm>
            <a:off x="1117608" y="2619687"/>
            <a:ext cx="1191130" cy="1188460"/>
            <a:chOff x="0" y="0"/>
            <a:chExt cx="1191129" cy="1188459"/>
          </a:xfrm>
        </p:grpSpPr>
        <p:grpSp>
          <p:nvGrpSpPr>
            <p:cNvPr id="906" name="Google Shape;338;p2"/>
            <p:cNvGrpSpPr/>
            <p:nvPr/>
          </p:nvGrpSpPr>
          <p:grpSpPr>
            <a:xfrm>
              <a:off x="208336" y="-1"/>
              <a:ext cx="982794" cy="1026876"/>
              <a:chOff x="0" y="0"/>
              <a:chExt cx="982792" cy="1026875"/>
            </a:xfrm>
          </p:grpSpPr>
          <p:grpSp>
            <p:nvGrpSpPr>
              <p:cNvPr id="898" name="Google Shape;339;p2"/>
              <p:cNvGrpSpPr/>
              <p:nvPr/>
            </p:nvGrpSpPr>
            <p:grpSpPr>
              <a:xfrm>
                <a:off x="-1" y="-1"/>
                <a:ext cx="982794" cy="1026876"/>
                <a:chOff x="0" y="0"/>
                <a:chExt cx="982792" cy="1026875"/>
              </a:xfrm>
            </p:grpSpPr>
            <p:sp>
              <p:nvSpPr>
                <p:cNvPr id="896" name="Google Shape;340;p2"/>
                <p:cNvSpPr/>
                <p:nvPr/>
              </p:nvSpPr>
              <p:spPr>
                <a:xfrm rot="8502245">
                  <a:off x="212375" y="100746"/>
                  <a:ext cx="558305" cy="8252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6315" y="6314"/>
                      </a:moveTo>
                      <a:lnTo>
                        <a:pt x="21600" y="2160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lnTo>
                        <a:pt x="2917" y="2917"/>
                      </a:lnTo>
                      <a:moveTo>
                        <a:pt x="4288" y="4285"/>
                      </a:moveTo>
                      <a:lnTo>
                        <a:pt x="6318" y="6314"/>
                      </a:lnTo>
                      <a:moveTo>
                        <a:pt x="16267" y="9657"/>
                      </a:moveTo>
                      <a:lnTo>
                        <a:pt x="10402" y="3789"/>
                      </a:lnTo>
                      <a:lnTo>
                        <a:pt x="16267" y="3789"/>
                      </a:lnTo>
                      <a:lnTo>
                        <a:pt x="16267" y="9657"/>
                      </a:lnTo>
                      <a:close/>
                    </a:path>
                  </a:pathLst>
                </a:custGeom>
                <a:solidFill>
                  <a:srgbClr val="ECB23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897" name="Google Shape;341;p2"/>
                <p:cNvSpPr/>
                <p:nvPr/>
              </p:nvSpPr>
              <p:spPr>
                <a:xfrm rot="8502245">
                  <a:off x="200439" y="88977"/>
                  <a:ext cx="581915" cy="8489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75" h="21600" fill="norm" stroke="1" extrusionOk="0">
                      <a:moveTo>
                        <a:pt x="21132" y="21600"/>
                      </a:moveTo>
                      <a:cubicBezTo>
                        <a:pt x="20990" y="21600"/>
                        <a:pt x="20853" y="21552"/>
                        <a:pt x="20771" y="21468"/>
                      </a:cubicBezTo>
                      <a:lnTo>
                        <a:pt x="6123" y="6608"/>
                      </a:lnTo>
                      <a:cubicBezTo>
                        <a:pt x="6123" y="6608"/>
                        <a:pt x="6123" y="6608"/>
                        <a:pt x="6123" y="6608"/>
                      </a:cubicBezTo>
                      <a:lnTo>
                        <a:pt x="4180" y="4635"/>
                      </a:lnTo>
                      <a:cubicBezTo>
                        <a:pt x="4046" y="4497"/>
                        <a:pt x="4099" y="4311"/>
                        <a:pt x="4297" y="4219"/>
                      </a:cubicBezTo>
                      <a:cubicBezTo>
                        <a:pt x="4495" y="4127"/>
                        <a:pt x="4769" y="4161"/>
                        <a:pt x="4902" y="4299"/>
                      </a:cubicBezTo>
                      <a:lnTo>
                        <a:pt x="6845" y="6272"/>
                      </a:lnTo>
                      <a:lnTo>
                        <a:pt x="20695" y="20323"/>
                      </a:lnTo>
                      <a:lnTo>
                        <a:pt x="20695" y="600"/>
                      </a:lnTo>
                      <a:lnTo>
                        <a:pt x="1256" y="600"/>
                      </a:lnTo>
                      <a:lnTo>
                        <a:pt x="3592" y="2968"/>
                      </a:lnTo>
                      <a:cubicBezTo>
                        <a:pt x="3726" y="3106"/>
                        <a:pt x="3674" y="3292"/>
                        <a:pt x="3475" y="3384"/>
                      </a:cubicBezTo>
                      <a:cubicBezTo>
                        <a:pt x="3277" y="3476"/>
                        <a:pt x="3004" y="3442"/>
                        <a:pt x="2870" y="3304"/>
                      </a:cubicBezTo>
                      <a:lnTo>
                        <a:pt x="74" y="468"/>
                      </a:lnTo>
                      <a:cubicBezTo>
                        <a:pt x="-16" y="376"/>
                        <a:pt x="-25" y="258"/>
                        <a:pt x="51" y="160"/>
                      </a:cubicBezTo>
                      <a:cubicBezTo>
                        <a:pt x="126" y="62"/>
                        <a:pt x="275" y="0"/>
                        <a:pt x="438" y="0"/>
                      </a:cubicBezTo>
                      <a:lnTo>
                        <a:pt x="21138" y="0"/>
                      </a:lnTo>
                      <a:cubicBezTo>
                        <a:pt x="21380" y="0"/>
                        <a:pt x="21575" y="134"/>
                        <a:pt x="21575" y="300"/>
                      </a:cubicBezTo>
                      <a:lnTo>
                        <a:pt x="21575" y="21298"/>
                      </a:lnTo>
                      <a:cubicBezTo>
                        <a:pt x="21575" y="21430"/>
                        <a:pt x="21450" y="21546"/>
                        <a:pt x="21266" y="21584"/>
                      </a:cubicBezTo>
                      <a:cubicBezTo>
                        <a:pt x="21220" y="21594"/>
                        <a:pt x="21176" y="21600"/>
                        <a:pt x="21132" y="21600"/>
                      </a:cubicBezTo>
                      <a:close/>
                      <a:moveTo>
                        <a:pt x="16021" y="9988"/>
                      </a:moveTo>
                      <a:cubicBezTo>
                        <a:pt x="15879" y="9988"/>
                        <a:pt x="15742" y="9940"/>
                        <a:pt x="15660" y="9856"/>
                      </a:cubicBezTo>
                      <a:lnTo>
                        <a:pt x="10040" y="4151"/>
                      </a:lnTo>
                      <a:cubicBezTo>
                        <a:pt x="9949" y="4059"/>
                        <a:pt x="9941" y="3941"/>
                        <a:pt x="10016" y="3844"/>
                      </a:cubicBezTo>
                      <a:cubicBezTo>
                        <a:pt x="10092" y="3746"/>
                        <a:pt x="10241" y="3684"/>
                        <a:pt x="10404" y="3684"/>
                      </a:cubicBezTo>
                      <a:lnTo>
                        <a:pt x="16024" y="3684"/>
                      </a:lnTo>
                      <a:cubicBezTo>
                        <a:pt x="16266" y="3684"/>
                        <a:pt x="16461" y="3818"/>
                        <a:pt x="16461" y="3983"/>
                      </a:cubicBezTo>
                      <a:lnTo>
                        <a:pt x="16461" y="9688"/>
                      </a:lnTo>
                      <a:cubicBezTo>
                        <a:pt x="16461" y="9820"/>
                        <a:pt x="16336" y="9936"/>
                        <a:pt x="16152" y="9974"/>
                      </a:cubicBezTo>
                      <a:cubicBezTo>
                        <a:pt x="16109" y="9984"/>
                        <a:pt x="16065" y="9988"/>
                        <a:pt x="16021" y="9988"/>
                      </a:cubicBezTo>
                      <a:close/>
                      <a:moveTo>
                        <a:pt x="11225" y="4283"/>
                      </a:moveTo>
                      <a:lnTo>
                        <a:pt x="15587" y="8708"/>
                      </a:lnTo>
                      <a:lnTo>
                        <a:pt x="15587" y="4283"/>
                      </a:lnTo>
                      <a:lnTo>
                        <a:pt x="11225" y="428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sp>
            <p:nvSpPr>
              <p:cNvPr id="899" name="Google Shape;344;p2"/>
              <p:cNvSpPr/>
              <p:nvPr/>
            </p:nvSpPr>
            <p:spPr>
              <a:xfrm rot="8502245">
                <a:off x="126499" y="485734"/>
                <a:ext cx="99204" cy="235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35" y="21600"/>
                    </a:moveTo>
                    <a:lnTo>
                      <a:pt x="2565" y="21600"/>
                    </a:lnTo>
                    <a:cubicBezTo>
                      <a:pt x="1146" y="21600"/>
                      <a:pt x="0" y="16776"/>
                      <a:pt x="0" y="10800"/>
                    </a:cubicBezTo>
                    <a:cubicBezTo>
                      <a:pt x="0" y="4824"/>
                      <a:pt x="1146" y="0"/>
                      <a:pt x="2565" y="0"/>
                    </a:cubicBezTo>
                    <a:lnTo>
                      <a:pt x="19035" y="0"/>
                    </a:lnTo>
                    <a:cubicBezTo>
                      <a:pt x="20454" y="0"/>
                      <a:pt x="21600" y="4824"/>
                      <a:pt x="21600" y="10800"/>
                    </a:cubicBezTo>
                    <a:cubicBezTo>
                      <a:pt x="21600" y="16776"/>
                      <a:pt x="20454" y="21600"/>
                      <a:pt x="19035" y="216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900" name="Google Shape;347;p2"/>
              <p:cNvSpPr/>
              <p:nvPr/>
            </p:nvSpPr>
            <p:spPr>
              <a:xfrm rot="8502245">
                <a:off x="181996" y="556016"/>
                <a:ext cx="99204" cy="235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35" y="21600"/>
                    </a:moveTo>
                    <a:lnTo>
                      <a:pt x="2565" y="21600"/>
                    </a:lnTo>
                    <a:cubicBezTo>
                      <a:pt x="1146" y="21600"/>
                      <a:pt x="0" y="16776"/>
                      <a:pt x="0" y="10800"/>
                    </a:cubicBezTo>
                    <a:cubicBezTo>
                      <a:pt x="0" y="4824"/>
                      <a:pt x="1146" y="0"/>
                      <a:pt x="2565" y="0"/>
                    </a:cubicBezTo>
                    <a:lnTo>
                      <a:pt x="19035" y="0"/>
                    </a:lnTo>
                    <a:cubicBezTo>
                      <a:pt x="20454" y="0"/>
                      <a:pt x="21600" y="4824"/>
                      <a:pt x="21600" y="10800"/>
                    </a:cubicBezTo>
                    <a:cubicBezTo>
                      <a:pt x="21600" y="16776"/>
                      <a:pt x="20454" y="21600"/>
                      <a:pt x="19035" y="216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901" name="Google Shape;350;p2"/>
              <p:cNvSpPr/>
              <p:nvPr/>
            </p:nvSpPr>
            <p:spPr>
              <a:xfrm rot="8502245">
                <a:off x="237541" y="626358"/>
                <a:ext cx="99204" cy="235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35" y="21600"/>
                    </a:moveTo>
                    <a:lnTo>
                      <a:pt x="2565" y="21600"/>
                    </a:lnTo>
                    <a:cubicBezTo>
                      <a:pt x="1146" y="21600"/>
                      <a:pt x="0" y="16776"/>
                      <a:pt x="0" y="10800"/>
                    </a:cubicBezTo>
                    <a:cubicBezTo>
                      <a:pt x="0" y="4824"/>
                      <a:pt x="1146" y="0"/>
                      <a:pt x="2565" y="0"/>
                    </a:cubicBezTo>
                    <a:lnTo>
                      <a:pt x="19035" y="0"/>
                    </a:lnTo>
                    <a:cubicBezTo>
                      <a:pt x="20454" y="0"/>
                      <a:pt x="21600" y="4824"/>
                      <a:pt x="21600" y="10800"/>
                    </a:cubicBezTo>
                    <a:cubicBezTo>
                      <a:pt x="21600" y="16776"/>
                      <a:pt x="20454" y="21600"/>
                      <a:pt x="19035" y="216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902" name="Google Shape;353;p2"/>
              <p:cNvSpPr/>
              <p:nvPr/>
            </p:nvSpPr>
            <p:spPr>
              <a:xfrm rot="8502245">
                <a:off x="293086" y="696700"/>
                <a:ext cx="99204" cy="235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35" y="21600"/>
                    </a:moveTo>
                    <a:lnTo>
                      <a:pt x="2565" y="21600"/>
                    </a:lnTo>
                    <a:cubicBezTo>
                      <a:pt x="1146" y="21600"/>
                      <a:pt x="0" y="16776"/>
                      <a:pt x="0" y="10800"/>
                    </a:cubicBezTo>
                    <a:cubicBezTo>
                      <a:pt x="0" y="4824"/>
                      <a:pt x="1146" y="0"/>
                      <a:pt x="2565" y="0"/>
                    </a:cubicBezTo>
                    <a:lnTo>
                      <a:pt x="19035" y="0"/>
                    </a:lnTo>
                    <a:cubicBezTo>
                      <a:pt x="20454" y="0"/>
                      <a:pt x="21600" y="4824"/>
                      <a:pt x="21600" y="10800"/>
                    </a:cubicBezTo>
                    <a:cubicBezTo>
                      <a:pt x="21600" y="16776"/>
                      <a:pt x="20454" y="21600"/>
                      <a:pt x="19035" y="216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903" name="Google Shape;356;p2"/>
              <p:cNvSpPr/>
              <p:nvPr/>
            </p:nvSpPr>
            <p:spPr>
              <a:xfrm rot="8502245">
                <a:off x="348631" y="767043"/>
                <a:ext cx="99204" cy="23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35" y="21600"/>
                    </a:moveTo>
                    <a:lnTo>
                      <a:pt x="2565" y="21600"/>
                    </a:lnTo>
                    <a:cubicBezTo>
                      <a:pt x="1146" y="21600"/>
                      <a:pt x="0" y="16776"/>
                      <a:pt x="0" y="10800"/>
                    </a:cubicBezTo>
                    <a:cubicBezTo>
                      <a:pt x="0" y="4824"/>
                      <a:pt x="1146" y="0"/>
                      <a:pt x="2565" y="0"/>
                    </a:cubicBezTo>
                    <a:lnTo>
                      <a:pt x="19035" y="0"/>
                    </a:lnTo>
                    <a:cubicBezTo>
                      <a:pt x="20454" y="0"/>
                      <a:pt x="21600" y="4824"/>
                      <a:pt x="21600" y="10800"/>
                    </a:cubicBezTo>
                    <a:cubicBezTo>
                      <a:pt x="21600" y="16776"/>
                      <a:pt x="20454" y="21600"/>
                      <a:pt x="19035" y="216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904" name="Google Shape;359;p2"/>
              <p:cNvSpPr/>
              <p:nvPr/>
            </p:nvSpPr>
            <p:spPr>
              <a:xfrm rot="8502245">
                <a:off x="404127" y="837323"/>
                <a:ext cx="99204" cy="235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35" y="21600"/>
                    </a:moveTo>
                    <a:lnTo>
                      <a:pt x="2565" y="21600"/>
                    </a:lnTo>
                    <a:cubicBezTo>
                      <a:pt x="1146" y="21600"/>
                      <a:pt x="0" y="16776"/>
                      <a:pt x="0" y="10800"/>
                    </a:cubicBezTo>
                    <a:cubicBezTo>
                      <a:pt x="0" y="4824"/>
                      <a:pt x="1146" y="0"/>
                      <a:pt x="2565" y="0"/>
                    </a:cubicBezTo>
                    <a:lnTo>
                      <a:pt x="19035" y="0"/>
                    </a:lnTo>
                    <a:cubicBezTo>
                      <a:pt x="20454" y="0"/>
                      <a:pt x="21600" y="4824"/>
                      <a:pt x="21600" y="10800"/>
                    </a:cubicBezTo>
                    <a:cubicBezTo>
                      <a:pt x="21600" y="16776"/>
                      <a:pt x="20454" y="21600"/>
                      <a:pt x="19035" y="216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905" name="Google Shape;362;p2"/>
              <p:cNvSpPr/>
              <p:nvPr/>
            </p:nvSpPr>
            <p:spPr>
              <a:xfrm rot="8502245">
                <a:off x="459672" y="907666"/>
                <a:ext cx="99204" cy="23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35" y="21600"/>
                    </a:moveTo>
                    <a:lnTo>
                      <a:pt x="2565" y="21600"/>
                    </a:lnTo>
                    <a:cubicBezTo>
                      <a:pt x="1146" y="21600"/>
                      <a:pt x="0" y="16776"/>
                      <a:pt x="0" y="10800"/>
                    </a:cubicBezTo>
                    <a:cubicBezTo>
                      <a:pt x="0" y="4824"/>
                      <a:pt x="1146" y="0"/>
                      <a:pt x="2565" y="0"/>
                    </a:cubicBezTo>
                    <a:lnTo>
                      <a:pt x="19035" y="0"/>
                    </a:lnTo>
                    <a:cubicBezTo>
                      <a:pt x="20454" y="0"/>
                      <a:pt x="21600" y="4824"/>
                      <a:pt x="21600" y="10800"/>
                    </a:cubicBezTo>
                    <a:cubicBezTo>
                      <a:pt x="21600" y="16776"/>
                      <a:pt x="20454" y="21600"/>
                      <a:pt x="19035" y="216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909" name="Google Shape;363;p2"/>
            <p:cNvGrpSpPr/>
            <p:nvPr/>
          </p:nvGrpSpPr>
          <p:grpSpPr>
            <a:xfrm>
              <a:off x="-1" y="388922"/>
              <a:ext cx="699390" cy="799538"/>
              <a:chOff x="0" y="0"/>
              <a:chExt cx="699388" cy="799537"/>
            </a:xfrm>
          </p:grpSpPr>
          <p:sp>
            <p:nvSpPr>
              <p:cNvPr id="907" name="Google Shape;364;p2"/>
              <p:cNvSpPr/>
              <p:nvPr/>
            </p:nvSpPr>
            <p:spPr>
              <a:xfrm rot="8502245">
                <a:off x="246327" y="-6899"/>
                <a:ext cx="206734" cy="8133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3435"/>
                    </a:move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15661"/>
                    </a:lnTo>
                  </a:path>
                </a:pathLst>
              </a:custGeom>
              <a:solidFill>
                <a:srgbClr val="B0CD4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908" name="Google Shape;365;p2"/>
              <p:cNvSpPr/>
              <p:nvPr/>
            </p:nvSpPr>
            <p:spPr>
              <a:xfrm rot="8502245">
                <a:off x="234545" y="-18682"/>
                <a:ext cx="230298" cy="836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95" y="21600"/>
                    </a:moveTo>
                    <a:lnTo>
                      <a:pt x="1105" y="21600"/>
                    </a:lnTo>
                    <a:cubicBezTo>
                      <a:pt x="494" y="21600"/>
                      <a:pt x="0" y="21464"/>
                      <a:pt x="0" y="21296"/>
                    </a:cubicBezTo>
                    <a:lnTo>
                      <a:pt x="0" y="15524"/>
                    </a:lnTo>
                    <a:cubicBezTo>
                      <a:pt x="0" y="15356"/>
                      <a:pt x="494" y="15220"/>
                      <a:pt x="1105" y="15220"/>
                    </a:cubicBezTo>
                    <a:cubicBezTo>
                      <a:pt x="1716" y="15220"/>
                      <a:pt x="2210" y="15356"/>
                      <a:pt x="2210" y="15524"/>
                    </a:cubicBezTo>
                    <a:lnTo>
                      <a:pt x="2210" y="20992"/>
                    </a:lnTo>
                    <a:lnTo>
                      <a:pt x="19390" y="20992"/>
                    </a:lnTo>
                    <a:lnTo>
                      <a:pt x="19390" y="608"/>
                    </a:lnTo>
                    <a:lnTo>
                      <a:pt x="2210" y="608"/>
                    </a:lnTo>
                    <a:lnTo>
                      <a:pt x="2210" y="13359"/>
                    </a:lnTo>
                    <a:cubicBezTo>
                      <a:pt x="2210" y="13527"/>
                      <a:pt x="1716" y="13663"/>
                      <a:pt x="1105" y="13663"/>
                    </a:cubicBezTo>
                    <a:cubicBezTo>
                      <a:pt x="494" y="13663"/>
                      <a:pt x="0" y="13527"/>
                      <a:pt x="0" y="13359"/>
                    </a:cubicBezTo>
                    <a:lnTo>
                      <a:pt x="0" y="304"/>
                    </a:lnTo>
                    <a:cubicBezTo>
                      <a:pt x="0" y="136"/>
                      <a:pt x="494" y="0"/>
                      <a:pt x="1105" y="0"/>
                    </a:cubicBezTo>
                    <a:lnTo>
                      <a:pt x="20495" y="0"/>
                    </a:lnTo>
                    <a:cubicBezTo>
                      <a:pt x="21106" y="0"/>
                      <a:pt x="21600" y="136"/>
                      <a:pt x="21600" y="304"/>
                    </a:cubicBezTo>
                    <a:lnTo>
                      <a:pt x="21600" y="21296"/>
                    </a:lnTo>
                    <a:cubicBezTo>
                      <a:pt x="21600" y="21464"/>
                      <a:pt x="21106" y="21600"/>
                      <a:pt x="20495" y="216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910" name="Google Shape;368;p2"/>
            <p:cNvSpPr/>
            <p:nvPr/>
          </p:nvSpPr>
          <p:spPr>
            <a:xfrm rot="8502245">
              <a:off x="53430" y="570602"/>
              <a:ext cx="97477" cy="23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989" y="21600"/>
                  </a:moveTo>
                  <a:lnTo>
                    <a:pt x="2611" y="21600"/>
                  </a:lnTo>
                  <a:cubicBezTo>
                    <a:pt x="1166" y="21600"/>
                    <a:pt x="0" y="16776"/>
                    <a:pt x="0" y="10800"/>
                  </a:cubicBezTo>
                  <a:cubicBezTo>
                    <a:pt x="0" y="4824"/>
                    <a:pt x="1166" y="0"/>
                    <a:pt x="2611" y="0"/>
                  </a:cubicBezTo>
                  <a:lnTo>
                    <a:pt x="18989" y="0"/>
                  </a:lnTo>
                  <a:cubicBezTo>
                    <a:pt x="20434" y="0"/>
                    <a:pt x="21600" y="4824"/>
                    <a:pt x="21600" y="10800"/>
                  </a:cubicBezTo>
                  <a:cubicBezTo>
                    <a:pt x="21600" y="16776"/>
                    <a:pt x="20434" y="21600"/>
                    <a:pt x="18989" y="2160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11" name="Google Shape;371;p2"/>
            <p:cNvSpPr/>
            <p:nvPr/>
          </p:nvSpPr>
          <p:spPr>
            <a:xfrm rot="8502245">
              <a:off x="103813" y="626157"/>
              <a:ext cx="144998" cy="23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845" y="21600"/>
                  </a:moveTo>
                  <a:lnTo>
                    <a:pt x="1755" y="21600"/>
                  </a:lnTo>
                  <a:cubicBezTo>
                    <a:pt x="784" y="21600"/>
                    <a:pt x="0" y="16776"/>
                    <a:pt x="0" y="10800"/>
                  </a:cubicBezTo>
                  <a:cubicBezTo>
                    <a:pt x="0" y="4824"/>
                    <a:pt x="784" y="0"/>
                    <a:pt x="1755" y="0"/>
                  </a:cubicBezTo>
                  <a:lnTo>
                    <a:pt x="19845" y="0"/>
                  </a:lnTo>
                  <a:cubicBezTo>
                    <a:pt x="20816" y="0"/>
                    <a:pt x="21600" y="4824"/>
                    <a:pt x="21600" y="10800"/>
                  </a:cubicBezTo>
                  <a:cubicBezTo>
                    <a:pt x="21600" y="16776"/>
                    <a:pt x="20816" y="21600"/>
                    <a:pt x="19845" y="2160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12" name="Google Shape;374;p2"/>
            <p:cNvSpPr/>
            <p:nvPr/>
          </p:nvSpPr>
          <p:spPr>
            <a:xfrm rot="8502245">
              <a:off x="164471" y="711225"/>
              <a:ext cx="97477" cy="23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989" y="21600"/>
                  </a:moveTo>
                  <a:lnTo>
                    <a:pt x="2611" y="21600"/>
                  </a:lnTo>
                  <a:cubicBezTo>
                    <a:pt x="1166" y="21600"/>
                    <a:pt x="0" y="16776"/>
                    <a:pt x="0" y="10800"/>
                  </a:cubicBezTo>
                  <a:cubicBezTo>
                    <a:pt x="0" y="4824"/>
                    <a:pt x="1166" y="0"/>
                    <a:pt x="2611" y="0"/>
                  </a:cubicBezTo>
                  <a:lnTo>
                    <a:pt x="18989" y="0"/>
                  </a:lnTo>
                  <a:cubicBezTo>
                    <a:pt x="20434" y="0"/>
                    <a:pt x="21600" y="4824"/>
                    <a:pt x="21600" y="10800"/>
                  </a:cubicBezTo>
                  <a:cubicBezTo>
                    <a:pt x="21600" y="16776"/>
                    <a:pt x="20434" y="21600"/>
                    <a:pt x="18989" y="2160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13" name="Google Shape;377;p2"/>
            <p:cNvSpPr/>
            <p:nvPr/>
          </p:nvSpPr>
          <p:spPr>
            <a:xfrm rot="8502245">
              <a:off x="214904" y="766842"/>
              <a:ext cx="144997" cy="23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845" y="21600"/>
                  </a:moveTo>
                  <a:lnTo>
                    <a:pt x="1755" y="21600"/>
                  </a:lnTo>
                  <a:cubicBezTo>
                    <a:pt x="784" y="21600"/>
                    <a:pt x="0" y="16776"/>
                    <a:pt x="0" y="10800"/>
                  </a:cubicBezTo>
                  <a:cubicBezTo>
                    <a:pt x="0" y="4824"/>
                    <a:pt x="784" y="0"/>
                    <a:pt x="1755" y="0"/>
                  </a:cubicBezTo>
                  <a:lnTo>
                    <a:pt x="19845" y="0"/>
                  </a:lnTo>
                  <a:cubicBezTo>
                    <a:pt x="20816" y="0"/>
                    <a:pt x="21600" y="4824"/>
                    <a:pt x="21600" y="10800"/>
                  </a:cubicBezTo>
                  <a:cubicBezTo>
                    <a:pt x="21600" y="16776"/>
                    <a:pt x="20816" y="21600"/>
                    <a:pt x="19845" y="2160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14" name="Google Shape;380;p2"/>
            <p:cNvSpPr/>
            <p:nvPr/>
          </p:nvSpPr>
          <p:spPr>
            <a:xfrm rot="8502245">
              <a:off x="275561" y="851910"/>
              <a:ext cx="97477" cy="23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989" y="21600"/>
                  </a:moveTo>
                  <a:lnTo>
                    <a:pt x="2611" y="21600"/>
                  </a:lnTo>
                  <a:cubicBezTo>
                    <a:pt x="1166" y="21600"/>
                    <a:pt x="0" y="16776"/>
                    <a:pt x="0" y="10800"/>
                  </a:cubicBezTo>
                  <a:cubicBezTo>
                    <a:pt x="0" y="4824"/>
                    <a:pt x="1166" y="0"/>
                    <a:pt x="2611" y="0"/>
                  </a:cubicBezTo>
                  <a:lnTo>
                    <a:pt x="18989" y="0"/>
                  </a:lnTo>
                  <a:cubicBezTo>
                    <a:pt x="20434" y="0"/>
                    <a:pt x="21600" y="4824"/>
                    <a:pt x="21600" y="10800"/>
                  </a:cubicBezTo>
                  <a:cubicBezTo>
                    <a:pt x="21600" y="16776"/>
                    <a:pt x="20434" y="21600"/>
                    <a:pt x="18989" y="2160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15" name="Google Shape;383;p2"/>
            <p:cNvSpPr/>
            <p:nvPr/>
          </p:nvSpPr>
          <p:spPr>
            <a:xfrm rot="8502245">
              <a:off x="325945" y="907465"/>
              <a:ext cx="144997" cy="23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845" y="21600"/>
                  </a:moveTo>
                  <a:lnTo>
                    <a:pt x="1755" y="21600"/>
                  </a:lnTo>
                  <a:cubicBezTo>
                    <a:pt x="784" y="21600"/>
                    <a:pt x="0" y="16776"/>
                    <a:pt x="0" y="10800"/>
                  </a:cubicBezTo>
                  <a:cubicBezTo>
                    <a:pt x="0" y="4824"/>
                    <a:pt x="784" y="0"/>
                    <a:pt x="1755" y="0"/>
                  </a:cubicBezTo>
                  <a:lnTo>
                    <a:pt x="19845" y="0"/>
                  </a:lnTo>
                  <a:cubicBezTo>
                    <a:pt x="20816" y="0"/>
                    <a:pt x="21600" y="4824"/>
                    <a:pt x="21600" y="10800"/>
                  </a:cubicBezTo>
                  <a:cubicBezTo>
                    <a:pt x="21600" y="16776"/>
                    <a:pt x="20816" y="21600"/>
                    <a:pt x="19845" y="2160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16" name="Google Shape;386;p2"/>
            <p:cNvSpPr/>
            <p:nvPr/>
          </p:nvSpPr>
          <p:spPr>
            <a:xfrm rot="8502245">
              <a:off x="386602" y="992533"/>
              <a:ext cx="97477" cy="23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989" y="21600"/>
                  </a:moveTo>
                  <a:lnTo>
                    <a:pt x="2611" y="21600"/>
                  </a:lnTo>
                  <a:cubicBezTo>
                    <a:pt x="1166" y="21600"/>
                    <a:pt x="0" y="16776"/>
                    <a:pt x="0" y="10800"/>
                  </a:cubicBezTo>
                  <a:cubicBezTo>
                    <a:pt x="0" y="4824"/>
                    <a:pt x="1166" y="0"/>
                    <a:pt x="2611" y="0"/>
                  </a:cubicBezTo>
                  <a:lnTo>
                    <a:pt x="18989" y="0"/>
                  </a:lnTo>
                  <a:cubicBezTo>
                    <a:pt x="20434" y="0"/>
                    <a:pt x="21600" y="4824"/>
                    <a:pt x="21600" y="10800"/>
                  </a:cubicBezTo>
                  <a:cubicBezTo>
                    <a:pt x="21600" y="16776"/>
                    <a:pt x="20434" y="21600"/>
                    <a:pt x="18989" y="2160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17" name="Google Shape;389;p2"/>
            <p:cNvSpPr/>
            <p:nvPr/>
          </p:nvSpPr>
          <p:spPr>
            <a:xfrm rot="8502245">
              <a:off x="437035" y="1048150"/>
              <a:ext cx="144997" cy="23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845" y="21600"/>
                  </a:moveTo>
                  <a:lnTo>
                    <a:pt x="1755" y="21600"/>
                  </a:lnTo>
                  <a:cubicBezTo>
                    <a:pt x="784" y="21600"/>
                    <a:pt x="0" y="16776"/>
                    <a:pt x="0" y="10800"/>
                  </a:cubicBezTo>
                  <a:cubicBezTo>
                    <a:pt x="0" y="4824"/>
                    <a:pt x="784" y="0"/>
                    <a:pt x="1755" y="0"/>
                  </a:cubicBezTo>
                  <a:lnTo>
                    <a:pt x="19845" y="0"/>
                  </a:lnTo>
                  <a:cubicBezTo>
                    <a:pt x="20816" y="0"/>
                    <a:pt x="21600" y="4824"/>
                    <a:pt x="21600" y="10800"/>
                  </a:cubicBezTo>
                  <a:cubicBezTo>
                    <a:pt x="21600" y="16776"/>
                    <a:pt x="20816" y="21600"/>
                    <a:pt x="19845" y="2160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18" name="Google Shape;390;p2"/>
            <p:cNvSpPr/>
            <p:nvPr/>
          </p:nvSpPr>
          <p:spPr>
            <a:xfrm rot="8502245">
              <a:off x="415866" y="100200"/>
              <a:ext cx="558227" cy="8252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lnTo>
                    <a:pt x="21600" y="18933"/>
                  </a:lnTo>
                  <a:lnTo>
                    <a:pt x="18910" y="16242"/>
                  </a:lnTo>
                  <a:lnTo>
                    <a:pt x="2665" y="0"/>
                  </a:lnTo>
                  <a:lnTo>
                    <a:pt x="0" y="0"/>
                  </a:lnTo>
                  <a:lnTo>
                    <a:pt x="5243" y="5241"/>
                  </a:lnTo>
                  <a:moveTo>
                    <a:pt x="5240" y="5243"/>
                  </a:moveTo>
                  <a:lnTo>
                    <a:pt x="7598" y="7601"/>
                  </a:lnTo>
                </a:path>
              </a:pathLst>
            </a:custGeom>
            <a:solidFill>
              <a:srgbClr val="000000">
                <a:alpha val="98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19" name="Google Shape;391;p2"/>
            <p:cNvSpPr/>
            <p:nvPr/>
          </p:nvSpPr>
          <p:spPr>
            <a:xfrm rot="8502245">
              <a:off x="371266" y="336085"/>
              <a:ext cx="62052" cy="813337"/>
            </a:xfrm>
            <a:prstGeom prst="rect">
              <a:avLst/>
            </a:prstGeom>
            <a:solidFill>
              <a:srgbClr val="000000">
                <a:alpha val="98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921" name="IMG_5931.jpeg" descr="IMG_5931.jpeg"/>
          <p:cNvPicPr>
            <a:picLocks noChangeAspect="1"/>
          </p:cNvPicPr>
          <p:nvPr/>
        </p:nvPicPr>
        <p:blipFill>
          <a:blip r:embed="rId2">
            <a:extLst/>
          </a:blip>
          <a:srcRect l="5175" t="7100" r="6984" b="12817"/>
          <a:stretch>
            <a:fillRect/>
          </a:stretch>
        </p:blipFill>
        <p:spPr>
          <a:xfrm>
            <a:off x="0" y="4195611"/>
            <a:ext cx="437357" cy="4366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72" fill="norm" stroke="1" extrusionOk="0">
                <a:moveTo>
                  <a:pt x="10858" y="0"/>
                </a:moveTo>
                <a:cubicBezTo>
                  <a:pt x="9547" y="-2"/>
                  <a:pt x="9325" y="24"/>
                  <a:pt x="8683" y="157"/>
                </a:cubicBezTo>
                <a:cubicBezTo>
                  <a:pt x="6018" y="710"/>
                  <a:pt x="3672" y="2196"/>
                  <a:pt x="2097" y="4353"/>
                </a:cubicBezTo>
                <a:cubicBezTo>
                  <a:pt x="699" y="6267"/>
                  <a:pt x="0" y="8511"/>
                  <a:pt x="0" y="10764"/>
                </a:cubicBezTo>
                <a:cubicBezTo>
                  <a:pt x="0" y="13018"/>
                  <a:pt x="699" y="15281"/>
                  <a:pt x="2097" y="17196"/>
                </a:cubicBezTo>
                <a:cubicBezTo>
                  <a:pt x="3781" y="19501"/>
                  <a:pt x="6322" y="21045"/>
                  <a:pt x="9173" y="21490"/>
                </a:cubicBezTo>
                <a:cubicBezTo>
                  <a:pt x="9832" y="21592"/>
                  <a:pt x="11528" y="21598"/>
                  <a:pt x="12250" y="21509"/>
                </a:cubicBezTo>
                <a:cubicBezTo>
                  <a:pt x="13864" y="21310"/>
                  <a:pt x="15473" y="20687"/>
                  <a:pt x="16973" y="19686"/>
                </a:cubicBezTo>
                <a:cubicBezTo>
                  <a:pt x="17849" y="19101"/>
                  <a:pt x="19052" y="17916"/>
                  <a:pt x="19658" y="17039"/>
                </a:cubicBezTo>
                <a:cubicBezTo>
                  <a:pt x="20533" y="15773"/>
                  <a:pt x="21133" y="14336"/>
                  <a:pt x="21442" y="12804"/>
                </a:cubicBezTo>
                <a:cubicBezTo>
                  <a:pt x="21568" y="12180"/>
                  <a:pt x="21600" y="11910"/>
                  <a:pt x="21599" y="10745"/>
                </a:cubicBezTo>
                <a:cubicBezTo>
                  <a:pt x="21598" y="9577"/>
                  <a:pt x="21568" y="9303"/>
                  <a:pt x="21442" y="8706"/>
                </a:cubicBezTo>
                <a:cubicBezTo>
                  <a:pt x="21217" y="7641"/>
                  <a:pt x="20973" y="6896"/>
                  <a:pt x="20501" y="5941"/>
                </a:cubicBezTo>
                <a:cubicBezTo>
                  <a:pt x="19410" y="3728"/>
                  <a:pt x="17716" y="2066"/>
                  <a:pt x="15484" y="1000"/>
                </a:cubicBezTo>
                <a:cubicBezTo>
                  <a:pt x="14655" y="604"/>
                  <a:pt x="13863" y="331"/>
                  <a:pt x="12975" y="137"/>
                </a:cubicBezTo>
                <a:cubicBezTo>
                  <a:pt x="12416" y="15"/>
                  <a:pt x="12141" y="2"/>
                  <a:pt x="10858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22" name="IMG_2367.png" descr="IMG_236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544052"/>
            <a:ext cx="548971" cy="43917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25" name="تجميع"/>
          <p:cNvGrpSpPr/>
          <p:nvPr/>
        </p:nvGrpSpPr>
        <p:grpSpPr>
          <a:xfrm>
            <a:off x="2308737" y="1239410"/>
            <a:ext cx="369026" cy="369011"/>
            <a:chOff x="0" y="0"/>
            <a:chExt cx="369024" cy="369009"/>
          </a:xfrm>
        </p:grpSpPr>
        <p:sp>
          <p:nvSpPr>
            <p:cNvPr id="923" name="Google Shape;9396;p101"/>
            <p:cNvSpPr/>
            <p:nvPr/>
          </p:nvSpPr>
          <p:spPr>
            <a:xfrm>
              <a:off x="0" y="138718"/>
              <a:ext cx="229379" cy="230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0" h="21600" fill="norm" stroke="1" extrusionOk="0">
                  <a:moveTo>
                    <a:pt x="8473" y="0"/>
                  </a:moveTo>
                  <a:lnTo>
                    <a:pt x="962" y="7682"/>
                  </a:lnTo>
                  <a:cubicBezTo>
                    <a:pt x="-320" y="8978"/>
                    <a:pt x="-320" y="11134"/>
                    <a:pt x="962" y="12515"/>
                  </a:cubicBezTo>
                  <a:lnTo>
                    <a:pt x="8902" y="20630"/>
                  </a:lnTo>
                  <a:cubicBezTo>
                    <a:pt x="9541" y="21277"/>
                    <a:pt x="10395" y="21600"/>
                    <a:pt x="11270" y="21600"/>
                  </a:cubicBezTo>
                  <a:cubicBezTo>
                    <a:pt x="12145" y="21600"/>
                    <a:pt x="13042" y="21277"/>
                    <a:pt x="13768" y="20630"/>
                  </a:cubicBezTo>
                  <a:lnTo>
                    <a:pt x="21280" y="12948"/>
                  </a:lnTo>
                  <a:lnTo>
                    <a:pt x="8473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Off val="44000"/>
                  </a:schemeClr>
                </a:gs>
                <a:gs pos="100000">
                  <a:schemeClr val="accent3">
                    <a:lumOff val="44000"/>
                  </a:schemeClr>
                </a:gs>
              </a:gsLst>
              <a:lin ang="16200000" scaled="0"/>
            </a:gradFill>
            <a:ln w="12700" cap="flat">
              <a:solidFill>
                <a:srgbClr val="A7A7A7"/>
              </a:solidFill>
              <a:prstDash val="solid"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FEFEFE"/>
                  </a:solidFill>
                </a:defRPr>
              </a:pPr>
            </a:p>
          </p:txBody>
        </p:sp>
        <p:sp>
          <p:nvSpPr>
            <p:cNvPr id="924" name="Google Shape;9397;p101"/>
            <p:cNvSpPr/>
            <p:nvPr/>
          </p:nvSpPr>
          <p:spPr>
            <a:xfrm>
              <a:off x="107923" y="0"/>
              <a:ext cx="261102" cy="259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6" h="21600" fill="norm" stroke="1" extrusionOk="0">
                  <a:moveTo>
                    <a:pt x="10571" y="0"/>
                  </a:moveTo>
                  <a:cubicBezTo>
                    <a:pt x="10307" y="0"/>
                    <a:pt x="10042" y="95"/>
                    <a:pt x="9852" y="287"/>
                  </a:cubicBezTo>
                  <a:lnTo>
                    <a:pt x="0" y="10102"/>
                  </a:lnTo>
                  <a:lnTo>
                    <a:pt x="11368" y="21600"/>
                  </a:lnTo>
                  <a:lnTo>
                    <a:pt x="21222" y="11788"/>
                  </a:lnTo>
                  <a:cubicBezTo>
                    <a:pt x="21600" y="11404"/>
                    <a:pt x="21600" y="10715"/>
                    <a:pt x="21222" y="10330"/>
                  </a:cubicBezTo>
                  <a:lnTo>
                    <a:pt x="11293" y="287"/>
                  </a:lnTo>
                  <a:cubicBezTo>
                    <a:pt x="11103" y="95"/>
                    <a:pt x="10838" y="0"/>
                    <a:pt x="1057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Off val="44000"/>
                  </a:schemeClr>
                </a:gs>
                <a:gs pos="100000">
                  <a:schemeClr val="accent3">
                    <a:lumOff val="44000"/>
                  </a:schemeClr>
                </a:gs>
              </a:gsLst>
              <a:lin ang="16200000" scaled="0"/>
            </a:gradFill>
            <a:ln w="12700" cap="flat">
              <a:solidFill>
                <a:srgbClr val="A7A7A7"/>
              </a:solidFill>
              <a:prstDash val="solid"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FEFEFE"/>
                  </a:solidFill>
                </a:defRPr>
              </a:pPr>
            </a:p>
          </p:txBody>
        </p:sp>
      </p:grpSp>
      <p:sp>
        <p:nvSpPr>
          <p:cNvPr id="926" name="Google Shape;803;p32"/>
          <p:cNvSpPr txBox="1"/>
          <p:nvPr>
            <p:ph type="ctrTitle"/>
          </p:nvPr>
        </p:nvSpPr>
        <p:spPr>
          <a:xfrm>
            <a:off x="2844923" y="1134616"/>
            <a:ext cx="4864201" cy="2038201"/>
          </a:xfrm>
          <a:prstGeom prst="rect">
            <a:avLst/>
          </a:prstGeom>
        </p:spPr>
        <p:txBody>
          <a:bodyPr/>
          <a:lstStyle>
            <a:lvl1pPr rtl="0">
              <a:defRPr>
                <a:solidFill>
                  <a:srgbClr val="566262"/>
                </a:solidFill>
              </a:defRPr>
            </a:lvl1pPr>
          </a:lstStyle>
          <a:p>
            <a:pPr/>
            <a:r>
              <a:t>المعادلات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0" name="IMG_4622.png" descr="IMG_4622.png"/>
          <p:cNvPicPr>
            <a:picLocks noChangeAspect="1"/>
          </p:cNvPicPr>
          <p:nvPr/>
        </p:nvPicPr>
        <p:blipFill>
          <a:blip r:embed="rId2">
            <a:extLst/>
          </a:blip>
          <a:srcRect l="91197" t="22791" r="1545" b="74020"/>
          <a:stretch>
            <a:fillRect/>
          </a:stretch>
        </p:blipFill>
        <p:spPr>
          <a:xfrm>
            <a:off x="7285134" y="3394453"/>
            <a:ext cx="997428" cy="328643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1191" name="١٢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١٢</a:t>
            </a:r>
          </a:p>
        </p:txBody>
      </p:sp>
      <p:pic>
        <p:nvPicPr>
          <p:cNvPr id="1192" name="Google Shape;4071;p84" descr="Google Shape;4071;p84"/>
          <p:cNvPicPr>
            <a:picLocks noChangeAspect="1"/>
          </p:cNvPicPr>
          <p:nvPr/>
        </p:nvPicPr>
        <p:blipFill>
          <a:blip r:embed="rId3">
            <a:alphaModFix amt="52968"/>
            <a:extLst/>
          </a:blip>
          <a:srcRect l="851" t="3631" r="0" b="4876"/>
          <a:stretch>
            <a:fillRect/>
          </a:stretch>
        </p:blipFill>
        <p:spPr>
          <a:xfrm>
            <a:off x="530230" y="1178810"/>
            <a:ext cx="6116230" cy="31461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3" name="IMG_6328.png" descr="IMG_6328.pn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89454" y="1964888"/>
            <a:ext cx="5597793" cy="16596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r"/>
      </p:transition>
    </mc:Choice>
    <mc:Fallback>
      <p:transition spd="fast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7" name="تجميع"/>
          <p:cNvGrpSpPr/>
          <p:nvPr/>
        </p:nvGrpSpPr>
        <p:grpSpPr>
          <a:xfrm>
            <a:off x="4957235" y="1095302"/>
            <a:ext cx="1678539" cy="381001"/>
            <a:chOff x="0" y="0"/>
            <a:chExt cx="1678537" cy="381000"/>
          </a:xfrm>
        </p:grpSpPr>
        <p:pic>
          <p:nvPicPr>
            <p:cNvPr id="1195" name="Google Shape;4111;p86" descr="Google Shape;4111;p86"/>
            <p:cNvPicPr>
              <a:picLocks noChangeAspect="1"/>
            </p:cNvPicPr>
            <p:nvPr/>
          </p:nvPicPr>
          <p:blipFill>
            <a:blip r:embed="rId2">
              <a:alphaModFix amt="89000"/>
              <a:extLst/>
            </a:blip>
            <a:stretch>
              <a:fillRect/>
            </a:stretch>
          </p:blipFill>
          <p:spPr>
            <a:xfrm>
              <a:off x="0" y="12581"/>
              <a:ext cx="1678538" cy="315281"/>
            </a:xfrm>
            <a:prstGeom prst="rect">
              <a:avLst/>
            </a:prstGeom>
            <a:ln w="12700" cap="flat">
              <a:solidFill>
                <a:srgbClr val="095C74"/>
              </a:solidFill>
              <a:prstDash val="solid"/>
              <a:miter lim="400000"/>
            </a:ln>
            <a:effectLst/>
          </p:spPr>
        </p:pic>
        <p:sp>
          <p:nvSpPr>
            <p:cNvPr id="1196" name="مثال"/>
            <p:cNvSpPr txBox="1"/>
            <p:nvPr/>
          </p:nvSpPr>
          <p:spPr>
            <a:xfrm>
              <a:off x="744237" y="0"/>
              <a:ext cx="434070" cy="3810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592566">
                <a:defRPr sz="30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</p:grpSp>
      <p:sp>
        <p:nvSpPr>
          <p:cNvPr id="1198" name="١٢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١٢</a:t>
            </a:r>
          </a:p>
        </p:txBody>
      </p:sp>
      <p:pic>
        <p:nvPicPr>
          <p:cNvPr id="1199" name="IMG_6328.png" descr="IMG_6328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34681" y="497253"/>
            <a:ext cx="2774843" cy="1085366"/>
          </a:xfrm>
          <a:prstGeom prst="rect">
            <a:avLst/>
          </a:prstGeom>
        </p:spPr>
      </p:pic>
      <p:pic>
        <p:nvPicPr>
          <p:cNvPr id="1200" name="IMG_6328.png" descr="IMG_6328.png"/>
          <p:cNvPicPr>
            <a:picLocks noChangeAspect="1"/>
          </p:cNvPicPr>
          <p:nvPr/>
        </p:nvPicPr>
        <p:blipFill>
          <a:blip r:embed="rId4">
            <a:extLst/>
          </a:blip>
          <a:srcRect l="23091" t="54854" r="32448" b="41052"/>
          <a:stretch>
            <a:fillRect/>
          </a:stretch>
        </p:blipFill>
        <p:spPr>
          <a:xfrm>
            <a:off x="682889" y="1464568"/>
            <a:ext cx="5952766" cy="41103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201" name="IMG_6328.png" descr="IMG_6328.png"/>
          <p:cNvPicPr>
            <a:picLocks noChangeAspect="1"/>
          </p:cNvPicPr>
          <p:nvPr/>
        </p:nvPicPr>
        <p:blipFill>
          <a:blip r:embed="rId4">
            <a:extLst/>
          </a:blip>
          <a:srcRect l="19627" t="59100" r="57257" b="24873"/>
          <a:stretch>
            <a:fillRect/>
          </a:stretch>
        </p:blipFill>
        <p:spPr>
          <a:xfrm>
            <a:off x="1920458" y="1964888"/>
            <a:ext cx="3094924" cy="160928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202" name="IMG_6328.png" descr="IMG_6328.png"/>
          <p:cNvPicPr>
            <a:picLocks noChangeAspect="1"/>
          </p:cNvPicPr>
          <p:nvPr/>
        </p:nvPicPr>
        <p:blipFill>
          <a:blip r:embed="rId4">
            <a:extLst/>
          </a:blip>
          <a:srcRect l="48982" t="59190" r="33023" b="37991"/>
          <a:stretch>
            <a:fillRect/>
          </a:stretch>
        </p:blipFill>
        <p:spPr>
          <a:xfrm>
            <a:off x="5123283" y="2012513"/>
            <a:ext cx="1512492" cy="1776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3" name="IMG_6328.png" descr="IMG_6328.png"/>
          <p:cNvPicPr>
            <a:picLocks noChangeAspect="1"/>
          </p:cNvPicPr>
          <p:nvPr/>
        </p:nvPicPr>
        <p:blipFill>
          <a:blip r:embed="rId4">
            <a:extLst/>
          </a:blip>
          <a:srcRect l="42811" t="62872" r="32861" b="25720"/>
          <a:stretch>
            <a:fillRect/>
          </a:stretch>
        </p:blipFill>
        <p:spPr>
          <a:xfrm>
            <a:off x="3961117" y="3806302"/>
            <a:ext cx="2455829" cy="863651"/>
          </a:xfrm>
          <a:prstGeom prst="rect">
            <a:avLst/>
          </a:prstGeom>
          <a:ln w="12700">
            <a:miter lim="400000"/>
          </a:ln>
        </p:spPr>
      </p:pic>
      <p:sp>
        <p:nvSpPr>
          <p:cNvPr id="1204" name="مستطيل"/>
          <p:cNvSpPr/>
          <p:nvPr/>
        </p:nvSpPr>
        <p:spPr>
          <a:xfrm>
            <a:off x="2021726" y="2793908"/>
            <a:ext cx="2892297" cy="253565"/>
          </a:xfrm>
          <a:prstGeom prst="rect">
            <a:avLst/>
          </a:prstGeom>
          <a:ln w="25400">
            <a:solidFill>
              <a:srgbClr val="E63B7A"/>
            </a:solidFill>
          </a:ln>
        </p:spPr>
        <p:txBody>
          <a:bodyPr lIns="0" tIns="0" rIns="0" bIns="0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r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500"/>
                                        <p:tgtEl>
                                          <p:spTgt spid="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1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2" dur="12500"/>
                                        <p:tgtEl>
                                          <p:spTgt spid="1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2000"/>
                                        <p:tgtEl>
                                          <p:spTgt spid="1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2" dur="1000"/>
                                        <p:tgtEl>
                                          <p:spTgt spid="1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01" grpId="2"/>
      <p:bldP build="whole" bldLvl="1" animBg="1" rev="0" advAuto="0" spid="1202" grpId="1"/>
      <p:bldP build="whole" bldLvl="1" animBg="1" rev="0" advAuto="0" spid="1203" grpId="4"/>
      <p:bldP build="whole" bldLvl="1" animBg="1" rev="0" advAuto="0" spid="1204" grpId="3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6" name="IMG_4622.png" descr="IMG_4622.png"/>
          <p:cNvPicPr>
            <a:picLocks noChangeAspect="1"/>
          </p:cNvPicPr>
          <p:nvPr/>
        </p:nvPicPr>
        <p:blipFill>
          <a:blip r:embed="rId2">
            <a:extLst/>
          </a:blip>
          <a:srcRect l="91328" t="26734" r="1414" b="70164"/>
          <a:stretch>
            <a:fillRect/>
          </a:stretch>
        </p:blipFill>
        <p:spPr>
          <a:xfrm>
            <a:off x="7176193" y="3388612"/>
            <a:ext cx="1150896" cy="368785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216" name="تجميع"/>
          <p:cNvGrpSpPr/>
          <p:nvPr/>
        </p:nvGrpSpPr>
        <p:grpSpPr>
          <a:xfrm>
            <a:off x="6987182" y="3763659"/>
            <a:ext cx="1384617" cy="903111"/>
            <a:chOff x="0" y="0"/>
            <a:chExt cx="1384615" cy="903110"/>
          </a:xfrm>
        </p:grpSpPr>
        <p:sp>
          <p:nvSpPr>
            <p:cNvPr id="1207" name="مستطيل مستدير الزوايا"/>
            <p:cNvSpPr/>
            <p:nvPr/>
          </p:nvSpPr>
          <p:spPr>
            <a:xfrm>
              <a:off x="190493" y="0"/>
              <a:ext cx="1194123" cy="760497"/>
            </a:xfrm>
            <a:prstGeom prst="roundRect">
              <a:avLst>
                <a:gd name="adj" fmla="val 24520"/>
              </a:avLst>
            </a:prstGeom>
            <a:solidFill>
              <a:schemeClr val="accent3">
                <a:lumOff val="44000"/>
              </a:schemeClr>
            </a:solidFill>
            <a:ln w="12700" cap="flat">
              <a:solidFill>
                <a:srgbClr val="65B96D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8" name="فكر…"/>
            <p:cNvSpPr txBox="1"/>
            <p:nvPr/>
          </p:nvSpPr>
          <p:spPr>
            <a:xfrm>
              <a:off x="967903" y="66287"/>
              <a:ext cx="410371" cy="6279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فكر </a:t>
              </a:r>
            </a:p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زاوج </a:t>
              </a:r>
            </a:p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شارك</a:t>
              </a:r>
            </a:p>
          </p:txBody>
        </p:sp>
        <p:pic>
          <p:nvPicPr>
            <p:cNvPr id="1209" name="صورة 7" descr="صورة 7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1539754">
              <a:off x="83867" y="312677"/>
              <a:ext cx="513126" cy="5041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215" name="تجميع"/>
            <p:cNvGrpSpPr/>
            <p:nvPr/>
          </p:nvGrpSpPr>
          <p:grpSpPr>
            <a:xfrm>
              <a:off x="579399" y="113497"/>
              <a:ext cx="388505" cy="390287"/>
              <a:chOff x="0" y="0"/>
              <a:chExt cx="388503" cy="390286"/>
            </a:xfrm>
          </p:grpSpPr>
          <p:sp>
            <p:nvSpPr>
              <p:cNvPr id="1210" name="Google Shape;9829;p102"/>
              <p:cNvSpPr/>
              <p:nvPr/>
            </p:nvSpPr>
            <p:spPr>
              <a:xfrm>
                <a:off x="34672" y="57883"/>
                <a:ext cx="67204" cy="67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69" y="0"/>
                    </a:moveTo>
                    <a:cubicBezTo>
                      <a:pt x="4978" y="0"/>
                      <a:pt x="0" y="4989"/>
                      <a:pt x="0" y="10969"/>
                    </a:cubicBezTo>
                    <a:cubicBezTo>
                      <a:pt x="0" y="16949"/>
                      <a:pt x="4978" y="21600"/>
                      <a:pt x="10969" y="21600"/>
                    </a:cubicBezTo>
                    <a:cubicBezTo>
                      <a:pt x="16949" y="21600"/>
                      <a:pt x="21600" y="16949"/>
                      <a:pt x="21600" y="10969"/>
                    </a:cubicBezTo>
                    <a:cubicBezTo>
                      <a:pt x="21600" y="4989"/>
                      <a:pt x="16949" y="0"/>
                      <a:pt x="1096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11" name="Google Shape;9830;p102"/>
              <p:cNvSpPr/>
              <p:nvPr/>
            </p:nvSpPr>
            <p:spPr>
              <a:xfrm>
                <a:off x="113229" y="0"/>
                <a:ext cx="161280" cy="1370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70" y="0"/>
                    </a:moveTo>
                    <a:cubicBezTo>
                      <a:pt x="1938" y="0"/>
                      <a:pt x="0" y="2441"/>
                      <a:pt x="0" y="5538"/>
                    </a:cubicBezTo>
                    <a:lnTo>
                      <a:pt x="0" y="9287"/>
                    </a:lnTo>
                    <a:cubicBezTo>
                      <a:pt x="0" y="12219"/>
                      <a:pt x="2079" y="14500"/>
                      <a:pt x="4570" y="14500"/>
                    </a:cubicBezTo>
                    <a:lnTo>
                      <a:pt x="10108" y="14500"/>
                    </a:lnTo>
                    <a:lnTo>
                      <a:pt x="15786" y="21181"/>
                    </a:lnTo>
                    <a:cubicBezTo>
                      <a:pt x="16137" y="21486"/>
                      <a:pt x="16542" y="21600"/>
                      <a:pt x="16933" y="21600"/>
                    </a:cubicBezTo>
                    <a:cubicBezTo>
                      <a:pt x="17161" y="21600"/>
                      <a:pt x="17381" y="21564"/>
                      <a:pt x="17583" y="21507"/>
                    </a:cubicBezTo>
                    <a:cubicBezTo>
                      <a:pt x="18137" y="21181"/>
                      <a:pt x="18414" y="20364"/>
                      <a:pt x="18414" y="19873"/>
                    </a:cubicBezTo>
                    <a:lnTo>
                      <a:pt x="18414" y="14174"/>
                    </a:lnTo>
                    <a:cubicBezTo>
                      <a:pt x="20216" y="13357"/>
                      <a:pt x="21600" y="11402"/>
                      <a:pt x="21600" y="8962"/>
                    </a:cubicBezTo>
                    <a:lnTo>
                      <a:pt x="21600" y="5538"/>
                    </a:lnTo>
                    <a:cubicBezTo>
                      <a:pt x="21600" y="2441"/>
                      <a:pt x="19385" y="0"/>
                      <a:pt x="17030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12" name="Google Shape;9831;p102"/>
              <p:cNvSpPr/>
              <p:nvPr/>
            </p:nvSpPr>
            <p:spPr>
              <a:xfrm>
                <a:off x="0" y="136472"/>
                <a:ext cx="181832" cy="2519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6" h="21600" fill="norm" stroke="1" extrusionOk="0">
                    <a:moveTo>
                      <a:pt x="12423" y="12672"/>
                    </a:moveTo>
                    <a:lnTo>
                      <a:pt x="13863" y="15685"/>
                    </a:lnTo>
                    <a:lnTo>
                      <a:pt x="4382" y="15685"/>
                    </a:lnTo>
                    <a:lnTo>
                      <a:pt x="5224" y="12936"/>
                    </a:lnTo>
                    <a:lnTo>
                      <a:pt x="5224" y="12672"/>
                    </a:lnTo>
                    <a:close/>
                    <a:moveTo>
                      <a:pt x="5224" y="0"/>
                    </a:moveTo>
                    <a:cubicBezTo>
                      <a:pt x="4024" y="0"/>
                      <a:pt x="3064" y="619"/>
                      <a:pt x="2703" y="1418"/>
                    </a:cubicBezTo>
                    <a:lnTo>
                      <a:pt x="63" y="10191"/>
                    </a:lnTo>
                    <a:cubicBezTo>
                      <a:pt x="-295" y="11519"/>
                      <a:pt x="905" y="12672"/>
                      <a:pt x="2584" y="12672"/>
                    </a:cubicBezTo>
                    <a:lnTo>
                      <a:pt x="63" y="20382"/>
                    </a:lnTo>
                    <a:cubicBezTo>
                      <a:pt x="-177" y="20914"/>
                      <a:pt x="303" y="21355"/>
                      <a:pt x="905" y="21532"/>
                    </a:cubicBezTo>
                    <a:cubicBezTo>
                      <a:pt x="1034" y="21566"/>
                      <a:pt x="1160" y="21580"/>
                      <a:pt x="1282" y="21580"/>
                    </a:cubicBezTo>
                    <a:cubicBezTo>
                      <a:pt x="1830" y="21580"/>
                      <a:pt x="2287" y="21277"/>
                      <a:pt x="2584" y="20914"/>
                    </a:cubicBezTo>
                    <a:lnTo>
                      <a:pt x="3662" y="17721"/>
                    </a:lnTo>
                    <a:lnTo>
                      <a:pt x="14704" y="17721"/>
                    </a:lnTo>
                    <a:lnTo>
                      <a:pt x="15904" y="20115"/>
                    </a:lnTo>
                    <a:cubicBezTo>
                      <a:pt x="16300" y="21071"/>
                      <a:pt x="17363" y="21600"/>
                      <a:pt x="18395" y="21600"/>
                    </a:cubicBezTo>
                    <a:cubicBezTo>
                      <a:pt x="18608" y="21600"/>
                      <a:pt x="18818" y="21577"/>
                      <a:pt x="19023" y="21532"/>
                    </a:cubicBezTo>
                    <a:cubicBezTo>
                      <a:pt x="20463" y="21355"/>
                      <a:pt x="21305" y="20205"/>
                      <a:pt x="21065" y="19229"/>
                    </a:cubicBezTo>
                    <a:lnTo>
                      <a:pt x="17104" y="10368"/>
                    </a:lnTo>
                    <a:cubicBezTo>
                      <a:pt x="16864" y="9482"/>
                      <a:pt x="15782" y="8951"/>
                      <a:pt x="14582" y="8951"/>
                    </a:cubicBezTo>
                    <a:lnTo>
                      <a:pt x="11825" y="8951"/>
                    </a:lnTo>
                    <a:cubicBezTo>
                      <a:pt x="11105" y="8951"/>
                      <a:pt x="10503" y="8506"/>
                      <a:pt x="10503" y="7974"/>
                    </a:cubicBezTo>
                    <a:cubicBezTo>
                      <a:pt x="10503" y="7353"/>
                      <a:pt x="11105" y="6911"/>
                      <a:pt x="11825" y="6911"/>
                    </a:cubicBezTo>
                    <a:lnTo>
                      <a:pt x="15782" y="6911"/>
                    </a:lnTo>
                    <a:cubicBezTo>
                      <a:pt x="17222" y="6911"/>
                      <a:pt x="18422" y="6025"/>
                      <a:pt x="18422" y="4962"/>
                    </a:cubicBezTo>
                    <a:cubicBezTo>
                      <a:pt x="18422" y="3809"/>
                      <a:pt x="17222" y="2923"/>
                      <a:pt x="15782" y="2923"/>
                    </a:cubicBezTo>
                    <a:lnTo>
                      <a:pt x="8583" y="2923"/>
                    </a:lnTo>
                    <a:lnTo>
                      <a:pt x="7624" y="1063"/>
                    </a:lnTo>
                    <a:cubicBezTo>
                      <a:pt x="7262" y="442"/>
                      <a:pt x="6302" y="0"/>
                      <a:pt x="5224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13" name="Google Shape;9832;p102"/>
              <p:cNvSpPr/>
              <p:nvPr/>
            </p:nvSpPr>
            <p:spPr>
              <a:xfrm>
                <a:off x="285895" y="57883"/>
                <a:ext cx="67170" cy="67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36" y="0"/>
                    </a:moveTo>
                    <a:cubicBezTo>
                      <a:pt x="4653" y="0"/>
                      <a:pt x="0" y="4989"/>
                      <a:pt x="0" y="10969"/>
                    </a:cubicBezTo>
                    <a:cubicBezTo>
                      <a:pt x="0" y="16949"/>
                      <a:pt x="4653" y="21600"/>
                      <a:pt x="10636" y="21600"/>
                    </a:cubicBezTo>
                    <a:cubicBezTo>
                      <a:pt x="16619" y="21600"/>
                      <a:pt x="21600" y="16949"/>
                      <a:pt x="21600" y="10969"/>
                    </a:cubicBezTo>
                    <a:cubicBezTo>
                      <a:pt x="21600" y="4989"/>
                      <a:pt x="16619" y="0"/>
                      <a:pt x="10636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14" name="Google Shape;9833;p102"/>
              <p:cNvSpPr/>
              <p:nvPr/>
            </p:nvSpPr>
            <p:spPr>
              <a:xfrm>
                <a:off x="206527" y="137489"/>
                <a:ext cx="181977" cy="2527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3" h="21600" fill="norm" stroke="1" extrusionOk="0">
                    <a:moveTo>
                      <a:pt x="15809" y="12544"/>
                    </a:moveTo>
                    <a:lnTo>
                      <a:pt x="15809" y="12807"/>
                    </a:lnTo>
                    <a:lnTo>
                      <a:pt x="16651" y="15547"/>
                    </a:lnTo>
                    <a:lnTo>
                      <a:pt x="7289" y="15547"/>
                    </a:lnTo>
                    <a:lnTo>
                      <a:pt x="8610" y="12544"/>
                    </a:lnTo>
                    <a:close/>
                    <a:moveTo>
                      <a:pt x="15809" y="0"/>
                    </a:moveTo>
                    <a:cubicBezTo>
                      <a:pt x="14731" y="0"/>
                      <a:pt x="13890" y="443"/>
                      <a:pt x="13410" y="1060"/>
                    </a:cubicBezTo>
                    <a:lnTo>
                      <a:pt x="12450" y="3003"/>
                    </a:lnTo>
                    <a:lnTo>
                      <a:pt x="5251" y="3003"/>
                    </a:lnTo>
                    <a:cubicBezTo>
                      <a:pt x="3811" y="3003"/>
                      <a:pt x="2611" y="3886"/>
                      <a:pt x="2611" y="4946"/>
                    </a:cubicBezTo>
                    <a:cubicBezTo>
                      <a:pt x="2611" y="6095"/>
                      <a:pt x="3811" y="6979"/>
                      <a:pt x="5251" y="6979"/>
                    </a:cubicBezTo>
                    <a:lnTo>
                      <a:pt x="9212" y="6979"/>
                    </a:lnTo>
                    <a:cubicBezTo>
                      <a:pt x="9932" y="6979"/>
                      <a:pt x="10530" y="7419"/>
                      <a:pt x="10530" y="7949"/>
                    </a:cubicBezTo>
                    <a:cubicBezTo>
                      <a:pt x="10530" y="8479"/>
                      <a:pt x="9932" y="8921"/>
                      <a:pt x="9212" y="8921"/>
                    </a:cubicBezTo>
                    <a:lnTo>
                      <a:pt x="6451" y="8921"/>
                    </a:lnTo>
                    <a:cubicBezTo>
                      <a:pt x="5251" y="8921"/>
                      <a:pt x="4291" y="9451"/>
                      <a:pt x="3929" y="10335"/>
                    </a:cubicBezTo>
                    <a:lnTo>
                      <a:pt x="90" y="19169"/>
                    </a:lnTo>
                    <a:cubicBezTo>
                      <a:pt x="-268" y="20229"/>
                      <a:pt x="452" y="21289"/>
                      <a:pt x="2010" y="21552"/>
                    </a:cubicBezTo>
                    <a:cubicBezTo>
                      <a:pt x="2177" y="21578"/>
                      <a:pt x="2356" y="21592"/>
                      <a:pt x="2539" y="21592"/>
                    </a:cubicBezTo>
                    <a:cubicBezTo>
                      <a:pt x="3651" y="21592"/>
                      <a:pt x="4923" y="21115"/>
                      <a:pt x="5129" y="20052"/>
                    </a:cubicBezTo>
                    <a:lnTo>
                      <a:pt x="6329" y="17666"/>
                    </a:lnTo>
                    <a:lnTo>
                      <a:pt x="17371" y="17666"/>
                    </a:lnTo>
                    <a:lnTo>
                      <a:pt x="18449" y="20846"/>
                    </a:lnTo>
                    <a:cubicBezTo>
                      <a:pt x="18647" y="21283"/>
                      <a:pt x="19169" y="21600"/>
                      <a:pt x="19751" y="21600"/>
                    </a:cubicBezTo>
                    <a:cubicBezTo>
                      <a:pt x="19877" y="21600"/>
                      <a:pt x="20003" y="21583"/>
                      <a:pt x="20128" y="21552"/>
                    </a:cubicBezTo>
                    <a:cubicBezTo>
                      <a:pt x="20852" y="21376"/>
                      <a:pt x="21332" y="20846"/>
                      <a:pt x="20970" y="20316"/>
                    </a:cubicBezTo>
                    <a:lnTo>
                      <a:pt x="18449" y="12721"/>
                    </a:lnTo>
                    <a:cubicBezTo>
                      <a:pt x="20128" y="12544"/>
                      <a:pt x="21332" y="11394"/>
                      <a:pt x="21092" y="10158"/>
                    </a:cubicBezTo>
                    <a:lnTo>
                      <a:pt x="18331" y="1413"/>
                    </a:lnTo>
                    <a:cubicBezTo>
                      <a:pt x="18091" y="530"/>
                      <a:pt x="17009" y="0"/>
                      <a:pt x="1580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pic>
        <p:nvPicPr>
          <p:cNvPr id="1217" name="IMG_0547.gif" descr="IMG_0547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71589" y="1006214"/>
            <a:ext cx="802455" cy="60184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1220" name="تجميع"/>
          <p:cNvGrpSpPr/>
          <p:nvPr/>
        </p:nvGrpSpPr>
        <p:grpSpPr>
          <a:xfrm>
            <a:off x="2742456" y="999864"/>
            <a:ext cx="1962692" cy="517501"/>
            <a:chOff x="0" y="0"/>
            <a:chExt cx="1962691" cy="517500"/>
          </a:xfrm>
        </p:grpSpPr>
        <p:pic>
          <p:nvPicPr>
            <p:cNvPr id="1218" name="Google Shape;2483;p58" descr="Google Shape;2483;p58"/>
            <p:cNvPicPr>
              <a:picLocks noChangeAspect="1"/>
            </p:cNvPicPr>
            <p:nvPr/>
          </p:nvPicPr>
          <p:blipFill>
            <a:blip r:embed="rId5">
              <a:alphaModFix amt="83789"/>
              <a:extLst/>
            </a:blip>
            <a:stretch>
              <a:fillRect/>
            </a:stretch>
          </p:blipFill>
          <p:spPr>
            <a:xfrm>
              <a:off x="0" y="0"/>
              <a:ext cx="1962692" cy="517501"/>
            </a:xfrm>
            <a:prstGeom prst="rect">
              <a:avLst/>
            </a:prstGeom>
            <a:ln w="12700" cap="flat">
              <a:solidFill>
                <a:srgbClr val="CF7384"/>
              </a:solidFill>
              <a:prstDash val="solid"/>
              <a:miter lim="400000"/>
            </a:ln>
            <a:effectLst/>
          </p:spPr>
        </p:pic>
        <p:sp>
          <p:nvSpPr>
            <p:cNvPr id="1219" name="تحقق من فهمك"/>
            <p:cNvSpPr txBox="1"/>
            <p:nvPr/>
          </p:nvSpPr>
          <p:spPr>
            <a:xfrm>
              <a:off x="353372" y="86539"/>
              <a:ext cx="1354498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592566">
                <a:defRPr sz="27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</p:grpSp>
      <p:grpSp>
        <p:nvGrpSpPr>
          <p:cNvPr id="1223" name="تجميع"/>
          <p:cNvGrpSpPr/>
          <p:nvPr/>
        </p:nvGrpSpPr>
        <p:grpSpPr>
          <a:xfrm>
            <a:off x="7059802" y="4466492"/>
            <a:ext cx="1661270" cy="400556"/>
            <a:chOff x="0" y="0"/>
            <a:chExt cx="1661269" cy="400555"/>
          </a:xfrm>
        </p:grpSpPr>
        <p:pic>
          <p:nvPicPr>
            <p:cNvPr id="1221" name="Picture 8" descr="Picture 8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255796" y="0"/>
              <a:ext cx="405474" cy="3959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22" name="مربع نص 118"/>
            <p:cNvSpPr txBox="1"/>
            <p:nvPr/>
          </p:nvSpPr>
          <p:spPr>
            <a:xfrm>
              <a:off x="0" y="82878"/>
              <a:ext cx="1267383" cy="317678"/>
            </a:xfrm>
            <a:prstGeom prst="rect">
              <a:avLst/>
            </a:prstGeom>
            <a:noFill/>
            <a:ln w="12700" cap="flat">
              <a:solidFill>
                <a:srgbClr val="A65C5C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r">
                <a:defRPr b="1" sz="1600">
                  <a:solidFill>
                    <a:srgbClr val="519457"/>
                  </a:solidFill>
                </a:defRPr>
              </a:lvl1pPr>
            </a:lstStyle>
            <a:p>
              <a:pPr rtl="0">
                <a:defRPr/>
              </a:pPr>
              <a:r>
                <a:t>الاختيار العشوائي</a:t>
              </a:r>
            </a:p>
          </p:txBody>
        </p:sp>
      </p:grpSp>
      <p:sp>
        <p:nvSpPr>
          <p:cNvPr id="1224" name="١٢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١٢</a:t>
            </a:r>
          </a:p>
        </p:txBody>
      </p:sp>
      <p:graphicFrame>
        <p:nvGraphicFramePr>
          <p:cNvPr id="1225" name="الجدول"/>
          <p:cNvGraphicFramePr/>
          <p:nvPr/>
        </p:nvGraphicFramePr>
        <p:xfrm>
          <a:off x="6271088" y="2460188"/>
          <a:ext cx="3598019" cy="1576492"/>
        </p:xfrm>
        <a:graphic xmlns:a="http://schemas.openxmlformats.org/drawingml/2006/main">
          <a:graphicData uri="http://schemas.openxmlformats.org/drawingml/2006/table">
            <a:tbl>
              <a:tblPr firstCol="1" firstRow="1" lastCol="0" lastRow="0" bandCol="0" bandRow="1" rtl="1">
                <a:tableStyleId>{C7B018BB-80A7-4F77-B60F-C8B233D01FF8}</a:tableStyleId>
              </a:tblPr>
              <a:tblGrid>
                <a:gridCol w="610478"/>
                <a:gridCol w="1075762"/>
                <a:gridCol w="529898"/>
                <a:gridCol w="1369177"/>
              </a:tblGrid>
              <a:tr h="312758">
                <a:tc>
                  <a:txBody>
                    <a:bodyPr/>
                    <a:lstStyle/>
                    <a:p>
                      <a:pPr algn="ctr" rtl="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solidFill>
                            <a:srgbClr val="016E8F"/>
                          </a:solidFill>
                        </a:rPr>
                        <a:t>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16E8F"/>
                      </a:solidFill>
                    </a:lnL>
                    <a:lnR w="12700">
                      <a:solidFill>
                        <a:srgbClr val="016E8F"/>
                      </a:solidFill>
                    </a:lnR>
                    <a:lnT w="12700">
                      <a:solidFill>
                        <a:srgbClr val="016E8F"/>
                      </a:solidFill>
                    </a:lnT>
                    <a:lnB w="38100">
                      <a:solidFill>
                        <a:srgbClr val="016E8F"/>
                      </a:solidFill>
                    </a:lnB>
                    <a:solidFill>
                      <a:schemeClr val="accent2">
                        <a:lumOff val="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solidFill>
                            <a:srgbClr val="016E8F"/>
                          </a:solidFill>
                        </a:rPr>
                        <a:t>٨م-٧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16E8F"/>
                      </a:solidFill>
                    </a:lnL>
                    <a:lnR w="12700">
                      <a:solidFill>
                        <a:srgbClr val="016E8F"/>
                      </a:solidFill>
                    </a:lnR>
                    <a:lnT w="12700">
                      <a:solidFill>
                        <a:srgbClr val="016E8F"/>
                      </a:solidFill>
                    </a:lnT>
                    <a:lnB w="38100">
                      <a:solidFill>
                        <a:srgbClr val="016E8F"/>
                      </a:solidFill>
                    </a:lnB>
                    <a:solidFill>
                      <a:schemeClr val="accent2">
                        <a:lumOff val="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solidFill>
                            <a:srgbClr val="016E8F"/>
                          </a:solidFill>
                        </a:rPr>
                        <a:t>=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16E8F"/>
                      </a:solidFill>
                    </a:lnL>
                    <a:lnR w="12700">
                      <a:solidFill>
                        <a:srgbClr val="016E8F"/>
                      </a:solidFill>
                    </a:lnR>
                    <a:lnT w="12700">
                      <a:solidFill>
                        <a:srgbClr val="016E8F"/>
                      </a:solidFill>
                    </a:lnT>
                    <a:lnB w="38100">
                      <a:solidFill>
                        <a:srgbClr val="016E8F"/>
                      </a:solidFill>
                    </a:lnB>
                    <a:solidFill>
                      <a:schemeClr val="accent2">
                        <a:lumOff val="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solidFill>
                            <a:srgbClr val="016E8F"/>
                          </a:solidFill>
                        </a:rPr>
                        <a:t>صحيح او خطأ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16E8F"/>
                      </a:solidFill>
                    </a:lnL>
                    <a:lnR w="12700">
                      <a:solidFill>
                        <a:srgbClr val="016E8F"/>
                      </a:solidFill>
                    </a:lnR>
                    <a:lnT w="12700">
                      <a:solidFill>
                        <a:srgbClr val="016E8F"/>
                      </a:solidFill>
                    </a:lnT>
                    <a:lnB w="38100">
                      <a:solidFill>
                        <a:srgbClr val="016E8F"/>
                      </a:solidFill>
                    </a:lnB>
                    <a:solidFill>
                      <a:schemeClr val="accent2">
                        <a:lumOff val="6666"/>
                      </a:schemeClr>
                    </a:solidFill>
                  </a:tcPr>
                </a:tc>
              </a:tr>
              <a:tr h="312758">
                <a:tc>
                  <a:txBody>
                    <a:bodyPr/>
                    <a:lstStyle/>
                    <a:p>
                      <a:pPr algn="ctr" rtl="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solidFill>
                            <a:srgbClr val="016E8F"/>
                          </a:solidFill>
                        </a:rPr>
                        <a:t>٠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16E8F"/>
                      </a:solidFill>
                    </a:lnL>
                    <a:lnR w="12700">
                      <a:solidFill>
                        <a:srgbClr val="016E8F"/>
                      </a:solidFill>
                    </a:lnR>
                    <a:lnT w="38100">
                      <a:solidFill>
                        <a:srgbClr val="016E8F"/>
                      </a:solidFill>
                    </a:lnT>
                    <a:lnB w="12700">
                      <a:solidFill>
                        <a:srgbClr val="016E8F"/>
                      </a:solidFill>
                    </a:lnB>
                    <a:solidFill>
                      <a:schemeClr val="accent2">
                        <a:lumOff val="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400">
                          <a:solidFill>
                            <a:srgbClr val="016E8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16E8F"/>
                      </a:solidFill>
                    </a:lnL>
                    <a:lnR w="12700">
                      <a:solidFill>
                        <a:srgbClr val="016E8F"/>
                      </a:solidFill>
                    </a:lnR>
                    <a:lnT w="38100">
                      <a:solidFill>
                        <a:srgbClr val="016E8F"/>
                      </a:solidFill>
                    </a:lnT>
                    <a:lnB w="12700">
                      <a:solidFill>
                        <a:srgbClr val="016E8F"/>
                      </a:solidFill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400">
                          <a:solidFill>
                            <a:srgbClr val="016E8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16E8F"/>
                      </a:solidFill>
                    </a:lnL>
                    <a:lnR w="12700">
                      <a:solidFill>
                        <a:srgbClr val="016E8F"/>
                      </a:solidFill>
                    </a:lnR>
                    <a:lnT w="38100">
                      <a:solidFill>
                        <a:srgbClr val="016E8F"/>
                      </a:solidFill>
                    </a:lnT>
                    <a:lnB w="12700">
                      <a:solidFill>
                        <a:srgbClr val="016E8F"/>
                      </a:solidFill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400">
                          <a:solidFill>
                            <a:srgbClr val="016E8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16E8F"/>
                      </a:solidFill>
                    </a:lnL>
                    <a:lnR w="12700">
                      <a:solidFill>
                        <a:srgbClr val="016E8F"/>
                      </a:solidFill>
                    </a:lnR>
                    <a:lnT w="38100">
                      <a:solidFill>
                        <a:srgbClr val="016E8F"/>
                      </a:solidFill>
                    </a:lnT>
                    <a:lnB w="12700">
                      <a:solidFill>
                        <a:srgbClr val="016E8F"/>
                      </a:solidFill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</a:tr>
              <a:tr h="312758">
                <a:tc>
                  <a:txBody>
                    <a:bodyPr/>
                    <a:lstStyle/>
                    <a:p>
                      <a:pPr algn="ctr" rtl="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solidFill>
                            <a:srgbClr val="016E8F"/>
                          </a:solidFill>
                        </a:rPr>
                        <a:t>١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16E8F"/>
                      </a:solidFill>
                    </a:lnL>
                    <a:lnR w="12700">
                      <a:solidFill>
                        <a:srgbClr val="016E8F"/>
                      </a:solidFill>
                    </a:lnR>
                    <a:lnT w="12700">
                      <a:solidFill>
                        <a:srgbClr val="016E8F"/>
                      </a:solidFill>
                    </a:lnT>
                    <a:lnB w="12700">
                      <a:solidFill>
                        <a:srgbClr val="016E8F"/>
                      </a:solidFill>
                    </a:lnB>
                    <a:solidFill>
                      <a:schemeClr val="accent2">
                        <a:lumOff val="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400">
                          <a:solidFill>
                            <a:srgbClr val="016E8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16E8F"/>
                      </a:solidFill>
                    </a:lnL>
                    <a:lnR w="12700">
                      <a:solidFill>
                        <a:srgbClr val="016E8F"/>
                      </a:solidFill>
                    </a:lnR>
                    <a:lnT w="12700">
                      <a:solidFill>
                        <a:srgbClr val="016E8F"/>
                      </a:solidFill>
                    </a:lnT>
                    <a:lnB w="12700">
                      <a:solidFill>
                        <a:srgbClr val="016E8F"/>
                      </a:solidFill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400">
                          <a:solidFill>
                            <a:srgbClr val="016E8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16E8F"/>
                      </a:solidFill>
                    </a:lnL>
                    <a:lnR w="12700">
                      <a:solidFill>
                        <a:srgbClr val="016E8F"/>
                      </a:solidFill>
                    </a:lnR>
                    <a:lnT w="12700">
                      <a:solidFill>
                        <a:srgbClr val="016E8F"/>
                      </a:solidFill>
                    </a:lnT>
                    <a:lnB w="12700">
                      <a:solidFill>
                        <a:srgbClr val="016E8F"/>
                      </a:solidFill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400">
                          <a:solidFill>
                            <a:srgbClr val="016E8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16E8F"/>
                      </a:solidFill>
                    </a:lnL>
                    <a:lnR w="12700">
                      <a:solidFill>
                        <a:srgbClr val="016E8F"/>
                      </a:solidFill>
                    </a:lnR>
                    <a:lnT w="12700">
                      <a:solidFill>
                        <a:srgbClr val="016E8F"/>
                      </a:solidFill>
                    </a:lnT>
                    <a:lnB w="12700">
                      <a:solidFill>
                        <a:srgbClr val="016E8F"/>
                      </a:solidFill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</a:tr>
              <a:tr h="312758">
                <a:tc>
                  <a:txBody>
                    <a:bodyPr/>
                    <a:lstStyle/>
                    <a:p>
                      <a:pPr algn="ctr" rtl="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solidFill>
                            <a:srgbClr val="016E8F"/>
                          </a:solidFill>
                        </a:rPr>
                        <a:t>٢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16E8F"/>
                      </a:solidFill>
                    </a:lnL>
                    <a:lnR w="12700">
                      <a:solidFill>
                        <a:srgbClr val="016E8F"/>
                      </a:solidFill>
                    </a:lnR>
                    <a:lnT w="12700">
                      <a:solidFill>
                        <a:srgbClr val="016E8F"/>
                      </a:solidFill>
                    </a:lnT>
                    <a:lnB w="12700">
                      <a:solidFill>
                        <a:srgbClr val="016E8F"/>
                      </a:solidFill>
                    </a:lnB>
                    <a:solidFill>
                      <a:schemeClr val="accent2">
                        <a:lumOff val="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400">
                          <a:solidFill>
                            <a:srgbClr val="016E8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16E8F"/>
                      </a:solidFill>
                    </a:lnL>
                    <a:lnR w="12700">
                      <a:solidFill>
                        <a:srgbClr val="016E8F"/>
                      </a:solidFill>
                    </a:lnR>
                    <a:lnT w="12700">
                      <a:solidFill>
                        <a:srgbClr val="016E8F"/>
                      </a:solidFill>
                    </a:lnT>
                    <a:lnB w="12700">
                      <a:solidFill>
                        <a:srgbClr val="016E8F"/>
                      </a:solidFill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400">
                          <a:solidFill>
                            <a:srgbClr val="016E8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16E8F"/>
                      </a:solidFill>
                    </a:lnL>
                    <a:lnR w="12700">
                      <a:solidFill>
                        <a:srgbClr val="016E8F"/>
                      </a:solidFill>
                    </a:lnR>
                    <a:lnT w="12700">
                      <a:solidFill>
                        <a:srgbClr val="016E8F"/>
                      </a:solidFill>
                    </a:lnT>
                    <a:lnB w="12700">
                      <a:solidFill>
                        <a:srgbClr val="016E8F"/>
                      </a:solidFill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400">
                          <a:solidFill>
                            <a:srgbClr val="016E8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16E8F"/>
                      </a:solidFill>
                    </a:lnL>
                    <a:lnR w="12700">
                      <a:solidFill>
                        <a:srgbClr val="016E8F"/>
                      </a:solidFill>
                    </a:lnR>
                    <a:lnT w="12700">
                      <a:solidFill>
                        <a:srgbClr val="016E8F"/>
                      </a:solidFill>
                    </a:lnT>
                    <a:lnB w="12700">
                      <a:solidFill>
                        <a:srgbClr val="016E8F"/>
                      </a:solidFill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</a:tr>
              <a:tr h="312758">
                <a:tc>
                  <a:txBody>
                    <a:bodyPr/>
                    <a:lstStyle/>
                    <a:p>
                      <a:pPr algn="ctr" rtl="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solidFill>
                            <a:srgbClr val="016E8F"/>
                          </a:solidFill>
                        </a:rPr>
                        <a:t>٣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16E8F"/>
                      </a:solidFill>
                    </a:lnL>
                    <a:lnR w="12700">
                      <a:solidFill>
                        <a:srgbClr val="016E8F"/>
                      </a:solidFill>
                    </a:lnR>
                    <a:lnT w="12700">
                      <a:solidFill>
                        <a:srgbClr val="016E8F"/>
                      </a:solidFill>
                    </a:lnT>
                    <a:lnB w="12700">
                      <a:solidFill>
                        <a:srgbClr val="016E8F"/>
                      </a:solidFill>
                    </a:lnB>
                    <a:solidFill>
                      <a:schemeClr val="accent2">
                        <a:lumOff val="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400">
                          <a:solidFill>
                            <a:srgbClr val="016E8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16E8F"/>
                      </a:solidFill>
                    </a:lnL>
                    <a:lnR w="12700">
                      <a:solidFill>
                        <a:srgbClr val="016E8F"/>
                      </a:solidFill>
                    </a:lnR>
                    <a:lnT w="12700">
                      <a:solidFill>
                        <a:srgbClr val="016E8F"/>
                      </a:solidFill>
                    </a:lnT>
                    <a:lnB w="12700">
                      <a:solidFill>
                        <a:srgbClr val="016E8F"/>
                      </a:solidFill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400">
                          <a:solidFill>
                            <a:srgbClr val="016E8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16E8F"/>
                      </a:solidFill>
                    </a:lnL>
                    <a:lnR w="12700">
                      <a:solidFill>
                        <a:srgbClr val="016E8F"/>
                      </a:solidFill>
                    </a:lnR>
                    <a:lnT w="12700">
                      <a:solidFill>
                        <a:srgbClr val="016E8F"/>
                      </a:solidFill>
                    </a:lnT>
                    <a:lnB w="12700">
                      <a:solidFill>
                        <a:srgbClr val="016E8F"/>
                      </a:solidFill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400">
                          <a:solidFill>
                            <a:srgbClr val="016E8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16E8F"/>
                      </a:solidFill>
                    </a:lnL>
                    <a:lnR w="12700">
                      <a:solidFill>
                        <a:srgbClr val="016E8F"/>
                      </a:solidFill>
                    </a:lnR>
                    <a:lnT w="12700">
                      <a:solidFill>
                        <a:srgbClr val="016E8F"/>
                      </a:solidFill>
                    </a:lnT>
                    <a:lnB w="12700">
                      <a:solidFill>
                        <a:srgbClr val="016E8F"/>
                      </a:solidFill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226" name="٨✖️٠➖٧"/>
          <p:cNvSpPr txBox="1"/>
          <p:nvPr/>
        </p:nvSpPr>
        <p:spPr>
          <a:xfrm>
            <a:off x="4665321" y="2755504"/>
            <a:ext cx="888406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1600">
                <a:solidFill>
                  <a:srgbClr val="4E7A27"/>
                </a:solidFill>
              </a:defRPr>
            </a:lvl1pPr>
          </a:lstStyle>
          <a:p>
            <a:pPr rtl="0">
              <a:defRPr/>
            </a:pPr>
            <a:r>
              <a:t>٨✖️٠➖٧</a:t>
            </a:r>
          </a:p>
        </p:txBody>
      </p:sp>
      <p:sp>
        <p:nvSpPr>
          <p:cNvPr id="1227" name="-٧"/>
          <p:cNvSpPr txBox="1"/>
          <p:nvPr/>
        </p:nvSpPr>
        <p:spPr>
          <a:xfrm>
            <a:off x="4144731" y="2809628"/>
            <a:ext cx="194469" cy="221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1600">
                <a:solidFill>
                  <a:srgbClr val="4E7A27"/>
                </a:solidFill>
              </a:defRPr>
            </a:lvl1pPr>
          </a:lstStyle>
          <a:p>
            <a:pPr rtl="0">
              <a:defRPr/>
            </a:pPr>
            <a:r>
              <a:t>-٧</a:t>
            </a:r>
          </a:p>
        </p:txBody>
      </p:sp>
      <p:sp>
        <p:nvSpPr>
          <p:cNvPr id="1228" name="خطا"/>
          <p:cNvSpPr txBox="1"/>
          <p:nvPr/>
        </p:nvSpPr>
        <p:spPr>
          <a:xfrm>
            <a:off x="3177355" y="2809628"/>
            <a:ext cx="273051" cy="221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1600">
                <a:solidFill>
                  <a:srgbClr val="E22400"/>
                </a:solidFill>
              </a:defRPr>
            </a:lvl1pPr>
          </a:lstStyle>
          <a:p>
            <a:pPr rtl="0">
              <a:defRPr/>
            </a:pPr>
            <a:r>
              <a:t>خطا</a:t>
            </a:r>
          </a:p>
        </p:txBody>
      </p:sp>
      <p:sp>
        <p:nvSpPr>
          <p:cNvPr id="1229" name="٨✖️١➖٧"/>
          <p:cNvSpPr txBox="1"/>
          <p:nvPr/>
        </p:nvSpPr>
        <p:spPr>
          <a:xfrm>
            <a:off x="4705147" y="3085704"/>
            <a:ext cx="888406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1600">
                <a:solidFill>
                  <a:srgbClr val="4E7A27"/>
                </a:solidFill>
              </a:defRPr>
            </a:lvl1pPr>
          </a:lstStyle>
          <a:p>
            <a:pPr rtl="0">
              <a:defRPr/>
            </a:pPr>
            <a:r>
              <a:t>٨✖️١➖٧</a:t>
            </a:r>
          </a:p>
        </p:txBody>
      </p:sp>
      <p:sp>
        <p:nvSpPr>
          <p:cNvPr id="1230" name="١"/>
          <p:cNvSpPr txBox="1"/>
          <p:nvPr/>
        </p:nvSpPr>
        <p:spPr>
          <a:xfrm>
            <a:off x="4178465" y="3160309"/>
            <a:ext cx="127001" cy="221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1600">
                <a:solidFill>
                  <a:srgbClr val="4E7A27"/>
                </a:solidFill>
              </a:defRPr>
            </a:lvl1pPr>
          </a:lstStyle>
          <a:p>
            <a:pPr rtl="0">
              <a:defRPr/>
            </a:pPr>
            <a:r>
              <a:t>١</a:t>
            </a:r>
          </a:p>
        </p:txBody>
      </p:sp>
      <p:sp>
        <p:nvSpPr>
          <p:cNvPr id="1231" name="٨✖️٢➖٧"/>
          <p:cNvSpPr txBox="1"/>
          <p:nvPr/>
        </p:nvSpPr>
        <p:spPr>
          <a:xfrm>
            <a:off x="4665321" y="3407860"/>
            <a:ext cx="888406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1600">
                <a:solidFill>
                  <a:srgbClr val="4E7A27"/>
                </a:solidFill>
              </a:defRPr>
            </a:lvl1pPr>
          </a:lstStyle>
          <a:p>
            <a:pPr rtl="0">
              <a:defRPr/>
            </a:pPr>
            <a:r>
              <a:t>٨✖️٢➖٧</a:t>
            </a:r>
          </a:p>
        </p:txBody>
      </p:sp>
      <p:sp>
        <p:nvSpPr>
          <p:cNvPr id="1232" name="٩"/>
          <p:cNvSpPr txBox="1"/>
          <p:nvPr/>
        </p:nvSpPr>
        <p:spPr>
          <a:xfrm>
            <a:off x="4178465" y="3461984"/>
            <a:ext cx="127001" cy="2219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1600">
                <a:solidFill>
                  <a:srgbClr val="4E7A27"/>
                </a:solidFill>
              </a:defRPr>
            </a:lvl1pPr>
          </a:lstStyle>
          <a:p>
            <a:pPr rtl="0">
              <a:defRPr/>
            </a:pPr>
            <a:r>
              <a:t>٩</a:t>
            </a:r>
          </a:p>
        </p:txBody>
      </p:sp>
      <p:sp>
        <p:nvSpPr>
          <p:cNvPr id="1233" name="٨✖️٣➖٧"/>
          <p:cNvSpPr txBox="1"/>
          <p:nvPr/>
        </p:nvSpPr>
        <p:spPr>
          <a:xfrm>
            <a:off x="4665321" y="3700129"/>
            <a:ext cx="888406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1600">
                <a:solidFill>
                  <a:srgbClr val="4E7A27"/>
                </a:solidFill>
              </a:defRPr>
            </a:lvl1pPr>
          </a:lstStyle>
          <a:p>
            <a:pPr rtl="0">
              <a:defRPr/>
            </a:pPr>
            <a:r>
              <a:t>٨✖️٣➖٧</a:t>
            </a:r>
          </a:p>
        </p:txBody>
      </p:sp>
      <p:sp>
        <p:nvSpPr>
          <p:cNvPr id="1234" name="١٧"/>
          <p:cNvSpPr txBox="1"/>
          <p:nvPr/>
        </p:nvSpPr>
        <p:spPr>
          <a:xfrm>
            <a:off x="4098296" y="3738060"/>
            <a:ext cx="240904" cy="2219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1600">
                <a:solidFill>
                  <a:srgbClr val="4E7A27"/>
                </a:solidFill>
              </a:defRPr>
            </a:lvl1pPr>
          </a:lstStyle>
          <a:p>
            <a:pPr rtl="0">
              <a:defRPr/>
            </a:pPr>
            <a:r>
              <a:t>١٧</a:t>
            </a:r>
          </a:p>
        </p:txBody>
      </p:sp>
      <p:sp>
        <p:nvSpPr>
          <p:cNvPr id="1235" name="خطا"/>
          <p:cNvSpPr txBox="1"/>
          <p:nvPr/>
        </p:nvSpPr>
        <p:spPr>
          <a:xfrm>
            <a:off x="3177355" y="3461984"/>
            <a:ext cx="273051" cy="2219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1600">
                <a:solidFill>
                  <a:srgbClr val="E22400"/>
                </a:solidFill>
              </a:defRPr>
            </a:lvl1pPr>
          </a:lstStyle>
          <a:p>
            <a:pPr rtl="0">
              <a:defRPr/>
            </a:pPr>
            <a:r>
              <a:t>خطا</a:t>
            </a:r>
          </a:p>
        </p:txBody>
      </p:sp>
      <p:sp>
        <p:nvSpPr>
          <p:cNvPr id="1236" name="خطا"/>
          <p:cNvSpPr txBox="1"/>
          <p:nvPr/>
        </p:nvSpPr>
        <p:spPr>
          <a:xfrm>
            <a:off x="3177355" y="3147131"/>
            <a:ext cx="273051" cy="2219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1600">
                <a:solidFill>
                  <a:srgbClr val="E22400"/>
                </a:solidFill>
              </a:defRPr>
            </a:lvl1pPr>
          </a:lstStyle>
          <a:p>
            <a:pPr rtl="0">
              <a:defRPr/>
            </a:pPr>
            <a:r>
              <a:t>خطا</a:t>
            </a:r>
          </a:p>
        </p:txBody>
      </p:sp>
      <p:sp>
        <p:nvSpPr>
          <p:cNvPr id="1237" name="صحيح"/>
          <p:cNvSpPr txBox="1"/>
          <p:nvPr/>
        </p:nvSpPr>
        <p:spPr>
          <a:xfrm>
            <a:off x="3091630" y="3738060"/>
            <a:ext cx="444501" cy="2219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1600">
                <a:solidFill>
                  <a:srgbClr val="4E7A27"/>
                </a:solidFill>
              </a:defRPr>
            </a:lvl1pPr>
          </a:lstStyle>
          <a:p>
            <a:pPr rtl="0">
              <a:defRPr/>
            </a:pPr>
            <a:r>
              <a:t>صحيح</a:t>
            </a:r>
          </a:p>
        </p:txBody>
      </p:sp>
      <p:sp>
        <p:nvSpPr>
          <p:cNvPr id="1238" name="مستطيل"/>
          <p:cNvSpPr/>
          <p:nvPr/>
        </p:nvSpPr>
        <p:spPr>
          <a:xfrm>
            <a:off x="2640527" y="3694491"/>
            <a:ext cx="3630562" cy="341477"/>
          </a:xfrm>
          <a:prstGeom prst="rect">
            <a:avLst/>
          </a:prstGeom>
          <a:solidFill>
            <a:srgbClr val="DFEED4">
              <a:alpha val="42465"/>
            </a:srgbClr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239" name="بما المعادلة  صحيحة عند ٣ فإن مجموعة الحل ح = { ٣ }."/>
          <p:cNvSpPr txBox="1"/>
          <p:nvPr/>
        </p:nvSpPr>
        <p:spPr>
          <a:xfrm>
            <a:off x="788332" y="4209835"/>
            <a:ext cx="5965677" cy="345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400">
                <a:solidFill>
                  <a:srgbClr val="4E7A27"/>
                </a:solidFill>
              </a:defRPr>
            </a:lvl1pPr>
          </a:lstStyle>
          <a:p>
            <a:pPr rtl="0">
              <a:defRPr/>
            </a:pPr>
            <a:r>
              <a:t>بما المعادلة  صحيحة عند ٣ فإن مجموعة الحل ح = { ٣ }. </a:t>
            </a:r>
          </a:p>
        </p:txBody>
      </p:sp>
      <p:sp>
        <p:nvSpPr>
          <p:cNvPr id="1240" name="اوجد مجموعة الحل للمعادلة التالية اذا كانت مجموعة التعويض {٠، ١، ٢، ٣}"/>
          <p:cNvSpPr txBox="1"/>
          <p:nvPr/>
        </p:nvSpPr>
        <p:spPr>
          <a:xfrm>
            <a:off x="310523" y="1636812"/>
            <a:ext cx="6451215" cy="317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1900">
                <a:solidFill>
                  <a:srgbClr val="004D65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اوجد مجموعة الحل للمعادلة التالية اذا كانت مجموعة التعويض {٠، ١، ٢، ٣}</a:t>
            </a:r>
          </a:p>
        </p:txBody>
      </p:sp>
      <p:sp>
        <p:nvSpPr>
          <p:cNvPr id="1241" name="أ) ٨م - ٧ =١٧"/>
          <p:cNvSpPr txBox="1"/>
          <p:nvPr/>
        </p:nvSpPr>
        <p:spPr>
          <a:xfrm>
            <a:off x="4536731" y="1941602"/>
            <a:ext cx="1592959" cy="345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2400">
                <a:solidFill>
                  <a:srgbClr val="004D65"/>
                </a:solidFill>
              </a:defRPr>
            </a:lvl1pPr>
          </a:lstStyle>
          <a:p>
            <a:pPr rtl="0">
              <a:defRPr/>
            </a:pPr>
            <a:r>
              <a:t>أ) ٨م - ٧ =١٧</a:t>
            </a:r>
          </a:p>
        </p:txBody>
      </p:sp>
      <p:grpSp>
        <p:nvGrpSpPr>
          <p:cNvPr id="1251" name="Google Shape;4466;p94"/>
          <p:cNvGrpSpPr/>
          <p:nvPr/>
        </p:nvGrpSpPr>
        <p:grpSpPr>
          <a:xfrm>
            <a:off x="6495606" y="1614404"/>
            <a:ext cx="266132" cy="450817"/>
            <a:chOff x="0" y="0"/>
            <a:chExt cx="266131" cy="450815"/>
          </a:xfrm>
        </p:grpSpPr>
        <p:sp>
          <p:nvSpPr>
            <p:cNvPr id="1242" name="Google Shape;4467;p94"/>
            <p:cNvSpPr/>
            <p:nvPr/>
          </p:nvSpPr>
          <p:spPr>
            <a:xfrm>
              <a:off x="-1" y="0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93"/>
                    <a:pt x="2840" y="18522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3" name="Google Shape;4468;p94"/>
            <p:cNvSpPr/>
            <p:nvPr/>
          </p:nvSpPr>
          <p:spPr>
            <a:xfrm>
              <a:off x="-1" y="94944"/>
              <a:ext cx="71504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69"/>
                    <a:pt x="2840" y="18514"/>
                  </a:cubicBezTo>
                  <a:cubicBezTo>
                    <a:pt x="4622" y="20674"/>
                    <a:pt x="6839" y="21600"/>
                    <a:pt x="9055" y="21600"/>
                  </a:cubicBezTo>
                  <a:cubicBezTo>
                    <a:pt x="13705" y="21600"/>
                    <a:pt x="18182" y="17280"/>
                    <a:pt x="18182" y="10749"/>
                  </a:cubicBezTo>
                  <a:cubicBezTo>
                    <a:pt x="18486" y="478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4" name="Google Shape;4469;p94"/>
            <p:cNvSpPr/>
            <p:nvPr/>
          </p:nvSpPr>
          <p:spPr>
            <a:xfrm>
              <a:off x="-1" y="189718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41"/>
                    <a:pt x="2840" y="18470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5" name="Google Shape;4470;p94"/>
            <p:cNvSpPr/>
            <p:nvPr/>
          </p:nvSpPr>
          <p:spPr>
            <a:xfrm>
              <a:off x="0" y="284492"/>
              <a:ext cx="71507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7" h="21600" fill="norm" stroke="1" extrusionOk="0">
                  <a:moveTo>
                    <a:pt x="9620" y="0"/>
                  </a:moveTo>
                  <a:cubicBezTo>
                    <a:pt x="9446" y="0"/>
                    <a:pt x="9272" y="0"/>
                    <a:pt x="9098" y="0"/>
                  </a:cubicBezTo>
                  <a:cubicBezTo>
                    <a:pt x="928" y="0"/>
                    <a:pt x="-3114" y="11547"/>
                    <a:pt x="2840" y="18249"/>
                  </a:cubicBezTo>
                  <a:cubicBezTo>
                    <a:pt x="4665" y="20569"/>
                    <a:pt x="6969" y="21600"/>
                    <a:pt x="9229" y="21600"/>
                  </a:cubicBezTo>
                  <a:cubicBezTo>
                    <a:pt x="13792" y="21600"/>
                    <a:pt x="18182" y="17270"/>
                    <a:pt x="18182" y="10774"/>
                  </a:cubicBezTo>
                  <a:cubicBezTo>
                    <a:pt x="18486" y="5052"/>
                    <a:pt x="14401" y="0"/>
                    <a:pt x="9620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6" name="Google Shape;4471;p94"/>
            <p:cNvSpPr/>
            <p:nvPr/>
          </p:nvSpPr>
          <p:spPr>
            <a:xfrm>
              <a:off x="-1" y="378070"/>
              <a:ext cx="71504" cy="72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713"/>
                    <a:pt x="2840" y="18304"/>
                  </a:cubicBezTo>
                  <a:cubicBezTo>
                    <a:pt x="4665" y="20586"/>
                    <a:pt x="6969" y="21600"/>
                    <a:pt x="9229" y="21600"/>
                  </a:cubicBezTo>
                  <a:cubicBezTo>
                    <a:pt x="13792" y="21600"/>
                    <a:pt x="18182" y="17392"/>
                    <a:pt x="18182" y="11003"/>
                  </a:cubicBezTo>
                  <a:cubicBezTo>
                    <a:pt x="18486" y="4766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7" name="Google Shape;4472;p94"/>
            <p:cNvSpPr/>
            <p:nvPr/>
          </p:nvSpPr>
          <p:spPr>
            <a:xfrm>
              <a:off x="96847" y="94944"/>
              <a:ext cx="71941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69"/>
                    <a:pt x="2650" y="18514"/>
                  </a:cubicBezTo>
                  <a:cubicBezTo>
                    <a:pt x="4586" y="20674"/>
                    <a:pt x="6917" y="21600"/>
                    <a:pt x="9161" y="21600"/>
                  </a:cubicBezTo>
                  <a:cubicBezTo>
                    <a:pt x="13956" y="21600"/>
                    <a:pt x="18531" y="17280"/>
                    <a:pt x="18531" y="10749"/>
                  </a:cubicBezTo>
                  <a:cubicBezTo>
                    <a:pt x="18531" y="478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8" name="Google Shape;4473;p94"/>
            <p:cNvSpPr/>
            <p:nvPr/>
          </p:nvSpPr>
          <p:spPr>
            <a:xfrm>
              <a:off x="96847" y="189718"/>
              <a:ext cx="71941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41"/>
                    <a:pt x="2650" y="18470"/>
                  </a:cubicBezTo>
                  <a:cubicBezTo>
                    <a:pt x="4586" y="20625"/>
                    <a:pt x="6917" y="21600"/>
                    <a:pt x="9161" y="21600"/>
                  </a:cubicBezTo>
                  <a:cubicBezTo>
                    <a:pt x="13956" y="21600"/>
                    <a:pt x="18531" y="17290"/>
                    <a:pt x="18531" y="10723"/>
                  </a:cubicBezTo>
                  <a:cubicBezTo>
                    <a:pt x="18531" y="482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9" name="Google Shape;4474;p94"/>
            <p:cNvSpPr/>
            <p:nvPr/>
          </p:nvSpPr>
          <p:spPr>
            <a:xfrm>
              <a:off x="96839" y="284492"/>
              <a:ext cx="71949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9" h="21600" fill="norm" stroke="1" extrusionOk="0">
                  <a:moveTo>
                    <a:pt x="9863" y="0"/>
                  </a:moveTo>
                  <a:cubicBezTo>
                    <a:pt x="9686" y="0"/>
                    <a:pt x="9554" y="0"/>
                    <a:pt x="9377" y="0"/>
                  </a:cubicBezTo>
                  <a:cubicBezTo>
                    <a:pt x="9245" y="0"/>
                    <a:pt x="9112" y="0"/>
                    <a:pt x="8980" y="0"/>
                  </a:cubicBezTo>
                  <a:cubicBezTo>
                    <a:pt x="940" y="0"/>
                    <a:pt x="-2991" y="11651"/>
                    <a:pt x="2663" y="18249"/>
                  </a:cubicBezTo>
                  <a:cubicBezTo>
                    <a:pt x="4651" y="20569"/>
                    <a:pt x="7080" y="21600"/>
                    <a:pt x="9421" y="21600"/>
                  </a:cubicBezTo>
                  <a:cubicBezTo>
                    <a:pt x="14148" y="21600"/>
                    <a:pt x="18609" y="17270"/>
                    <a:pt x="18609" y="10774"/>
                  </a:cubicBezTo>
                  <a:cubicBezTo>
                    <a:pt x="18609" y="5052"/>
                    <a:pt x="14722" y="0"/>
                    <a:pt x="9863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0" name="Google Shape;4475;p94"/>
            <p:cNvSpPr/>
            <p:nvPr/>
          </p:nvSpPr>
          <p:spPr>
            <a:xfrm>
              <a:off x="193654" y="189718"/>
              <a:ext cx="72478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07" h="21600" fill="norm" stroke="1" extrusionOk="0">
                  <a:moveTo>
                    <a:pt x="9299" y="0"/>
                  </a:moveTo>
                  <a:cubicBezTo>
                    <a:pt x="1188" y="0"/>
                    <a:pt x="-3193" y="11441"/>
                    <a:pt x="2749" y="18470"/>
                  </a:cubicBezTo>
                  <a:cubicBezTo>
                    <a:pt x="4571" y="20625"/>
                    <a:pt x="6783" y="21600"/>
                    <a:pt x="9038" y="21600"/>
                  </a:cubicBezTo>
                  <a:cubicBezTo>
                    <a:pt x="13766" y="21600"/>
                    <a:pt x="18407" y="17290"/>
                    <a:pt x="18407" y="10723"/>
                  </a:cubicBezTo>
                  <a:cubicBezTo>
                    <a:pt x="18407" y="4823"/>
                    <a:pt x="14330" y="0"/>
                    <a:pt x="9299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254" name="تجميع"/>
          <p:cNvGrpSpPr/>
          <p:nvPr/>
        </p:nvGrpSpPr>
        <p:grpSpPr>
          <a:xfrm>
            <a:off x="3536130" y="2821913"/>
            <a:ext cx="470081" cy="197384"/>
            <a:chOff x="0" y="0"/>
            <a:chExt cx="470079" cy="197383"/>
          </a:xfrm>
        </p:grpSpPr>
        <p:sp>
          <p:nvSpPr>
            <p:cNvPr id="1252" name="= ١٧"/>
            <p:cNvSpPr txBox="1"/>
            <p:nvPr/>
          </p:nvSpPr>
          <p:spPr>
            <a:xfrm>
              <a:off x="0" y="0"/>
              <a:ext cx="470080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b="1">
                  <a:solidFill>
                    <a:srgbClr val="016E8F"/>
                  </a:solidFill>
                </a:defRPr>
              </a:lvl1pPr>
            </a:lstStyle>
            <a:p>
              <a:pPr rtl="0">
                <a:defRPr/>
              </a:pPr>
              <a:r>
                <a:t>= ١٧</a:t>
              </a:r>
            </a:p>
          </p:txBody>
        </p:sp>
        <p:sp>
          <p:nvSpPr>
            <p:cNvPr id="1253" name="خط"/>
            <p:cNvSpPr/>
            <p:nvPr/>
          </p:nvSpPr>
          <p:spPr>
            <a:xfrm flipH="1">
              <a:off x="313365" y="35570"/>
              <a:ext cx="102824" cy="102825"/>
            </a:xfrm>
            <a:prstGeom prst="line">
              <a:avLst/>
            </a:prstGeom>
            <a:noFill/>
            <a:ln w="25400" cap="flat">
              <a:solidFill>
                <a:srgbClr val="0B7492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257" name="تجميع"/>
          <p:cNvGrpSpPr/>
          <p:nvPr/>
        </p:nvGrpSpPr>
        <p:grpSpPr>
          <a:xfrm>
            <a:off x="3536130" y="3159416"/>
            <a:ext cx="470081" cy="197384"/>
            <a:chOff x="0" y="0"/>
            <a:chExt cx="470079" cy="197383"/>
          </a:xfrm>
        </p:grpSpPr>
        <p:sp>
          <p:nvSpPr>
            <p:cNvPr id="1255" name="= ١٧"/>
            <p:cNvSpPr txBox="1"/>
            <p:nvPr/>
          </p:nvSpPr>
          <p:spPr>
            <a:xfrm>
              <a:off x="0" y="0"/>
              <a:ext cx="470080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b="1">
                  <a:solidFill>
                    <a:srgbClr val="016E8F"/>
                  </a:solidFill>
                </a:defRPr>
              </a:lvl1pPr>
            </a:lstStyle>
            <a:p>
              <a:pPr rtl="0">
                <a:defRPr/>
              </a:pPr>
              <a:r>
                <a:t>= ١٧</a:t>
              </a:r>
            </a:p>
          </p:txBody>
        </p:sp>
        <p:sp>
          <p:nvSpPr>
            <p:cNvPr id="1256" name="خط"/>
            <p:cNvSpPr/>
            <p:nvPr/>
          </p:nvSpPr>
          <p:spPr>
            <a:xfrm flipH="1">
              <a:off x="313365" y="35570"/>
              <a:ext cx="102824" cy="102825"/>
            </a:xfrm>
            <a:prstGeom prst="line">
              <a:avLst/>
            </a:prstGeom>
            <a:noFill/>
            <a:ln w="25400" cap="flat">
              <a:solidFill>
                <a:srgbClr val="0B7492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260" name="تجميع"/>
          <p:cNvGrpSpPr/>
          <p:nvPr/>
        </p:nvGrpSpPr>
        <p:grpSpPr>
          <a:xfrm>
            <a:off x="3538037" y="3461984"/>
            <a:ext cx="470081" cy="197384"/>
            <a:chOff x="0" y="0"/>
            <a:chExt cx="470079" cy="197383"/>
          </a:xfrm>
        </p:grpSpPr>
        <p:sp>
          <p:nvSpPr>
            <p:cNvPr id="1258" name="= ١٧"/>
            <p:cNvSpPr txBox="1"/>
            <p:nvPr/>
          </p:nvSpPr>
          <p:spPr>
            <a:xfrm>
              <a:off x="0" y="0"/>
              <a:ext cx="470080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b="1">
                  <a:solidFill>
                    <a:srgbClr val="016E8F"/>
                  </a:solidFill>
                </a:defRPr>
              </a:lvl1pPr>
            </a:lstStyle>
            <a:p>
              <a:pPr rtl="0">
                <a:defRPr/>
              </a:pPr>
              <a:r>
                <a:t>= ١٧</a:t>
              </a:r>
            </a:p>
          </p:txBody>
        </p:sp>
        <p:sp>
          <p:nvSpPr>
            <p:cNvPr id="1259" name="خط"/>
            <p:cNvSpPr/>
            <p:nvPr/>
          </p:nvSpPr>
          <p:spPr>
            <a:xfrm flipH="1">
              <a:off x="313365" y="35570"/>
              <a:ext cx="102824" cy="102825"/>
            </a:xfrm>
            <a:prstGeom prst="line">
              <a:avLst/>
            </a:prstGeom>
            <a:noFill/>
            <a:ln w="25400" cap="flat">
              <a:solidFill>
                <a:srgbClr val="0B7492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1261" name="تجميع"/>
          <p:cNvSpPr txBox="1"/>
          <p:nvPr/>
        </p:nvSpPr>
        <p:spPr>
          <a:xfrm>
            <a:off x="3531592" y="3739001"/>
            <a:ext cx="470081" cy="237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b="1">
                <a:solidFill>
                  <a:srgbClr val="016E8F"/>
                </a:solidFill>
              </a:defRPr>
            </a:lvl1pPr>
          </a:lstStyle>
          <a:p>
            <a:pPr rtl="0">
              <a:defRPr/>
            </a:pPr>
            <a:r>
              <a:t>= ١٧</a:t>
            </a:r>
          </a:p>
        </p:txBody>
      </p:sp>
      <p:sp>
        <p:nvSpPr>
          <p:cNvPr id="1262" name="Google Shape;4451;p94"/>
          <p:cNvSpPr/>
          <p:nvPr/>
        </p:nvSpPr>
        <p:spPr>
          <a:xfrm>
            <a:off x="4438851" y="1016078"/>
            <a:ext cx="266297" cy="4850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6365" y="10765"/>
                </a:lnTo>
                <a:lnTo>
                  <a:pt x="21600" y="21600"/>
                </a:lnTo>
                <a:lnTo>
                  <a:pt x="0" y="10765"/>
                </a:lnTo>
                <a:lnTo>
                  <a:pt x="21600" y="0"/>
                </a:lnTo>
                <a:close/>
              </a:path>
            </a:pathLst>
          </a:custGeom>
          <a:solidFill>
            <a:srgbClr val="B51A00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r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5" presetID="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7" dur="1000"/>
                                        <p:tgtEl>
                                          <p:spTgt spid="1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2" dur="1000"/>
                                        <p:tgtEl>
                                          <p:spTgt spid="1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Class="entr" nodeType="afterEffect" presetSubtype="2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Class="entr" nodeType="afterEffect" presetSubtype="2" presetID="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2" presetID="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Class="entr" nodeType="after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1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2" dur="1000"/>
                                        <p:tgtEl>
                                          <p:spTgt spid="1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Class="entr" nodeType="afterEffect" presetSubtype="2" presetID="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1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Class="entr" nodeType="afterEffect" presetSubtype="2" presetID="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1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Class="entr" nodeType="clickEffect" presetSubtype="2" presetID="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1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Class="entr" nodeType="afterEffect" presetSubtype="2" presetID="2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1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2" dur="1000"/>
                                        <p:tgtEl>
                                          <p:spTgt spid="1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Class="entr" nodeType="afterEffect" presetSubtype="2" presetID="2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5" fill="hold"/>
                                        <p:tgtEl>
                                          <p:spTgt spid="1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Class="entr" nodeType="afterEffect" presetSubtype="2" presetID="2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fill="hold"/>
                                        <p:tgtEl>
                                          <p:spTgt spid="1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Class="entr" nodeType="clickEffect" presetSubtype="2" presetID="2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6" fill="hold"/>
                                        <p:tgtEl>
                                          <p:spTgt spid="1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Class="entr" nodeType="afterEffect" presetSubtype="2" presetID="22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1" fill="hold"/>
                                        <p:tgtEl>
                                          <p:spTgt spid="1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82" dur="1000"/>
                                        <p:tgtEl>
                                          <p:spTgt spid="1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Class="entr" nodeType="afterEffect" presetSubtype="2" presetID="2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5" fill="hold"/>
                                        <p:tgtEl>
                                          <p:spTgt spid="1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000"/>
                            </p:stCondLst>
                            <p:childTnLst>
                              <p:par>
                                <p:cTn id="89" presetClass="entr" nodeType="afterEffect" presetSubtype="5" presetID="3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0" fill="hold"/>
                                        <p:tgtEl>
                                          <p:spTgt spid="1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91" dur="1000"/>
                                        <p:tgtEl>
                                          <p:spTgt spid="1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Class="entr" nodeType="afterEffect" presetSubtype="0" presetID="1" grpId="19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94" fill="hold"/>
                                        <p:tgtEl>
                                          <p:spTgt spid="1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54" grpId="4"/>
      <p:bldP build="whole" bldLvl="1" animBg="1" rev="0" advAuto="0" spid="1228" grpId="5"/>
      <p:bldP build="whole" bldLvl="1" animBg="1" rev="0" advAuto="0" spid="1226" grpId="2"/>
      <p:bldP build="whole" bldLvl="1" animBg="1" rev="0" advAuto="0" spid="1229" grpId="6"/>
      <p:bldP build="whole" bldLvl="1" animBg="1" rev="0" advAuto="0" spid="1235" grpId="13"/>
      <p:bldP build="whole" bldLvl="1" animBg="1" rev="0" advAuto="0" spid="1231" grpId="10"/>
      <p:bldP build="whole" bldLvl="1" animBg="1" rev="0" advAuto="0" spid="1233" grpId="14"/>
      <p:bldP build="whole" bldLvl="1" animBg="1" rev="0" advAuto="0" spid="1236" grpId="9"/>
      <p:bldP build="whole" bldLvl="1" animBg="1" rev="0" advAuto="0" spid="1234" grpId="15"/>
      <p:bldP build="whole" bldLvl="1" animBg="1" rev="0" advAuto="0" spid="1238" grpId="18"/>
      <p:bldP build="whole" bldLvl="1" animBg="1" rev="0" advAuto="0" spid="1230" grpId="7"/>
      <p:bldP build="whole" bldLvl="1" animBg="1" rev="0" advAuto="0" spid="1227" grpId="3"/>
      <p:bldP build="whole" bldLvl="1" animBg="1" rev="0" advAuto="0" spid="1225" grpId="1"/>
      <p:bldP build="whole" bldLvl="1" animBg="1" rev="0" advAuto="0" spid="1260" grpId="12"/>
      <p:bldP build="whole" bldLvl="1" animBg="1" rev="0" advAuto="0" spid="1261" grpId="16"/>
      <p:bldP build="whole" bldLvl="1" animBg="1" rev="0" advAuto="0" spid="1232" grpId="11"/>
      <p:bldP build="whole" bldLvl="1" animBg="1" rev="0" advAuto="0" spid="1257" grpId="8"/>
      <p:bldP build="whole" bldLvl="1" animBg="1" rev="0" advAuto="0" spid="1237" grpId="17"/>
      <p:bldP build="whole" bldLvl="1" animBg="1" rev="0" advAuto="0" spid="1239" grpId="19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4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85138" y="676417"/>
            <a:ext cx="802454" cy="601842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1265" name="IMG_4622.png" descr="IMG_4622.png"/>
          <p:cNvPicPr>
            <a:picLocks noChangeAspect="1"/>
          </p:cNvPicPr>
          <p:nvPr/>
        </p:nvPicPr>
        <p:blipFill>
          <a:blip r:embed="rId3">
            <a:extLst/>
          </a:blip>
          <a:srcRect l="91197" t="22791" r="1545" b="74020"/>
          <a:stretch>
            <a:fillRect/>
          </a:stretch>
        </p:blipFill>
        <p:spPr>
          <a:xfrm>
            <a:off x="7285134" y="3394453"/>
            <a:ext cx="997428" cy="328643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270" name="تجميع"/>
          <p:cNvGrpSpPr/>
          <p:nvPr/>
        </p:nvGrpSpPr>
        <p:grpSpPr>
          <a:xfrm>
            <a:off x="4923080" y="925612"/>
            <a:ext cx="1768727" cy="482601"/>
            <a:chOff x="-6350" y="0"/>
            <a:chExt cx="1768726" cy="482600"/>
          </a:xfrm>
        </p:grpSpPr>
        <p:grpSp>
          <p:nvGrpSpPr>
            <p:cNvPr id="1268" name="Google Shape;1920;p50"/>
            <p:cNvGrpSpPr/>
            <p:nvPr/>
          </p:nvGrpSpPr>
          <p:grpSpPr>
            <a:xfrm>
              <a:off x="-6350" y="0"/>
              <a:ext cx="1768727" cy="475708"/>
              <a:chOff x="0" y="0"/>
              <a:chExt cx="1768726" cy="475707"/>
            </a:xfrm>
          </p:grpSpPr>
          <p:pic>
            <p:nvPicPr>
              <p:cNvPr id="1267" name="Google Shape;1920;p50" descr="Google Shape;1920;p50"/>
              <p:cNvPicPr>
                <a:picLocks noChangeAspect="1"/>
              </p:cNvPicPr>
              <p:nvPr/>
            </p:nvPicPr>
            <p:blipFill>
              <a:blip r:embed="rId4">
                <a:alphaModFix amt="82648"/>
                <a:extLst/>
              </a:blip>
              <a:stretch>
                <a:fillRect/>
              </a:stretch>
            </p:blipFill>
            <p:spPr>
              <a:xfrm>
                <a:off x="6350" y="6350"/>
                <a:ext cx="1756027" cy="463008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1266" name="Google Shape;1920;p50" descr="Google Shape;1920;p50"/>
              <p:cNvPicPr>
                <a:picLocks noChangeAspect="0"/>
              </p:cNvPicPr>
              <p:nvPr/>
            </p:nvPicPr>
            <p:blipFill>
              <a:blip r:embed="rId5">
                <a:alphaModFix amt="82648"/>
                <a:extLst/>
              </a:blip>
              <a:stretch>
                <a:fillRect/>
              </a:stretch>
            </p:blipFill>
            <p:spPr>
              <a:xfrm>
                <a:off x="0" y="0"/>
                <a:ext cx="1768727" cy="475708"/>
              </a:xfrm>
              <a:prstGeom prst="rect">
                <a:avLst/>
              </a:prstGeom>
              <a:effectLst/>
            </p:spPr>
          </p:pic>
        </p:grpSp>
        <p:sp>
          <p:nvSpPr>
            <p:cNvPr id="1269" name="تأكد"/>
            <p:cNvSpPr txBox="1"/>
            <p:nvPr/>
          </p:nvSpPr>
          <p:spPr>
            <a:xfrm>
              <a:off x="131845" y="0"/>
              <a:ext cx="1492336" cy="4826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marL="349250" indent="-349250" algn="ctr">
                <a:defRPr sz="38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</p:grpSp>
      <p:sp>
        <p:nvSpPr>
          <p:cNvPr id="1271" name="١٢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١٢</a:t>
            </a:r>
          </a:p>
        </p:txBody>
      </p:sp>
      <p:pic>
        <p:nvPicPr>
          <p:cNvPr id="1272" name="IMG_6330.png" descr="IMG_6330.png"/>
          <p:cNvPicPr>
            <a:picLocks noChangeAspect="1"/>
          </p:cNvPicPr>
          <p:nvPr/>
        </p:nvPicPr>
        <p:blipFill>
          <a:blip r:embed="rId6">
            <a:extLst/>
          </a:blip>
          <a:srcRect l="30186" t="16991" r="38302" b="77744"/>
          <a:stretch>
            <a:fillRect/>
          </a:stretch>
        </p:blipFill>
        <p:spPr>
          <a:xfrm>
            <a:off x="491428" y="1408212"/>
            <a:ext cx="6193864" cy="7760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3" name="Google Shape;444;p18" descr="Google Shape;444;p18"/>
          <p:cNvPicPr>
            <a:picLocks noChangeAspect="1"/>
          </p:cNvPicPr>
          <p:nvPr/>
        </p:nvPicPr>
        <p:blipFill>
          <a:blip r:embed="rId7">
            <a:alphaModFix amt="86000"/>
            <a:extLst/>
          </a:blip>
          <a:srcRect l="0" t="0" r="40856" b="0"/>
          <a:stretch>
            <a:fillRect/>
          </a:stretch>
        </p:blipFill>
        <p:spPr>
          <a:xfrm rot="16200000">
            <a:off x="2356676" y="3194784"/>
            <a:ext cx="2559283" cy="146729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274" name="الجدول"/>
          <p:cNvGraphicFramePr/>
          <p:nvPr/>
        </p:nvGraphicFramePr>
        <p:xfrm>
          <a:off x="6522753" y="2307707"/>
          <a:ext cx="2699132" cy="1800502"/>
        </p:xfrm>
        <a:graphic xmlns:a="http://schemas.openxmlformats.org/drawingml/2006/main">
          <a:graphicData uri="http://schemas.openxmlformats.org/drawingml/2006/table">
            <a:tbl>
              <a:tblPr firstCol="1" firstRow="1" lastCol="0" lastRow="0" bandCol="0" bandRow="1" rtl="1">
                <a:tableStyleId>{C7B018BB-80A7-4F77-B60F-C8B233D01FF8}</a:tableStyleId>
              </a:tblPr>
              <a:tblGrid>
                <a:gridCol w="457423"/>
                <a:gridCol w="806054"/>
                <a:gridCol w="397046"/>
                <a:gridCol w="1025906"/>
              </a:tblGrid>
              <a:tr h="297966">
                <a:tc>
                  <a:txBody>
                    <a:bodyPr/>
                    <a:lstStyle/>
                    <a:p>
                      <a:pPr algn="ctr" rtl="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solidFill>
                            <a:srgbClr val="016E8F"/>
                          </a:solidFill>
                        </a:rPr>
                        <a:t>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16E8F"/>
                      </a:solidFill>
                    </a:lnL>
                    <a:lnR w="12700">
                      <a:solidFill>
                        <a:srgbClr val="016E8F"/>
                      </a:solidFill>
                    </a:lnR>
                    <a:lnT w="12700">
                      <a:solidFill>
                        <a:srgbClr val="016E8F"/>
                      </a:solidFill>
                    </a:lnT>
                    <a:lnB w="38100">
                      <a:solidFill>
                        <a:srgbClr val="016E8F"/>
                      </a:solidFill>
                    </a:lnB>
                    <a:solidFill>
                      <a:schemeClr val="accent2">
                        <a:lumOff val="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solidFill>
                            <a:srgbClr val="016E8F"/>
                          </a:solidFill>
                        </a:rPr>
                        <a:t>ن+١٠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16E8F"/>
                      </a:solidFill>
                    </a:lnL>
                    <a:lnR w="12700">
                      <a:solidFill>
                        <a:srgbClr val="016E8F"/>
                      </a:solidFill>
                    </a:lnR>
                    <a:lnT w="12700">
                      <a:solidFill>
                        <a:srgbClr val="016E8F"/>
                      </a:solidFill>
                    </a:lnT>
                    <a:lnB w="38100">
                      <a:solidFill>
                        <a:srgbClr val="016E8F"/>
                      </a:solidFill>
                    </a:lnB>
                    <a:solidFill>
                      <a:schemeClr val="accent2">
                        <a:lumOff val="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solidFill>
                            <a:srgbClr val="016E8F"/>
                          </a:solidFill>
                        </a:rPr>
                        <a:t>=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16E8F"/>
                      </a:solidFill>
                    </a:lnL>
                    <a:lnR w="12700">
                      <a:solidFill>
                        <a:srgbClr val="016E8F"/>
                      </a:solidFill>
                    </a:lnR>
                    <a:lnT w="12700">
                      <a:solidFill>
                        <a:srgbClr val="016E8F"/>
                      </a:solidFill>
                    </a:lnT>
                    <a:lnB w="38100">
                      <a:solidFill>
                        <a:srgbClr val="016E8F"/>
                      </a:solidFill>
                    </a:lnB>
                    <a:solidFill>
                      <a:schemeClr val="accent2">
                        <a:lumOff val="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solidFill>
                            <a:srgbClr val="016E8F"/>
                          </a:solidFill>
                        </a:rPr>
                        <a:t>صحيح او خطأ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16E8F"/>
                      </a:solidFill>
                    </a:lnL>
                    <a:lnR w="12700">
                      <a:solidFill>
                        <a:srgbClr val="016E8F"/>
                      </a:solidFill>
                    </a:lnR>
                    <a:lnT w="12700">
                      <a:solidFill>
                        <a:srgbClr val="016E8F"/>
                      </a:solidFill>
                    </a:lnT>
                    <a:lnB w="38100">
                      <a:solidFill>
                        <a:srgbClr val="016E8F"/>
                      </a:solidFill>
                    </a:lnB>
                    <a:solidFill>
                      <a:schemeClr val="accent2">
                        <a:lumOff val="6666"/>
                      </a:schemeClr>
                    </a:solidFill>
                  </a:tcPr>
                </a:tc>
              </a:tr>
              <a:tr h="297966">
                <a:tc>
                  <a:txBody>
                    <a:bodyPr/>
                    <a:lstStyle/>
                    <a:p>
                      <a:pPr algn="ctr" rtl="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solidFill>
                            <a:srgbClr val="016E8F"/>
                          </a:solidFill>
                        </a:rPr>
                        <a:t>١١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16E8F"/>
                      </a:solidFill>
                    </a:lnL>
                    <a:lnR w="12700">
                      <a:solidFill>
                        <a:srgbClr val="016E8F"/>
                      </a:solidFill>
                    </a:lnR>
                    <a:lnT w="38100">
                      <a:solidFill>
                        <a:srgbClr val="016E8F"/>
                      </a:solidFill>
                    </a:lnT>
                    <a:lnB w="12700">
                      <a:solidFill>
                        <a:srgbClr val="016E8F"/>
                      </a:solidFill>
                    </a:lnB>
                    <a:solidFill>
                      <a:schemeClr val="accent2">
                        <a:lumOff val="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400">
                          <a:solidFill>
                            <a:srgbClr val="016E8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16E8F"/>
                      </a:solidFill>
                    </a:lnL>
                    <a:lnR w="12700">
                      <a:solidFill>
                        <a:srgbClr val="016E8F"/>
                      </a:solidFill>
                    </a:lnR>
                    <a:lnT w="38100">
                      <a:solidFill>
                        <a:srgbClr val="016E8F"/>
                      </a:solidFill>
                    </a:lnT>
                    <a:lnB w="12700">
                      <a:solidFill>
                        <a:srgbClr val="016E8F"/>
                      </a:solidFill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400">
                          <a:solidFill>
                            <a:srgbClr val="016E8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16E8F"/>
                      </a:solidFill>
                    </a:lnL>
                    <a:lnR w="12700">
                      <a:solidFill>
                        <a:srgbClr val="016E8F"/>
                      </a:solidFill>
                    </a:lnR>
                    <a:lnT w="38100">
                      <a:solidFill>
                        <a:srgbClr val="016E8F"/>
                      </a:solidFill>
                    </a:lnT>
                    <a:lnB w="12700">
                      <a:solidFill>
                        <a:srgbClr val="016E8F"/>
                      </a:solidFill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400">
                          <a:solidFill>
                            <a:srgbClr val="016E8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16E8F"/>
                      </a:solidFill>
                    </a:lnL>
                    <a:lnR w="12700">
                      <a:solidFill>
                        <a:srgbClr val="016E8F"/>
                      </a:solidFill>
                    </a:lnR>
                    <a:lnT w="38100">
                      <a:solidFill>
                        <a:srgbClr val="016E8F"/>
                      </a:solidFill>
                    </a:lnT>
                    <a:lnB w="12700">
                      <a:solidFill>
                        <a:srgbClr val="016E8F"/>
                      </a:solidFill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</a:tr>
              <a:tr h="297966">
                <a:tc>
                  <a:txBody>
                    <a:bodyPr/>
                    <a:lstStyle/>
                    <a:p>
                      <a:pPr algn="ctr" rtl="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solidFill>
                            <a:srgbClr val="016E8F"/>
                          </a:solidFill>
                        </a:rPr>
                        <a:t>١٢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16E8F"/>
                      </a:solidFill>
                    </a:lnL>
                    <a:lnR w="12700">
                      <a:solidFill>
                        <a:srgbClr val="016E8F"/>
                      </a:solidFill>
                    </a:lnR>
                    <a:lnT w="12700">
                      <a:solidFill>
                        <a:srgbClr val="016E8F"/>
                      </a:solidFill>
                    </a:lnT>
                    <a:lnB w="12700">
                      <a:solidFill>
                        <a:srgbClr val="016E8F"/>
                      </a:solidFill>
                    </a:lnB>
                    <a:solidFill>
                      <a:schemeClr val="accent2">
                        <a:lumOff val="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400">
                          <a:solidFill>
                            <a:srgbClr val="016E8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16E8F"/>
                      </a:solidFill>
                    </a:lnL>
                    <a:lnR w="12700">
                      <a:solidFill>
                        <a:srgbClr val="016E8F"/>
                      </a:solidFill>
                    </a:lnR>
                    <a:lnT w="12700">
                      <a:solidFill>
                        <a:srgbClr val="016E8F"/>
                      </a:solidFill>
                    </a:lnT>
                    <a:lnB w="12700">
                      <a:solidFill>
                        <a:srgbClr val="016E8F"/>
                      </a:solidFill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400">
                          <a:solidFill>
                            <a:srgbClr val="016E8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16E8F"/>
                      </a:solidFill>
                    </a:lnL>
                    <a:lnR w="12700">
                      <a:solidFill>
                        <a:srgbClr val="016E8F"/>
                      </a:solidFill>
                    </a:lnR>
                    <a:lnT w="12700">
                      <a:solidFill>
                        <a:srgbClr val="016E8F"/>
                      </a:solidFill>
                    </a:lnT>
                    <a:lnB w="12700">
                      <a:solidFill>
                        <a:srgbClr val="016E8F"/>
                      </a:solidFill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400">
                          <a:solidFill>
                            <a:srgbClr val="016E8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16E8F"/>
                      </a:solidFill>
                    </a:lnL>
                    <a:lnR w="12700">
                      <a:solidFill>
                        <a:srgbClr val="016E8F"/>
                      </a:solidFill>
                    </a:lnR>
                    <a:lnT w="12700">
                      <a:solidFill>
                        <a:srgbClr val="016E8F"/>
                      </a:solidFill>
                    </a:lnT>
                    <a:lnB w="12700">
                      <a:solidFill>
                        <a:srgbClr val="016E8F"/>
                      </a:solidFill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</a:tr>
              <a:tr h="297966">
                <a:tc>
                  <a:txBody>
                    <a:bodyPr/>
                    <a:lstStyle/>
                    <a:p>
                      <a:pPr algn="ctr" rtl="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solidFill>
                            <a:srgbClr val="016E8F"/>
                          </a:solidFill>
                        </a:rPr>
                        <a:t>١٣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16E8F"/>
                      </a:solidFill>
                    </a:lnL>
                    <a:lnR w="12700">
                      <a:solidFill>
                        <a:srgbClr val="016E8F"/>
                      </a:solidFill>
                    </a:lnR>
                    <a:lnT w="12700">
                      <a:solidFill>
                        <a:srgbClr val="016E8F"/>
                      </a:solidFill>
                    </a:lnT>
                    <a:lnB w="12700">
                      <a:solidFill>
                        <a:srgbClr val="016E8F"/>
                      </a:solidFill>
                    </a:lnB>
                    <a:solidFill>
                      <a:schemeClr val="accent2">
                        <a:lumOff val="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400">
                          <a:solidFill>
                            <a:srgbClr val="016E8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16E8F"/>
                      </a:solidFill>
                    </a:lnL>
                    <a:lnR w="12700">
                      <a:solidFill>
                        <a:srgbClr val="016E8F"/>
                      </a:solidFill>
                    </a:lnR>
                    <a:lnT w="12700">
                      <a:solidFill>
                        <a:srgbClr val="016E8F"/>
                      </a:solidFill>
                    </a:lnT>
                    <a:lnB w="12700">
                      <a:solidFill>
                        <a:srgbClr val="016E8F"/>
                      </a:solidFill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400">
                          <a:solidFill>
                            <a:srgbClr val="016E8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16E8F"/>
                      </a:solidFill>
                    </a:lnL>
                    <a:lnR w="12700">
                      <a:solidFill>
                        <a:srgbClr val="016E8F"/>
                      </a:solidFill>
                    </a:lnR>
                    <a:lnT w="12700">
                      <a:solidFill>
                        <a:srgbClr val="016E8F"/>
                      </a:solidFill>
                    </a:lnT>
                    <a:lnB w="12700">
                      <a:solidFill>
                        <a:srgbClr val="016E8F"/>
                      </a:solidFill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400">
                          <a:solidFill>
                            <a:srgbClr val="016E8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16E8F"/>
                      </a:solidFill>
                    </a:lnL>
                    <a:lnR w="12700">
                      <a:solidFill>
                        <a:srgbClr val="016E8F"/>
                      </a:solidFill>
                    </a:lnR>
                    <a:lnT w="12700">
                      <a:solidFill>
                        <a:srgbClr val="016E8F"/>
                      </a:solidFill>
                    </a:lnT>
                    <a:lnB w="12700">
                      <a:solidFill>
                        <a:srgbClr val="016E8F"/>
                      </a:solidFill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</a:tr>
              <a:tr h="297966">
                <a:tc>
                  <a:txBody>
                    <a:bodyPr/>
                    <a:lstStyle/>
                    <a:p>
                      <a:pPr algn="ctr" rtl="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solidFill>
                            <a:srgbClr val="016E8F"/>
                          </a:solidFill>
                        </a:rPr>
                        <a:t>١٤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16E8F"/>
                      </a:solidFill>
                    </a:lnL>
                    <a:lnR w="12700">
                      <a:solidFill>
                        <a:srgbClr val="016E8F"/>
                      </a:solidFill>
                    </a:lnR>
                    <a:lnT w="12700">
                      <a:solidFill>
                        <a:srgbClr val="016E8F"/>
                      </a:solidFill>
                    </a:lnT>
                    <a:lnB w="12700">
                      <a:solidFill>
                        <a:srgbClr val="016E8F"/>
                      </a:solidFill>
                    </a:lnB>
                    <a:solidFill>
                      <a:schemeClr val="accent2">
                        <a:lumOff val="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400">
                          <a:solidFill>
                            <a:srgbClr val="016E8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16E8F"/>
                      </a:solidFill>
                    </a:lnL>
                    <a:lnR w="12700">
                      <a:solidFill>
                        <a:srgbClr val="016E8F"/>
                      </a:solidFill>
                    </a:lnR>
                    <a:lnT w="12700">
                      <a:solidFill>
                        <a:srgbClr val="016E8F"/>
                      </a:solidFill>
                    </a:lnT>
                    <a:lnB w="12700">
                      <a:solidFill>
                        <a:srgbClr val="016E8F"/>
                      </a:solidFill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400">
                          <a:solidFill>
                            <a:srgbClr val="016E8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16E8F"/>
                      </a:solidFill>
                    </a:lnL>
                    <a:lnR w="12700">
                      <a:solidFill>
                        <a:srgbClr val="016E8F"/>
                      </a:solidFill>
                    </a:lnR>
                    <a:lnT w="12700">
                      <a:solidFill>
                        <a:srgbClr val="016E8F"/>
                      </a:solidFill>
                    </a:lnT>
                    <a:lnB w="12700">
                      <a:solidFill>
                        <a:srgbClr val="016E8F"/>
                      </a:solidFill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400">
                          <a:solidFill>
                            <a:srgbClr val="016E8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16E8F"/>
                      </a:solidFill>
                    </a:lnL>
                    <a:lnR w="12700">
                      <a:solidFill>
                        <a:srgbClr val="016E8F"/>
                      </a:solidFill>
                    </a:lnR>
                    <a:lnT w="12700">
                      <a:solidFill>
                        <a:srgbClr val="016E8F"/>
                      </a:solidFill>
                    </a:lnT>
                    <a:lnB w="12700">
                      <a:solidFill>
                        <a:srgbClr val="016E8F"/>
                      </a:solidFill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</a:tr>
              <a:tr h="297966">
                <a:tc>
                  <a:txBody>
                    <a:bodyPr/>
                    <a:lstStyle/>
                    <a:p>
                      <a:pPr algn="ctr" rtl="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solidFill>
                            <a:srgbClr val="016E8F"/>
                          </a:solidFill>
                        </a:rPr>
                        <a:t>١٥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16E8F"/>
                      </a:solidFill>
                    </a:lnL>
                    <a:lnR w="12700">
                      <a:solidFill>
                        <a:srgbClr val="016E8F"/>
                      </a:solidFill>
                    </a:lnR>
                    <a:lnT w="12700">
                      <a:solidFill>
                        <a:srgbClr val="016E8F"/>
                      </a:solidFill>
                    </a:lnT>
                    <a:lnB w="12700">
                      <a:solidFill>
                        <a:srgbClr val="016E8F"/>
                      </a:solidFill>
                    </a:lnB>
                    <a:solidFill>
                      <a:schemeClr val="accent2">
                        <a:lumOff val="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400">
                          <a:solidFill>
                            <a:srgbClr val="016E8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16E8F"/>
                      </a:solidFill>
                    </a:lnL>
                    <a:lnR w="12700">
                      <a:solidFill>
                        <a:srgbClr val="016E8F"/>
                      </a:solidFill>
                    </a:lnR>
                    <a:lnT w="12700">
                      <a:solidFill>
                        <a:srgbClr val="016E8F"/>
                      </a:solidFill>
                    </a:lnT>
                    <a:lnB w="12700">
                      <a:solidFill>
                        <a:srgbClr val="016E8F"/>
                      </a:solidFill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400">
                          <a:solidFill>
                            <a:srgbClr val="016E8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16E8F"/>
                      </a:solidFill>
                    </a:lnL>
                    <a:lnR w="12700">
                      <a:solidFill>
                        <a:srgbClr val="016E8F"/>
                      </a:solidFill>
                    </a:lnR>
                    <a:lnT w="12700">
                      <a:solidFill>
                        <a:srgbClr val="016E8F"/>
                      </a:solidFill>
                    </a:lnT>
                    <a:lnB w="12700">
                      <a:solidFill>
                        <a:srgbClr val="016E8F"/>
                      </a:solidFill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400">
                          <a:solidFill>
                            <a:srgbClr val="016E8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16E8F"/>
                      </a:solidFill>
                    </a:lnL>
                    <a:lnR w="12700">
                      <a:solidFill>
                        <a:srgbClr val="016E8F"/>
                      </a:solidFill>
                    </a:lnR>
                    <a:lnT w="12700">
                      <a:solidFill>
                        <a:srgbClr val="016E8F"/>
                      </a:solidFill>
                    </a:lnT>
                    <a:lnB w="12700">
                      <a:solidFill>
                        <a:srgbClr val="016E8F"/>
                      </a:solidFill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275" name="١١➕١٠"/>
          <p:cNvSpPr txBox="1"/>
          <p:nvPr/>
        </p:nvSpPr>
        <p:spPr>
          <a:xfrm>
            <a:off x="5279144" y="2573440"/>
            <a:ext cx="735807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1600">
                <a:solidFill>
                  <a:srgbClr val="4E7A27"/>
                </a:solidFill>
              </a:defRPr>
            </a:lvl1pPr>
          </a:lstStyle>
          <a:p>
            <a:pPr rtl="0">
              <a:defRPr/>
            </a:pPr>
            <a:r>
              <a:t>١١➕١٠</a:t>
            </a:r>
          </a:p>
        </p:txBody>
      </p:sp>
      <p:sp>
        <p:nvSpPr>
          <p:cNvPr id="1276" name="٢١"/>
          <p:cNvSpPr txBox="1"/>
          <p:nvPr/>
        </p:nvSpPr>
        <p:spPr>
          <a:xfrm>
            <a:off x="4929430" y="2675832"/>
            <a:ext cx="240904" cy="2219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1600">
                <a:solidFill>
                  <a:srgbClr val="4E7A27"/>
                </a:solidFill>
              </a:defRPr>
            </a:lvl1pPr>
          </a:lstStyle>
          <a:p>
            <a:pPr rtl="0">
              <a:defRPr/>
            </a:pPr>
            <a:r>
              <a:t>٢١</a:t>
            </a:r>
          </a:p>
        </p:txBody>
      </p:sp>
      <p:sp>
        <p:nvSpPr>
          <p:cNvPr id="1277" name="١٢➕١٠"/>
          <p:cNvSpPr txBox="1"/>
          <p:nvPr/>
        </p:nvSpPr>
        <p:spPr>
          <a:xfrm>
            <a:off x="5329523" y="2871407"/>
            <a:ext cx="735808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1600">
                <a:solidFill>
                  <a:srgbClr val="4E7A27"/>
                </a:solidFill>
              </a:defRPr>
            </a:lvl1pPr>
          </a:lstStyle>
          <a:p>
            <a:pPr rtl="0">
              <a:defRPr/>
            </a:pPr>
            <a:r>
              <a:t>١٢➕١٠</a:t>
            </a:r>
          </a:p>
        </p:txBody>
      </p:sp>
      <p:sp>
        <p:nvSpPr>
          <p:cNvPr id="1278" name="٢٢"/>
          <p:cNvSpPr txBox="1"/>
          <p:nvPr/>
        </p:nvSpPr>
        <p:spPr>
          <a:xfrm>
            <a:off x="4929430" y="2979655"/>
            <a:ext cx="240904" cy="2219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1600">
                <a:solidFill>
                  <a:srgbClr val="4E7A27"/>
                </a:solidFill>
              </a:defRPr>
            </a:lvl1pPr>
          </a:lstStyle>
          <a:p>
            <a:pPr rtl="0">
              <a:defRPr/>
            </a:pPr>
            <a:r>
              <a:t>٢٢</a:t>
            </a:r>
          </a:p>
        </p:txBody>
      </p:sp>
      <p:sp>
        <p:nvSpPr>
          <p:cNvPr id="1279" name="١٣➕١٠"/>
          <p:cNvSpPr txBox="1"/>
          <p:nvPr/>
        </p:nvSpPr>
        <p:spPr>
          <a:xfrm>
            <a:off x="5259275" y="3169374"/>
            <a:ext cx="735807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1600">
                <a:solidFill>
                  <a:srgbClr val="4E7A27"/>
                </a:solidFill>
              </a:defRPr>
            </a:lvl1pPr>
          </a:lstStyle>
          <a:p>
            <a:pPr rtl="0">
              <a:defRPr/>
            </a:pPr>
            <a:r>
              <a:t>١٣➕١٠</a:t>
            </a:r>
          </a:p>
        </p:txBody>
      </p:sp>
      <p:sp>
        <p:nvSpPr>
          <p:cNvPr id="1280" name="٢٣"/>
          <p:cNvSpPr txBox="1"/>
          <p:nvPr/>
        </p:nvSpPr>
        <p:spPr>
          <a:xfrm>
            <a:off x="4938634" y="3223498"/>
            <a:ext cx="240905" cy="2219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1600">
                <a:solidFill>
                  <a:srgbClr val="4E7A27"/>
                </a:solidFill>
              </a:defRPr>
            </a:lvl1pPr>
          </a:lstStyle>
          <a:p>
            <a:pPr rtl="0">
              <a:defRPr/>
            </a:pPr>
            <a:r>
              <a:t>٢٣</a:t>
            </a:r>
          </a:p>
        </p:txBody>
      </p:sp>
      <p:sp>
        <p:nvSpPr>
          <p:cNvPr id="1281" name="١٤➕١٠"/>
          <p:cNvSpPr txBox="1"/>
          <p:nvPr/>
        </p:nvSpPr>
        <p:spPr>
          <a:xfrm>
            <a:off x="5259275" y="3445450"/>
            <a:ext cx="735807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1600">
                <a:solidFill>
                  <a:srgbClr val="4E7A27"/>
                </a:solidFill>
              </a:defRPr>
            </a:lvl1pPr>
          </a:lstStyle>
          <a:p>
            <a:pPr rtl="0">
              <a:defRPr/>
            </a:pPr>
            <a:r>
              <a:t>١٤➕١٠</a:t>
            </a:r>
          </a:p>
        </p:txBody>
      </p:sp>
      <p:sp>
        <p:nvSpPr>
          <p:cNvPr id="1282" name="٢٤"/>
          <p:cNvSpPr txBox="1"/>
          <p:nvPr/>
        </p:nvSpPr>
        <p:spPr>
          <a:xfrm>
            <a:off x="4938634" y="3507463"/>
            <a:ext cx="240905" cy="221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1600">
                <a:solidFill>
                  <a:srgbClr val="4E7A27"/>
                </a:solidFill>
              </a:defRPr>
            </a:lvl1pPr>
          </a:lstStyle>
          <a:p>
            <a:pPr rtl="0">
              <a:defRPr/>
            </a:pPr>
            <a:r>
              <a:t>٢٤</a:t>
            </a:r>
          </a:p>
        </p:txBody>
      </p:sp>
      <p:sp>
        <p:nvSpPr>
          <p:cNvPr id="1283" name="١٥➕١٠"/>
          <p:cNvSpPr txBox="1"/>
          <p:nvPr/>
        </p:nvSpPr>
        <p:spPr>
          <a:xfrm>
            <a:off x="5329523" y="3797541"/>
            <a:ext cx="735808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1600">
                <a:solidFill>
                  <a:srgbClr val="4E7A27"/>
                </a:solidFill>
              </a:defRPr>
            </a:lvl1pPr>
          </a:lstStyle>
          <a:p>
            <a:pPr rtl="0">
              <a:defRPr/>
            </a:pPr>
            <a:r>
              <a:t>١٥➕١٠</a:t>
            </a:r>
          </a:p>
        </p:txBody>
      </p:sp>
      <p:sp>
        <p:nvSpPr>
          <p:cNvPr id="1284" name="٢٥"/>
          <p:cNvSpPr txBox="1"/>
          <p:nvPr/>
        </p:nvSpPr>
        <p:spPr>
          <a:xfrm>
            <a:off x="4938634" y="3851665"/>
            <a:ext cx="240905" cy="2219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1600">
                <a:solidFill>
                  <a:srgbClr val="4E7A27"/>
                </a:solidFill>
              </a:defRPr>
            </a:lvl1pPr>
          </a:lstStyle>
          <a:p>
            <a:pPr rtl="0">
              <a:defRPr/>
            </a:pPr>
            <a:r>
              <a:t>٢٥</a:t>
            </a:r>
          </a:p>
        </p:txBody>
      </p:sp>
      <p:sp>
        <p:nvSpPr>
          <p:cNvPr id="1285" name="خطا"/>
          <p:cNvSpPr txBox="1"/>
          <p:nvPr/>
        </p:nvSpPr>
        <p:spPr>
          <a:xfrm>
            <a:off x="3941385" y="2675832"/>
            <a:ext cx="273051" cy="2219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1600">
                <a:solidFill>
                  <a:srgbClr val="E22400"/>
                </a:solidFill>
              </a:defRPr>
            </a:lvl1pPr>
          </a:lstStyle>
          <a:p>
            <a:pPr rtl="0">
              <a:defRPr/>
            </a:pPr>
            <a:r>
              <a:t>خطا</a:t>
            </a:r>
          </a:p>
        </p:txBody>
      </p:sp>
      <p:grpSp>
        <p:nvGrpSpPr>
          <p:cNvPr id="1288" name="تجميع"/>
          <p:cNvGrpSpPr/>
          <p:nvPr/>
        </p:nvGrpSpPr>
        <p:grpSpPr>
          <a:xfrm>
            <a:off x="4300160" y="2688116"/>
            <a:ext cx="470080" cy="197385"/>
            <a:chOff x="0" y="0"/>
            <a:chExt cx="470079" cy="197383"/>
          </a:xfrm>
        </p:grpSpPr>
        <p:sp>
          <p:nvSpPr>
            <p:cNvPr id="1286" name="= ٢٣"/>
            <p:cNvSpPr txBox="1"/>
            <p:nvPr/>
          </p:nvSpPr>
          <p:spPr>
            <a:xfrm>
              <a:off x="0" y="0"/>
              <a:ext cx="470080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b="1">
                  <a:solidFill>
                    <a:srgbClr val="016E8F"/>
                  </a:solidFill>
                </a:defRPr>
              </a:lvl1pPr>
            </a:lstStyle>
            <a:p>
              <a:pPr rtl="0">
                <a:defRPr/>
              </a:pPr>
              <a:r>
                <a:t>= ٢٣</a:t>
              </a:r>
            </a:p>
          </p:txBody>
        </p:sp>
        <p:sp>
          <p:nvSpPr>
            <p:cNvPr id="1287" name="خط"/>
            <p:cNvSpPr/>
            <p:nvPr/>
          </p:nvSpPr>
          <p:spPr>
            <a:xfrm flipH="1">
              <a:off x="313365" y="35570"/>
              <a:ext cx="102824" cy="102825"/>
            </a:xfrm>
            <a:prstGeom prst="line">
              <a:avLst/>
            </a:prstGeom>
            <a:noFill/>
            <a:ln w="25400" cap="flat">
              <a:solidFill>
                <a:srgbClr val="0B7492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1289" name="خطا"/>
          <p:cNvSpPr txBox="1"/>
          <p:nvPr/>
        </p:nvSpPr>
        <p:spPr>
          <a:xfrm>
            <a:off x="3935703" y="2947422"/>
            <a:ext cx="273051" cy="2219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1600">
                <a:solidFill>
                  <a:srgbClr val="E22400"/>
                </a:solidFill>
              </a:defRPr>
            </a:lvl1pPr>
          </a:lstStyle>
          <a:p>
            <a:pPr rtl="0">
              <a:defRPr/>
            </a:pPr>
            <a:r>
              <a:t>خطا</a:t>
            </a:r>
          </a:p>
        </p:txBody>
      </p:sp>
      <p:grpSp>
        <p:nvGrpSpPr>
          <p:cNvPr id="1292" name="تجميع"/>
          <p:cNvGrpSpPr/>
          <p:nvPr/>
        </p:nvGrpSpPr>
        <p:grpSpPr>
          <a:xfrm>
            <a:off x="4294478" y="2959706"/>
            <a:ext cx="470081" cy="197385"/>
            <a:chOff x="0" y="0"/>
            <a:chExt cx="470079" cy="197383"/>
          </a:xfrm>
        </p:grpSpPr>
        <p:sp>
          <p:nvSpPr>
            <p:cNvPr id="1290" name="= ٢٣"/>
            <p:cNvSpPr txBox="1"/>
            <p:nvPr/>
          </p:nvSpPr>
          <p:spPr>
            <a:xfrm>
              <a:off x="0" y="0"/>
              <a:ext cx="470080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b="1">
                  <a:solidFill>
                    <a:srgbClr val="016E8F"/>
                  </a:solidFill>
                </a:defRPr>
              </a:lvl1pPr>
            </a:lstStyle>
            <a:p>
              <a:pPr rtl="0">
                <a:defRPr/>
              </a:pPr>
              <a:r>
                <a:t>= ٢٣</a:t>
              </a:r>
            </a:p>
          </p:txBody>
        </p:sp>
        <p:sp>
          <p:nvSpPr>
            <p:cNvPr id="1291" name="خط"/>
            <p:cNvSpPr/>
            <p:nvPr/>
          </p:nvSpPr>
          <p:spPr>
            <a:xfrm flipH="1">
              <a:off x="313365" y="35570"/>
              <a:ext cx="102824" cy="102825"/>
            </a:xfrm>
            <a:prstGeom prst="line">
              <a:avLst/>
            </a:prstGeom>
            <a:noFill/>
            <a:ln w="25400" cap="flat">
              <a:solidFill>
                <a:srgbClr val="0B7492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1293" name="خطا"/>
          <p:cNvSpPr txBox="1"/>
          <p:nvPr/>
        </p:nvSpPr>
        <p:spPr>
          <a:xfrm>
            <a:off x="3941385" y="3558759"/>
            <a:ext cx="301021" cy="221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1600">
                <a:solidFill>
                  <a:srgbClr val="E22400"/>
                </a:solidFill>
              </a:defRPr>
            </a:lvl1pPr>
          </a:lstStyle>
          <a:p>
            <a:pPr rtl="0">
              <a:defRPr/>
            </a:pPr>
            <a:r>
              <a:t>خطا</a:t>
            </a:r>
          </a:p>
        </p:txBody>
      </p:sp>
      <p:grpSp>
        <p:nvGrpSpPr>
          <p:cNvPr id="1296" name="تجميع"/>
          <p:cNvGrpSpPr/>
          <p:nvPr/>
        </p:nvGrpSpPr>
        <p:grpSpPr>
          <a:xfrm>
            <a:off x="4336960" y="3558759"/>
            <a:ext cx="470080" cy="197385"/>
            <a:chOff x="0" y="0"/>
            <a:chExt cx="470079" cy="197383"/>
          </a:xfrm>
        </p:grpSpPr>
        <p:sp>
          <p:nvSpPr>
            <p:cNvPr id="1294" name="= ٢٣"/>
            <p:cNvSpPr txBox="1"/>
            <p:nvPr/>
          </p:nvSpPr>
          <p:spPr>
            <a:xfrm>
              <a:off x="0" y="0"/>
              <a:ext cx="470080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b="1">
                  <a:solidFill>
                    <a:srgbClr val="016E8F"/>
                  </a:solidFill>
                </a:defRPr>
              </a:lvl1pPr>
            </a:lstStyle>
            <a:p>
              <a:pPr rtl="0">
                <a:defRPr/>
              </a:pPr>
              <a:r>
                <a:t>= ٢٣</a:t>
              </a:r>
            </a:p>
          </p:txBody>
        </p:sp>
        <p:sp>
          <p:nvSpPr>
            <p:cNvPr id="1295" name="خط"/>
            <p:cNvSpPr/>
            <p:nvPr/>
          </p:nvSpPr>
          <p:spPr>
            <a:xfrm flipH="1">
              <a:off x="313365" y="35570"/>
              <a:ext cx="102824" cy="102825"/>
            </a:xfrm>
            <a:prstGeom prst="line">
              <a:avLst/>
            </a:prstGeom>
            <a:noFill/>
            <a:ln w="25400" cap="flat">
              <a:solidFill>
                <a:srgbClr val="0B7492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1297" name="خطا"/>
          <p:cNvSpPr txBox="1"/>
          <p:nvPr/>
        </p:nvSpPr>
        <p:spPr>
          <a:xfrm>
            <a:off x="3911503" y="3825660"/>
            <a:ext cx="339285" cy="221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1600">
                <a:solidFill>
                  <a:srgbClr val="E22400"/>
                </a:solidFill>
              </a:defRPr>
            </a:lvl1pPr>
          </a:lstStyle>
          <a:p>
            <a:pPr rtl="0">
              <a:defRPr/>
            </a:pPr>
            <a:r>
              <a:t>خطا</a:t>
            </a:r>
          </a:p>
        </p:txBody>
      </p:sp>
      <p:grpSp>
        <p:nvGrpSpPr>
          <p:cNvPr id="1300" name="تجميع"/>
          <p:cNvGrpSpPr/>
          <p:nvPr/>
        </p:nvGrpSpPr>
        <p:grpSpPr>
          <a:xfrm>
            <a:off x="4392149" y="3837945"/>
            <a:ext cx="470081" cy="197384"/>
            <a:chOff x="0" y="0"/>
            <a:chExt cx="470079" cy="197383"/>
          </a:xfrm>
        </p:grpSpPr>
        <p:sp>
          <p:nvSpPr>
            <p:cNvPr id="1298" name="= ٢٣"/>
            <p:cNvSpPr txBox="1"/>
            <p:nvPr/>
          </p:nvSpPr>
          <p:spPr>
            <a:xfrm>
              <a:off x="0" y="0"/>
              <a:ext cx="470080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b="1">
                  <a:solidFill>
                    <a:srgbClr val="016E8F"/>
                  </a:solidFill>
                </a:defRPr>
              </a:lvl1pPr>
            </a:lstStyle>
            <a:p>
              <a:pPr rtl="0">
                <a:defRPr/>
              </a:pPr>
              <a:r>
                <a:t>= ٢٣</a:t>
              </a:r>
            </a:p>
          </p:txBody>
        </p:sp>
        <p:sp>
          <p:nvSpPr>
            <p:cNvPr id="1299" name="خط"/>
            <p:cNvSpPr/>
            <p:nvPr/>
          </p:nvSpPr>
          <p:spPr>
            <a:xfrm flipH="1">
              <a:off x="313365" y="35570"/>
              <a:ext cx="102824" cy="102825"/>
            </a:xfrm>
            <a:prstGeom prst="line">
              <a:avLst/>
            </a:prstGeom>
            <a:noFill/>
            <a:ln w="25400" cap="flat">
              <a:solidFill>
                <a:srgbClr val="0B7492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1301" name="صحيح"/>
          <p:cNvSpPr txBox="1"/>
          <p:nvPr/>
        </p:nvSpPr>
        <p:spPr>
          <a:xfrm>
            <a:off x="3878748" y="3201607"/>
            <a:ext cx="444501" cy="221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1600">
                <a:solidFill>
                  <a:srgbClr val="76BB40"/>
                </a:solidFill>
              </a:defRPr>
            </a:lvl1pPr>
          </a:lstStyle>
          <a:p>
            <a:pPr rtl="0">
              <a:defRPr/>
            </a:pPr>
            <a:r>
              <a:t>صحيح</a:t>
            </a:r>
          </a:p>
        </p:txBody>
      </p:sp>
      <p:sp>
        <p:nvSpPr>
          <p:cNvPr id="1302" name="تجميع"/>
          <p:cNvSpPr txBox="1"/>
          <p:nvPr/>
        </p:nvSpPr>
        <p:spPr>
          <a:xfrm>
            <a:off x="4323248" y="3247506"/>
            <a:ext cx="470080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b="1">
                <a:solidFill>
                  <a:srgbClr val="016E8F"/>
                </a:solidFill>
              </a:defRPr>
            </a:lvl1pPr>
          </a:lstStyle>
          <a:p>
            <a:pPr rtl="0">
              <a:defRPr/>
            </a:pPr>
            <a:r>
              <a:t>= ٢٣</a:t>
            </a:r>
          </a:p>
        </p:txBody>
      </p:sp>
      <p:sp>
        <p:nvSpPr>
          <p:cNvPr id="1303" name="بما المعادلة  صحيحة عند ١٣ فإن مجموعة الحل ح = { ١٣ }."/>
          <p:cNvSpPr txBox="1"/>
          <p:nvPr/>
        </p:nvSpPr>
        <p:spPr>
          <a:xfrm>
            <a:off x="3911503" y="4215728"/>
            <a:ext cx="2603936" cy="450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600">
                <a:solidFill>
                  <a:srgbClr val="4E7A27"/>
                </a:solidFill>
              </a:defRPr>
            </a:lvl1pPr>
          </a:lstStyle>
          <a:p>
            <a:pPr rtl="0">
              <a:defRPr/>
            </a:pPr>
            <a:r>
              <a:t>بما المعادلة  صحيحة عند ١٣ فإن مجموعة الحل ح = { ١٣ }. </a:t>
            </a:r>
          </a:p>
        </p:txBody>
      </p:sp>
      <p:graphicFrame>
        <p:nvGraphicFramePr>
          <p:cNvPr id="1304" name="الجدول"/>
          <p:cNvGraphicFramePr/>
          <p:nvPr/>
        </p:nvGraphicFramePr>
        <p:xfrm>
          <a:off x="3380185" y="2247527"/>
          <a:ext cx="2699132" cy="1800502"/>
        </p:xfrm>
        <a:graphic xmlns:a="http://schemas.openxmlformats.org/drawingml/2006/main">
          <a:graphicData uri="http://schemas.openxmlformats.org/drawingml/2006/table">
            <a:tbl>
              <a:tblPr firstCol="1" firstRow="1" lastCol="0" lastRow="0" bandCol="0" bandRow="1" rtl="1">
                <a:tableStyleId>{C7B018BB-80A7-4F77-B60F-C8B233D01FF8}</a:tableStyleId>
              </a:tblPr>
              <a:tblGrid>
                <a:gridCol w="457423"/>
                <a:gridCol w="806054"/>
                <a:gridCol w="441999"/>
                <a:gridCol w="901700"/>
              </a:tblGrid>
              <a:tr h="297966">
                <a:tc>
                  <a:txBody>
                    <a:bodyPr/>
                    <a:lstStyle/>
                    <a:p>
                      <a:pPr algn="ctr" rtl="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solidFill>
                            <a:srgbClr val="016E8F"/>
                          </a:solidFill>
                        </a:rPr>
                        <a:t>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16E8F"/>
                      </a:solidFill>
                    </a:lnL>
                    <a:lnR w="12700">
                      <a:solidFill>
                        <a:srgbClr val="016E8F"/>
                      </a:solidFill>
                    </a:lnR>
                    <a:lnT w="12700">
                      <a:solidFill>
                        <a:srgbClr val="016E8F"/>
                      </a:solidFill>
                    </a:lnT>
                    <a:lnB w="38100">
                      <a:solidFill>
                        <a:srgbClr val="016E8F"/>
                      </a:solidFill>
                    </a:lnB>
                    <a:solidFill>
                      <a:schemeClr val="accent2">
                        <a:lumOff val="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400" u="sng">
                          <a:solidFill>
                            <a:srgbClr val="016E8F"/>
                          </a:solidFill>
                        </a:defRPr>
                      </a:pPr>
                      <a:r>
                        <a:t>ج</a:t>
                      </a:r>
                    </a:p>
                    <a:p>
                      <a:pPr algn="ctr" rtl="0">
                        <a:defRPr sz="1400">
                          <a:solidFill>
                            <a:srgbClr val="016E8F"/>
                          </a:solidFill>
                        </a:defRPr>
                      </a:pPr>
                      <a:r>
                        <a:t>٢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16E8F"/>
                      </a:solidFill>
                    </a:lnL>
                    <a:lnR w="12700">
                      <a:solidFill>
                        <a:srgbClr val="016E8F"/>
                      </a:solidFill>
                    </a:lnR>
                    <a:lnT w="12700">
                      <a:solidFill>
                        <a:srgbClr val="016E8F"/>
                      </a:solidFill>
                    </a:lnT>
                    <a:lnB w="38100">
                      <a:solidFill>
                        <a:srgbClr val="016E8F"/>
                      </a:solidFill>
                    </a:lnB>
                    <a:solidFill>
                      <a:schemeClr val="accent2">
                        <a:lumOff val="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solidFill>
                            <a:srgbClr val="016E8F"/>
                          </a:solidFill>
                        </a:rPr>
                        <a:t>=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16E8F"/>
                      </a:solidFill>
                    </a:lnL>
                    <a:lnR w="12700">
                      <a:solidFill>
                        <a:srgbClr val="016E8F"/>
                      </a:solidFill>
                    </a:lnR>
                    <a:lnT w="12700">
                      <a:solidFill>
                        <a:srgbClr val="016E8F"/>
                      </a:solidFill>
                    </a:lnT>
                    <a:lnB w="38100">
                      <a:solidFill>
                        <a:srgbClr val="016E8F"/>
                      </a:solidFill>
                    </a:lnB>
                    <a:solidFill>
                      <a:schemeClr val="accent2">
                        <a:lumOff val="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solidFill>
                            <a:srgbClr val="016E8F"/>
                          </a:solidFill>
                        </a:rPr>
                        <a:t>صحيح او خطأ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16E8F"/>
                      </a:solidFill>
                    </a:lnL>
                    <a:lnR w="12700">
                      <a:solidFill>
                        <a:srgbClr val="016E8F"/>
                      </a:solidFill>
                    </a:lnR>
                    <a:lnT w="12700">
                      <a:solidFill>
                        <a:srgbClr val="016E8F"/>
                      </a:solidFill>
                    </a:lnT>
                    <a:lnB w="38100">
                      <a:solidFill>
                        <a:srgbClr val="016E8F"/>
                      </a:solidFill>
                    </a:lnB>
                    <a:solidFill>
                      <a:schemeClr val="accent2">
                        <a:lumOff val="6666"/>
                      </a:schemeClr>
                    </a:solidFill>
                  </a:tcPr>
                </a:tc>
              </a:tr>
              <a:tr h="297966">
                <a:tc>
                  <a:txBody>
                    <a:bodyPr/>
                    <a:lstStyle/>
                    <a:p>
                      <a:pPr algn="ctr" rtl="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solidFill>
                            <a:srgbClr val="016E8F"/>
                          </a:solidFill>
                        </a:rPr>
                        <a:t>١١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16E8F"/>
                      </a:solidFill>
                    </a:lnL>
                    <a:lnR w="12700">
                      <a:solidFill>
                        <a:srgbClr val="016E8F"/>
                      </a:solidFill>
                    </a:lnR>
                    <a:lnT w="38100">
                      <a:solidFill>
                        <a:srgbClr val="016E8F"/>
                      </a:solidFill>
                    </a:lnT>
                    <a:lnB w="12700">
                      <a:solidFill>
                        <a:srgbClr val="016E8F"/>
                      </a:solidFill>
                    </a:lnB>
                    <a:solidFill>
                      <a:schemeClr val="accent2">
                        <a:lumOff val="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400">
                          <a:solidFill>
                            <a:srgbClr val="016E8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16E8F"/>
                      </a:solidFill>
                    </a:lnL>
                    <a:lnR w="12700">
                      <a:solidFill>
                        <a:srgbClr val="016E8F"/>
                      </a:solidFill>
                    </a:lnR>
                    <a:lnT w="38100">
                      <a:solidFill>
                        <a:srgbClr val="016E8F"/>
                      </a:solidFill>
                    </a:lnT>
                    <a:lnB w="12700">
                      <a:solidFill>
                        <a:srgbClr val="016E8F"/>
                      </a:solidFill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400">
                          <a:solidFill>
                            <a:srgbClr val="016E8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16E8F"/>
                      </a:solidFill>
                    </a:lnL>
                    <a:lnR w="12700">
                      <a:solidFill>
                        <a:srgbClr val="016E8F"/>
                      </a:solidFill>
                    </a:lnR>
                    <a:lnT w="38100">
                      <a:solidFill>
                        <a:srgbClr val="016E8F"/>
                      </a:solidFill>
                    </a:lnT>
                    <a:lnB w="12700">
                      <a:solidFill>
                        <a:srgbClr val="016E8F"/>
                      </a:solidFill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400">
                          <a:solidFill>
                            <a:srgbClr val="016E8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16E8F"/>
                      </a:solidFill>
                    </a:lnL>
                    <a:lnR w="12700">
                      <a:solidFill>
                        <a:srgbClr val="016E8F"/>
                      </a:solidFill>
                    </a:lnR>
                    <a:lnT w="38100">
                      <a:solidFill>
                        <a:srgbClr val="016E8F"/>
                      </a:solidFill>
                    </a:lnT>
                    <a:lnB w="12700">
                      <a:solidFill>
                        <a:srgbClr val="016E8F"/>
                      </a:solidFill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</a:tr>
              <a:tr h="297966">
                <a:tc>
                  <a:txBody>
                    <a:bodyPr/>
                    <a:lstStyle/>
                    <a:p>
                      <a:pPr algn="ctr" rtl="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solidFill>
                            <a:srgbClr val="016E8F"/>
                          </a:solidFill>
                        </a:rPr>
                        <a:t>١٢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16E8F"/>
                      </a:solidFill>
                    </a:lnL>
                    <a:lnR w="12700">
                      <a:solidFill>
                        <a:srgbClr val="016E8F"/>
                      </a:solidFill>
                    </a:lnR>
                    <a:lnT w="12700">
                      <a:solidFill>
                        <a:srgbClr val="016E8F"/>
                      </a:solidFill>
                    </a:lnT>
                    <a:lnB w="12700">
                      <a:solidFill>
                        <a:srgbClr val="016E8F"/>
                      </a:solidFill>
                    </a:lnB>
                    <a:solidFill>
                      <a:schemeClr val="accent2">
                        <a:lumOff val="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400">
                          <a:solidFill>
                            <a:srgbClr val="016E8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16E8F"/>
                      </a:solidFill>
                    </a:lnL>
                    <a:lnR w="12700">
                      <a:solidFill>
                        <a:srgbClr val="016E8F"/>
                      </a:solidFill>
                    </a:lnR>
                    <a:lnT w="12700">
                      <a:solidFill>
                        <a:srgbClr val="016E8F"/>
                      </a:solidFill>
                    </a:lnT>
                    <a:lnB w="12700">
                      <a:solidFill>
                        <a:srgbClr val="016E8F"/>
                      </a:solidFill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400">
                          <a:solidFill>
                            <a:srgbClr val="016E8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16E8F"/>
                      </a:solidFill>
                    </a:lnL>
                    <a:lnR w="12700">
                      <a:solidFill>
                        <a:srgbClr val="016E8F"/>
                      </a:solidFill>
                    </a:lnR>
                    <a:lnT w="12700">
                      <a:solidFill>
                        <a:srgbClr val="016E8F"/>
                      </a:solidFill>
                    </a:lnT>
                    <a:lnB w="12700">
                      <a:solidFill>
                        <a:srgbClr val="016E8F"/>
                      </a:solidFill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400">
                          <a:solidFill>
                            <a:srgbClr val="016E8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16E8F"/>
                      </a:solidFill>
                    </a:lnL>
                    <a:lnR w="12700">
                      <a:solidFill>
                        <a:srgbClr val="016E8F"/>
                      </a:solidFill>
                    </a:lnR>
                    <a:lnT w="12700">
                      <a:solidFill>
                        <a:srgbClr val="016E8F"/>
                      </a:solidFill>
                    </a:lnT>
                    <a:lnB w="12700">
                      <a:solidFill>
                        <a:srgbClr val="016E8F"/>
                      </a:solidFill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</a:tr>
              <a:tr h="297966">
                <a:tc>
                  <a:txBody>
                    <a:bodyPr/>
                    <a:lstStyle/>
                    <a:p>
                      <a:pPr algn="ctr" rtl="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solidFill>
                            <a:srgbClr val="016E8F"/>
                          </a:solidFill>
                        </a:rPr>
                        <a:t>١٣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16E8F"/>
                      </a:solidFill>
                    </a:lnL>
                    <a:lnR w="12700">
                      <a:solidFill>
                        <a:srgbClr val="016E8F"/>
                      </a:solidFill>
                    </a:lnR>
                    <a:lnT w="12700">
                      <a:solidFill>
                        <a:srgbClr val="016E8F"/>
                      </a:solidFill>
                    </a:lnT>
                    <a:lnB w="12700">
                      <a:solidFill>
                        <a:srgbClr val="016E8F"/>
                      </a:solidFill>
                    </a:lnB>
                    <a:solidFill>
                      <a:schemeClr val="accent2">
                        <a:lumOff val="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400">
                          <a:solidFill>
                            <a:srgbClr val="016E8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16E8F"/>
                      </a:solidFill>
                    </a:lnL>
                    <a:lnR w="12700">
                      <a:solidFill>
                        <a:srgbClr val="016E8F"/>
                      </a:solidFill>
                    </a:lnR>
                    <a:lnT w="12700">
                      <a:solidFill>
                        <a:srgbClr val="016E8F"/>
                      </a:solidFill>
                    </a:lnT>
                    <a:lnB w="12700">
                      <a:solidFill>
                        <a:srgbClr val="016E8F"/>
                      </a:solidFill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400">
                          <a:solidFill>
                            <a:srgbClr val="016E8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16E8F"/>
                      </a:solidFill>
                    </a:lnL>
                    <a:lnR w="12700">
                      <a:solidFill>
                        <a:srgbClr val="016E8F"/>
                      </a:solidFill>
                    </a:lnR>
                    <a:lnT w="12700">
                      <a:solidFill>
                        <a:srgbClr val="016E8F"/>
                      </a:solidFill>
                    </a:lnT>
                    <a:lnB w="12700">
                      <a:solidFill>
                        <a:srgbClr val="016E8F"/>
                      </a:solidFill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400">
                          <a:solidFill>
                            <a:srgbClr val="016E8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16E8F"/>
                      </a:solidFill>
                    </a:lnL>
                    <a:lnR w="12700">
                      <a:solidFill>
                        <a:srgbClr val="016E8F"/>
                      </a:solidFill>
                    </a:lnR>
                    <a:lnT w="12700">
                      <a:solidFill>
                        <a:srgbClr val="016E8F"/>
                      </a:solidFill>
                    </a:lnT>
                    <a:lnB w="12700">
                      <a:solidFill>
                        <a:srgbClr val="016E8F"/>
                      </a:solidFill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</a:tr>
              <a:tr h="297966">
                <a:tc>
                  <a:txBody>
                    <a:bodyPr/>
                    <a:lstStyle/>
                    <a:p>
                      <a:pPr algn="ctr" rtl="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solidFill>
                            <a:srgbClr val="016E8F"/>
                          </a:solidFill>
                        </a:rPr>
                        <a:t>١٤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16E8F"/>
                      </a:solidFill>
                    </a:lnL>
                    <a:lnR w="12700">
                      <a:solidFill>
                        <a:srgbClr val="016E8F"/>
                      </a:solidFill>
                    </a:lnR>
                    <a:lnT w="12700">
                      <a:solidFill>
                        <a:srgbClr val="016E8F"/>
                      </a:solidFill>
                    </a:lnT>
                    <a:lnB w="12700">
                      <a:solidFill>
                        <a:srgbClr val="016E8F"/>
                      </a:solidFill>
                    </a:lnB>
                    <a:solidFill>
                      <a:schemeClr val="accent2">
                        <a:lumOff val="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400">
                          <a:solidFill>
                            <a:srgbClr val="016E8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16E8F"/>
                      </a:solidFill>
                    </a:lnL>
                    <a:lnR w="12700">
                      <a:solidFill>
                        <a:srgbClr val="016E8F"/>
                      </a:solidFill>
                    </a:lnR>
                    <a:lnT w="12700">
                      <a:solidFill>
                        <a:srgbClr val="016E8F"/>
                      </a:solidFill>
                    </a:lnT>
                    <a:lnB w="12700">
                      <a:solidFill>
                        <a:srgbClr val="016E8F"/>
                      </a:solidFill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400">
                          <a:solidFill>
                            <a:srgbClr val="016E8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16E8F"/>
                      </a:solidFill>
                    </a:lnL>
                    <a:lnR w="12700">
                      <a:solidFill>
                        <a:srgbClr val="016E8F"/>
                      </a:solidFill>
                    </a:lnR>
                    <a:lnT w="12700">
                      <a:solidFill>
                        <a:srgbClr val="016E8F"/>
                      </a:solidFill>
                    </a:lnT>
                    <a:lnB w="12700">
                      <a:solidFill>
                        <a:srgbClr val="016E8F"/>
                      </a:solidFill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400">
                          <a:solidFill>
                            <a:srgbClr val="016E8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16E8F"/>
                      </a:solidFill>
                    </a:lnL>
                    <a:lnR w="12700">
                      <a:solidFill>
                        <a:srgbClr val="016E8F"/>
                      </a:solidFill>
                    </a:lnR>
                    <a:lnT w="12700">
                      <a:solidFill>
                        <a:srgbClr val="016E8F"/>
                      </a:solidFill>
                    </a:lnT>
                    <a:lnB w="12700">
                      <a:solidFill>
                        <a:srgbClr val="016E8F"/>
                      </a:solidFill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</a:tr>
              <a:tr h="297966">
                <a:tc>
                  <a:txBody>
                    <a:bodyPr/>
                    <a:lstStyle/>
                    <a:p>
                      <a:pPr algn="ctr" rtl="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400">
                          <a:solidFill>
                            <a:srgbClr val="016E8F"/>
                          </a:solidFill>
                        </a:rPr>
                        <a:t>١٥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16E8F"/>
                      </a:solidFill>
                    </a:lnL>
                    <a:lnR w="12700">
                      <a:solidFill>
                        <a:srgbClr val="016E8F"/>
                      </a:solidFill>
                    </a:lnR>
                    <a:lnT w="12700">
                      <a:solidFill>
                        <a:srgbClr val="016E8F"/>
                      </a:solidFill>
                    </a:lnT>
                    <a:lnB w="12700">
                      <a:solidFill>
                        <a:srgbClr val="016E8F"/>
                      </a:solidFill>
                    </a:lnB>
                    <a:solidFill>
                      <a:schemeClr val="accent2">
                        <a:lumOff val="6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400">
                          <a:solidFill>
                            <a:srgbClr val="016E8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16E8F"/>
                      </a:solidFill>
                    </a:lnL>
                    <a:lnR w="12700">
                      <a:solidFill>
                        <a:srgbClr val="016E8F"/>
                      </a:solidFill>
                    </a:lnR>
                    <a:lnT w="12700">
                      <a:solidFill>
                        <a:srgbClr val="016E8F"/>
                      </a:solidFill>
                    </a:lnT>
                    <a:lnB w="12700">
                      <a:solidFill>
                        <a:srgbClr val="016E8F"/>
                      </a:solidFill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400">
                          <a:solidFill>
                            <a:srgbClr val="016E8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16E8F"/>
                      </a:solidFill>
                    </a:lnL>
                    <a:lnR w="12700">
                      <a:solidFill>
                        <a:srgbClr val="016E8F"/>
                      </a:solidFill>
                    </a:lnR>
                    <a:lnT w="12700">
                      <a:solidFill>
                        <a:srgbClr val="016E8F"/>
                      </a:solidFill>
                    </a:lnT>
                    <a:lnB w="12700">
                      <a:solidFill>
                        <a:srgbClr val="016E8F"/>
                      </a:solidFill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400">
                          <a:solidFill>
                            <a:srgbClr val="016E8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16E8F"/>
                      </a:solidFill>
                    </a:lnL>
                    <a:lnR w="12700">
                      <a:solidFill>
                        <a:srgbClr val="016E8F"/>
                      </a:solidFill>
                    </a:lnR>
                    <a:lnT w="12700">
                      <a:solidFill>
                        <a:srgbClr val="016E8F"/>
                      </a:solidFill>
                    </a:lnT>
                    <a:lnB w="12700">
                      <a:solidFill>
                        <a:srgbClr val="016E8F"/>
                      </a:solidFill>
                    </a:lnB>
                    <a:solidFill>
                      <a:schemeClr val="accent3">
                        <a:lumOff val="44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305" name="١١…"/>
          <p:cNvSpPr txBox="1"/>
          <p:nvPr/>
        </p:nvSpPr>
        <p:spPr>
          <a:xfrm>
            <a:off x="2330563" y="2688116"/>
            <a:ext cx="342764" cy="300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1100" u="sng">
                <a:solidFill>
                  <a:srgbClr val="4E7A27"/>
                </a:solidFill>
              </a:defRPr>
            </a:pPr>
            <a:r>
              <a:t>١١</a:t>
            </a:r>
          </a:p>
          <a:p>
            <a:pPr algn="ctr" rtl="0">
              <a:defRPr b="1" sz="1100">
                <a:solidFill>
                  <a:srgbClr val="4E7A27"/>
                </a:solidFill>
              </a:defRPr>
            </a:pPr>
            <a:r>
              <a:t>٢</a:t>
            </a:r>
          </a:p>
        </p:txBody>
      </p:sp>
      <p:sp>
        <p:nvSpPr>
          <p:cNvPr id="1306" name="خطا"/>
          <p:cNvSpPr txBox="1"/>
          <p:nvPr/>
        </p:nvSpPr>
        <p:spPr>
          <a:xfrm>
            <a:off x="805778" y="2681688"/>
            <a:ext cx="434736" cy="2219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1600">
                <a:solidFill>
                  <a:srgbClr val="E22400"/>
                </a:solidFill>
              </a:defRPr>
            </a:lvl1pPr>
          </a:lstStyle>
          <a:p>
            <a:pPr rtl="0">
              <a:defRPr/>
            </a:pPr>
            <a:r>
              <a:t>خطا</a:t>
            </a:r>
          </a:p>
        </p:txBody>
      </p:sp>
      <p:sp>
        <p:nvSpPr>
          <p:cNvPr id="1307" name="خطا"/>
          <p:cNvSpPr txBox="1"/>
          <p:nvPr/>
        </p:nvSpPr>
        <p:spPr>
          <a:xfrm>
            <a:off x="805778" y="3001546"/>
            <a:ext cx="273051" cy="2219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1600">
                <a:solidFill>
                  <a:srgbClr val="E22400"/>
                </a:solidFill>
              </a:defRPr>
            </a:lvl1pPr>
          </a:lstStyle>
          <a:p>
            <a:pPr rtl="0">
              <a:defRPr/>
            </a:pPr>
            <a:r>
              <a:t>خطا</a:t>
            </a:r>
          </a:p>
        </p:txBody>
      </p:sp>
      <p:sp>
        <p:nvSpPr>
          <p:cNvPr id="1308" name="خطا"/>
          <p:cNvSpPr txBox="1"/>
          <p:nvPr/>
        </p:nvSpPr>
        <p:spPr>
          <a:xfrm>
            <a:off x="791793" y="3334474"/>
            <a:ext cx="301021" cy="221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1600">
                <a:solidFill>
                  <a:srgbClr val="E22400"/>
                </a:solidFill>
              </a:defRPr>
            </a:lvl1pPr>
          </a:lstStyle>
          <a:p>
            <a:pPr rtl="0">
              <a:defRPr/>
            </a:pPr>
            <a:r>
              <a:t>خطا</a:t>
            </a:r>
          </a:p>
        </p:txBody>
      </p:sp>
      <p:grpSp>
        <p:nvGrpSpPr>
          <p:cNvPr id="1311" name="تجميع"/>
          <p:cNvGrpSpPr/>
          <p:nvPr/>
        </p:nvGrpSpPr>
        <p:grpSpPr>
          <a:xfrm>
            <a:off x="1178784" y="2772716"/>
            <a:ext cx="470081" cy="197384"/>
            <a:chOff x="0" y="0"/>
            <a:chExt cx="470079" cy="197383"/>
          </a:xfrm>
        </p:grpSpPr>
        <p:sp>
          <p:nvSpPr>
            <p:cNvPr id="1309" name="= ٧"/>
            <p:cNvSpPr txBox="1"/>
            <p:nvPr/>
          </p:nvSpPr>
          <p:spPr>
            <a:xfrm>
              <a:off x="0" y="0"/>
              <a:ext cx="470080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b="1">
                  <a:solidFill>
                    <a:srgbClr val="016E8F"/>
                  </a:solidFill>
                </a:defRPr>
              </a:lvl1pPr>
            </a:lstStyle>
            <a:p>
              <a:pPr rtl="0">
                <a:defRPr/>
              </a:pPr>
              <a:r>
                <a:t>= ٧</a:t>
              </a:r>
            </a:p>
          </p:txBody>
        </p:sp>
        <p:sp>
          <p:nvSpPr>
            <p:cNvPr id="1310" name="خط"/>
            <p:cNvSpPr/>
            <p:nvPr/>
          </p:nvSpPr>
          <p:spPr>
            <a:xfrm flipH="1">
              <a:off x="260450" y="52257"/>
              <a:ext cx="96869" cy="96869"/>
            </a:xfrm>
            <a:prstGeom prst="line">
              <a:avLst/>
            </a:prstGeom>
            <a:noFill/>
            <a:ln w="25400" cap="flat">
              <a:solidFill>
                <a:srgbClr val="0B7492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1312" name="خطا"/>
          <p:cNvSpPr txBox="1"/>
          <p:nvPr/>
        </p:nvSpPr>
        <p:spPr>
          <a:xfrm>
            <a:off x="805778" y="3924352"/>
            <a:ext cx="339285" cy="2219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1600">
                <a:solidFill>
                  <a:srgbClr val="E22400"/>
                </a:solidFill>
              </a:defRPr>
            </a:lvl1pPr>
          </a:lstStyle>
          <a:p>
            <a:pPr rtl="0">
              <a:defRPr/>
            </a:pPr>
            <a:r>
              <a:t>خطا</a:t>
            </a:r>
          </a:p>
        </p:txBody>
      </p:sp>
      <p:sp>
        <p:nvSpPr>
          <p:cNvPr id="1313" name="صحيح"/>
          <p:cNvSpPr txBox="1"/>
          <p:nvPr/>
        </p:nvSpPr>
        <p:spPr>
          <a:xfrm>
            <a:off x="789454" y="3610550"/>
            <a:ext cx="444501" cy="221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1600">
                <a:solidFill>
                  <a:srgbClr val="76BB40"/>
                </a:solidFill>
              </a:defRPr>
            </a:lvl1pPr>
          </a:lstStyle>
          <a:p>
            <a:pPr rtl="0">
              <a:defRPr/>
            </a:pPr>
            <a:r>
              <a:t>صحيح</a:t>
            </a:r>
          </a:p>
        </p:txBody>
      </p:sp>
      <p:sp>
        <p:nvSpPr>
          <p:cNvPr id="1314" name="بما المعادلة  صحيحة عند ١٤ فإن مجموعة الحل ح = { ١٤ }."/>
          <p:cNvSpPr txBox="1"/>
          <p:nvPr/>
        </p:nvSpPr>
        <p:spPr>
          <a:xfrm>
            <a:off x="757312" y="4236720"/>
            <a:ext cx="2603936" cy="450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600">
                <a:solidFill>
                  <a:srgbClr val="4E7A27"/>
                </a:solidFill>
              </a:defRPr>
            </a:lvl1pPr>
          </a:lstStyle>
          <a:p>
            <a:pPr rtl="0">
              <a:defRPr/>
            </a:pPr>
            <a:r>
              <a:t>بما المعادلة  صحيحة عند ١٤ فإن مجموعة الحل ح = { ١٤ }. </a:t>
            </a:r>
          </a:p>
        </p:txBody>
      </p:sp>
      <p:pic>
        <p:nvPicPr>
          <p:cNvPr id="1315" name="Google Shape;447;p18" descr="Google Shape;447;p18"/>
          <p:cNvPicPr>
            <a:picLocks noChangeAspect="1"/>
          </p:cNvPicPr>
          <p:nvPr/>
        </p:nvPicPr>
        <p:blipFill>
          <a:blip r:embed="rId8">
            <a:alphaModFix amt="82000"/>
            <a:extLst/>
          </a:blip>
          <a:srcRect l="4356" t="0" r="5828" b="0"/>
          <a:stretch>
            <a:fillRect/>
          </a:stretch>
        </p:blipFill>
        <p:spPr>
          <a:xfrm rot="5400000">
            <a:off x="2221275" y="3072066"/>
            <a:ext cx="2752736" cy="199023"/>
          </a:xfrm>
          <a:prstGeom prst="rect">
            <a:avLst/>
          </a:prstGeom>
          <a:ln w="12700">
            <a:miter lim="400000"/>
          </a:ln>
        </p:spPr>
      </p:pic>
      <p:sp>
        <p:nvSpPr>
          <p:cNvPr id="1316" name="١٢…"/>
          <p:cNvSpPr txBox="1"/>
          <p:nvPr/>
        </p:nvSpPr>
        <p:spPr>
          <a:xfrm>
            <a:off x="2307406" y="2967836"/>
            <a:ext cx="342764" cy="300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1100" u="sng">
                <a:solidFill>
                  <a:srgbClr val="4E7A27"/>
                </a:solidFill>
              </a:defRPr>
            </a:pPr>
            <a:r>
              <a:t>١٢</a:t>
            </a:r>
          </a:p>
          <a:p>
            <a:pPr algn="ctr" rtl="0">
              <a:defRPr b="1" sz="1100">
                <a:solidFill>
                  <a:srgbClr val="4E7A27"/>
                </a:solidFill>
              </a:defRPr>
            </a:pPr>
            <a:r>
              <a:t>٢</a:t>
            </a:r>
          </a:p>
        </p:txBody>
      </p:sp>
      <p:sp>
        <p:nvSpPr>
          <p:cNvPr id="1317" name="١٣…"/>
          <p:cNvSpPr txBox="1"/>
          <p:nvPr/>
        </p:nvSpPr>
        <p:spPr>
          <a:xfrm>
            <a:off x="2307406" y="3295336"/>
            <a:ext cx="342764" cy="300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1100" u="sng">
                <a:solidFill>
                  <a:srgbClr val="4E7A27"/>
                </a:solidFill>
              </a:defRPr>
            </a:pPr>
            <a:r>
              <a:t>١٣</a:t>
            </a:r>
          </a:p>
          <a:p>
            <a:pPr algn="ctr" rtl="0">
              <a:defRPr b="1" sz="1100">
                <a:solidFill>
                  <a:srgbClr val="4E7A27"/>
                </a:solidFill>
              </a:defRPr>
            </a:pPr>
            <a:r>
              <a:t>٢</a:t>
            </a:r>
          </a:p>
        </p:txBody>
      </p:sp>
      <p:sp>
        <p:nvSpPr>
          <p:cNvPr id="1318" name="١٤…"/>
          <p:cNvSpPr txBox="1"/>
          <p:nvPr/>
        </p:nvSpPr>
        <p:spPr>
          <a:xfrm>
            <a:off x="2307406" y="3579301"/>
            <a:ext cx="342764" cy="300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1100" u="sng">
                <a:solidFill>
                  <a:srgbClr val="4E7A27"/>
                </a:solidFill>
              </a:defRPr>
            </a:pPr>
            <a:r>
              <a:t>١٤</a:t>
            </a:r>
          </a:p>
          <a:p>
            <a:pPr algn="ctr" rtl="0">
              <a:defRPr b="1" sz="1100">
                <a:solidFill>
                  <a:srgbClr val="4E7A27"/>
                </a:solidFill>
              </a:defRPr>
            </a:pPr>
            <a:r>
              <a:t>٢</a:t>
            </a:r>
          </a:p>
        </p:txBody>
      </p:sp>
      <p:sp>
        <p:nvSpPr>
          <p:cNvPr id="1319" name="١٥…"/>
          <p:cNvSpPr txBox="1"/>
          <p:nvPr/>
        </p:nvSpPr>
        <p:spPr>
          <a:xfrm>
            <a:off x="2307406" y="3885213"/>
            <a:ext cx="342764" cy="300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1100" u="sng">
                <a:solidFill>
                  <a:srgbClr val="4E7A27"/>
                </a:solidFill>
              </a:defRPr>
            </a:pPr>
            <a:r>
              <a:t>١٥</a:t>
            </a:r>
          </a:p>
          <a:p>
            <a:pPr algn="ctr" rtl="0">
              <a:defRPr b="1" sz="1100">
                <a:solidFill>
                  <a:srgbClr val="4E7A27"/>
                </a:solidFill>
              </a:defRPr>
            </a:pPr>
            <a:r>
              <a:t>٢</a:t>
            </a:r>
          </a:p>
        </p:txBody>
      </p:sp>
      <p:grpSp>
        <p:nvGrpSpPr>
          <p:cNvPr id="1322" name="تجميع"/>
          <p:cNvGrpSpPr/>
          <p:nvPr/>
        </p:nvGrpSpPr>
        <p:grpSpPr>
          <a:xfrm>
            <a:off x="1178784" y="3036507"/>
            <a:ext cx="470081" cy="197385"/>
            <a:chOff x="0" y="0"/>
            <a:chExt cx="470079" cy="197383"/>
          </a:xfrm>
        </p:grpSpPr>
        <p:sp>
          <p:nvSpPr>
            <p:cNvPr id="1320" name="= ٧"/>
            <p:cNvSpPr txBox="1"/>
            <p:nvPr/>
          </p:nvSpPr>
          <p:spPr>
            <a:xfrm>
              <a:off x="0" y="0"/>
              <a:ext cx="470080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b="1">
                  <a:solidFill>
                    <a:srgbClr val="016E8F"/>
                  </a:solidFill>
                </a:defRPr>
              </a:lvl1pPr>
            </a:lstStyle>
            <a:p>
              <a:pPr rtl="0">
                <a:defRPr/>
              </a:pPr>
              <a:r>
                <a:t>= ٧</a:t>
              </a:r>
            </a:p>
          </p:txBody>
        </p:sp>
        <p:sp>
          <p:nvSpPr>
            <p:cNvPr id="1321" name="خط"/>
            <p:cNvSpPr/>
            <p:nvPr/>
          </p:nvSpPr>
          <p:spPr>
            <a:xfrm flipH="1">
              <a:off x="260450" y="52257"/>
              <a:ext cx="96869" cy="96869"/>
            </a:xfrm>
            <a:prstGeom prst="line">
              <a:avLst/>
            </a:prstGeom>
            <a:noFill/>
            <a:ln w="25400" cap="flat">
              <a:solidFill>
                <a:srgbClr val="0B7492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325" name="تجميع"/>
          <p:cNvGrpSpPr/>
          <p:nvPr/>
        </p:nvGrpSpPr>
        <p:grpSpPr>
          <a:xfrm>
            <a:off x="1178784" y="3324868"/>
            <a:ext cx="470081" cy="197384"/>
            <a:chOff x="0" y="0"/>
            <a:chExt cx="470079" cy="197383"/>
          </a:xfrm>
        </p:grpSpPr>
        <p:sp>
          <p:nvSpPr>
            <p:cNvPr id="1323" name="= ٧"/>
            <p:cNvSpPr txBox="1"/>
            <p:nvPr/>
          </p:nvSpPr>
          <p:spPr>
            <a:xfrm>
              <a:off x="0" y="0"/>
              <a:ext cx="470080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b="1">
                  <a:solidFill>
                    <a:srgbClr val="016E8F"/>
                  </a:solidFill>
                </a:defRPr>
              </a:lvl1pPr>
            </a:lstStyle>
            <a:p>
              <a:pPr rtl="0">
                <a:defRPr/>
              </a:pPr>
              <a:r>
                <a:t>= ٧</a:t>
              </a:r>
            </a:p>
          </p:txBody>
        </p:sp>
        <p:sp>
          <p:nvSpPr>
            <p:cNvPr id="1324" name="خط"/>
            <p:cNvSpPr/>
            <p:nvPr/>
          </p:nvSpPr>
          <p:spPr>
            <a:xfrm flipH="1">
              <a:off x="260450" y="52257"/>
              <a:ext cx="96869" cy="96869"/>
            </a:xfrm>
            <a:prstGeom prst="line">
              <a:avLst/>
            </a:prstGeom>
            <a:noFill/>
            <a:ln w="25400" cap="flat">
              <a:solidFill>
                <a:srgbClr val="0B7492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328" name="تجميع"/>
          <p:cNvGrpSpPr/>
          <p:nvPr/>
        </p:nvGrpSpPr>
        <p:grpSpPr>
          <a:xfrm>
            <a:off x="1204628" y="3915756"/>
            <a:ext cx="470080" cy="200574"/>
            <a:chOff x="0" y="0"/>
            <a:chExt cx="470079" cy="200572"/>
          </a:xfrm>
        </p:grpSpPr>
        <p:sp>
          <p:nvSpPr>
            <p:cNvPr id="1326" name="= ٧"/>
            <p:cNvSpPr txBox="1"/>
            <p:nvPr/>
          </p:nvSpPr>
          <p:spPr>
            <a:xfrm>
              <a:off x="0" y="0"/>
              <a:ext cx="470080" cy="2005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b="1">
                  <a:solidFill>
                    <a:srgbClr val="016E8F"/>
                  </a:solidFill>
                </a:defRPr>
              </a:lvl1pPr>
            </a:lstStyle>
            <a:p>
              <a:pPr rtl="0">
                <a:defRPr/>
              </a:pPr>
              <a:r>
                <a:t>= ٧</a:t>
              </a:r>
            </a:p>
          </p:txBody>
        </p:sp>
        <p:sp>
          <p:nvSpPr>
            <p:cNvPr id="1327" name="خط"/>
            <p:cNvSpPr/>
            <p:nvPr/>
          </p:nvSpPr>
          <p:spPr>
            <a:xfrm flipH="1">
              <a:off x="260450" y="53101"/>
              <a:ext cx="96869" cy="98434"/>
            </a:xfrm>
            <a:prstGeom prst="line">
              <a:avLst/>
            </a:prstGeom>
            <a:noFill/>
            <a:ln w="25400" cap="flat">
              <a:solidFill>
                <a:srgbClr val="0B7492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1329" name="تجميع"/>
          <p:cNvSpPr txBox="1"/>
          <p:nvPr/>
        </p:nvSpPr>
        <p:spPr>
          <a:xfrm>
            <a:off x="1178784" y="3633946"/>
            <a:ext cx="470081" cy="190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b="1">
                <a:solidFill>
                  <a:srgbClr val="016E8F"/>
                </a:solidFill>
              </a:defRPr>
            </a:lvl1pPr>
          </a:lstStyle>
          <a:p>
            <a:pPr rtl="0">
              <a:defRPr/>
            </a:pPr>
            <a:r>
              <a:t>= ٧</a:t>
            </a:r>
          </a:p>
        </p:txBody>
      </p:sp>
      <p:sp>
        <p:nvSpPr>
          <p:cNvPr id="1330" name="٥٫٥"/>
          <p:cNvSpPr txBox="1"/>
          <p:nvPr/>
        </p:nvSpPr>
        <p:spPr>
          <a:xfrm>
            <a:off x="1769951" y="2725469"/>
            <a:ext cx="305694" cy="221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1600">
                <a:solidFill>
                  <a:srgbClr val="4E7A27"/>
                </a:solidFill>
              </a:defRPr>
            </a:lvl1pPr>
          </a:lstStyle>
          <a:p>
            <a:pPr rtl="0">
              <a:defRPr/>
            </a:pPr>
            <a:r>
              <a:t>٥٫٥</a:t>
            </a:r>
          </a:p>
        </p:txBody>
      </p:sp>
      <p:sp>
        <p:nvSpPr>
          <p:cNvPr id="1331" name="٦"/>
          <p:cNvSpPr txBox="1"/>
          <p:nvPr/>
        </p:nvSpPr>
        <p:spPr>
          <a:xfrm>
            <a:off x="1835693" y="3006975"/>
            <a:ext cx="127001" cy="2219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1600">
                <a:solidFill>
                  <a:srgbClr val="4E7A27"/>
                </a:solidFill>
              </a:defRPr>
            </a:lvl1pPr>
          </a:lstStyle>
          <a:p>
            <a:pPr rtl="0">
              <a:defRPr/>
            </a:pPr>
            <a:r>
              <a:t>٦</a:t>
            </a:r>
          </a:p>
        </p:txBody>
      </p:sp>
      <p:sp>
        <p:nvSpPr>
          <p:cNvPr id="1332" name="٦٫٥"/>
          <p:cNvSpPr txBox="1"/>
          <p:nvPr/>
        </p:nvSpPr>
        <p:spPr>
          <a:xfrm>
            <a:off x="1742278" y="3312583"/>
            <a:ext cx="305694" cy="221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1600">
                <a:solidFill>
                  <a:srgbClr val="4E7A27"/>
                </a:solidFill>
              </a:defRPr>
            </a:lvl1pPr>
          </a:lstStyle>
          <a:p>
            <a:pPr rtl="0">
              <a:defRPr/>
            </a:pPr>
            <a:r>
              <a:t>٦٫٥</a:t>
            </a:r>
          </a:p>
        </p:txBody>
      </p:sp>
      <p:sp>
        <p:nvSpPr>
          <p:cNvPr id="1333" name="٧"/>
          <p:cNvSpPr txBox="1"/>
          <p:nvPr/>
        </p:nvSpPr>
        <p:spPr>
          <a:xfrm>
            <a:off x="1763418" y="3610550"/>
            <a:ext cx="247437" cy="221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1600">
                <a:solidFill>
                  <a:srgbClr val="4E7A27"/>
                </a:solidFill>
              </a:defRPr>
            </a:lvl1pPr>
          </a:lstStyle>
          <a:p>
            <a:pPr rtl="0">
              <a:defRPr/>
            </a:pPr>
            <a:r>
              <a:t>٧</a:t>
            </a:r>
          </a:p>
        </p:txBody>
      </p:sp>
      <p:sp>
        <p:nvSpPr>
          <p:cNvPr id="1334" name="٧٫٥"/>
          <p:cNvSpPr txBox="1"/>
          <p:nvPr/>
        </p:nvSpPr>
        <p:spPr>
          <a:xfrm>
            <a:off x="1769951" y="3924352"/>
            <a:ext cx="305694" cy="2219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1600">
                <a:solidFill>
                  <a:srgbClr val="4E7A27"/>
                </a:solidFill>
              </a:defRPr>
            </a:lvl1pPr>
          </a:lstStyle>
          <a:p>
            <a:pPr rtl="0">
              <a:defRPr/>
            </a:pPr>
            <a:r>
              <a:t>٧٫٥</a:t>
            </a:r>
          </a:p>
        </p:txBody>
      </p:sp>
      <p:sp>
        <p:nvSpPr>
          <p:cNvPr id="1335" name="Google Shape;4451;p94"/>
          <p:cNvSpPr/>
          <p:nvPr/>
        </p:nvSpPr>
        <p:spPr>
          <a:xfrm>
            <a:off x="6386545" y="923142"/>
            <a:ext cx="266296" cy="4850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6365" y="10765"/>
                </a:lnTo>
                <a:lnTo>
                  <a:pt x="21600" y="21600"/>
                </a:lnTo>
                <a:lnTo>
                  <a:pt x="0" y="10765"/>
                </a:lnTo>
                <a:lnTo>
                  <a:pt x="21600" y="0"/>
                </a:lnTo>
                <a:close/>
              </a:path>
            </a:pathLst>
          </a:custGeom>
          <a:solidFill>
            <a:srgbClr val="B51A00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r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5" presetID="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7" dur="1000"/>
                                        <p:tgtEl>
                                          <p:spTgt spid="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Class="entr" nodeType="afterEffect" presetSubtype="2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Class="entr" nodeType="afterEffect" presetSubtype="2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Class="entr" nodeType="afterEffect" presetSubtype="2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Class="entr" nodeType="afterEffect" presetSubtype="2" presetID="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Class="entr" nodeType="afterEffect" presetSubtype="2" presetID="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000"/>
                            </p:stCondLst>
                            <p:childTnLst>
                              <p:par>
                                <p:cTn id="39" presetClass="entr" nodeType="afterEffect" presetSubtype="2" presetID="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000"/>
                            </p:stCondLst>
                            <p:childTnLst>
                              <p:par>
                                <p:cTn id="44" presetClass="entr" nodeType="afterEffect" presetSubtype="2" presetID="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000"/>
                            </p:stCondLst>
                            <p:childTnLst>
                              <p:par>
                                <p:cTn id="49" presetClass="entr" nodeType="afterEffect" presetSubtype="2" presetID="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1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0"/>
                            </p:stCondLst>
                            <p:childTnLst>
                              <p:par>
                                <p:cTn id="54" presetClass="entr" nodeType="afterEffect" presetSubtype="2" presetID="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1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1000"/>
                            </p:stCondLst>
                            <p:childTnLst>
                              <p:par>
                                <p:cTn id="59" presetClass="entr" nodeType="afterEffect" presetSubtype="2" presetID="2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1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1" dur="1000"/>
                                        <p:tgtEl>
                                          <p:spTgt spid="1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2000"/>
                            </p:stCondLst>
                            <p:childTnLst>
                              <p:par>
                                <p:cTn id="63" presetClass="entr" nodeType="afterEffect" presetSubtype="2" presetID="2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" fill="hold"/>
                                        <p:tgtEl>
                                          <p:spTgt spid="1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2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3000"/>
                            </p:stCondLst>
                            <p:childTnLst>
                              <p:par>
                                <p:cTn id="68" presetClass="entr" nodeType="afterEffect" presetSubtype="2" presetID="22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9" fill="hold"/>
                                        <p:tgtEl>
                                          <p:spTgt spid="1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0" dur="1000"/>
                                        <p:tgtEl>
                                          <p:spTgt spid="1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4000"/>
                            </p:stCondLst>
                            <p:childTnLst>
                              <p:par>
                                <p:cTn id="72" presetClass="entr" nodeType="afterEffect" presetSubtype="2" presetID="2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3" fill="hold"/>
                                        <p:tgtEl>
                                          <p:spTgt spid="1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5000"/>
                            </p:stCondLst>
                            <p:childTnLst>
                              <p:par>
                                <p:cTn id="77" presetClass="entr" nodeType="afterEffect" presetSubtype="2" presetID="22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8" fill="hold"/>
                                        <p:tgtEl>
                                          <p:spTgt spid="1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9" dur="1000"/>
                                        <p:tgtEl>
                                          <p:spTgt spid="1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6000"/>
                            </p:stCondLst>
                            <p:childTnLst>
                              <p:par>
                                <p:cTn id="81" presetClass="entr" nodeType="afterEffect" presetSubtype="2" presetID="2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2" fill="hold"/>
                                        <p:tgtEl>
                                          <p:spTgt spid="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7000"/>
                            </p:stCondLst>
                            <p:childTnLst>
                              <p:par>
                                <p:cTn id="86" presetClass="entr" nodeType="afterEffect" presetSubtype="2" presetID="22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7" fill="hold"/>
                                        <p:tgtEl>
                                          <p:spTgt spid="1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88" dur="1000"/>
                                        <p:tgtEl>
                                          <p:spTgt spid="1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8000"/>
                            </p:stCondLst>
                            <p:childTnLst>
                              <p:par>
                                <p:cTn id="90" presetClass="entr" nodeType="afterEffect" presetSubtype="2" presetID="2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1" fill="hold"/>
                                        <p:tgtEl>
                                          <p:spTgt spid="1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9000"/>
                            </p:stCondLst>
                            <p:childTnLst>
                              <p:par>
                                <p:cTn id="95" presetClass="entr" nodeType="afterEffect" presetSubtype="2" presetID="22" grpId="2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6" fill="hold"/>
                                        <p:tgtEl>
                                          <p:spTgt spid="1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97" dur="1000"/>
                                        <p:tgtEl>
                                          <p:spTgt spid="1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0"/>
                            </p:stCondLst>
                            <p:childTnLst>
                              <p:par>
                                <p:cTn id="99" presetClass="entr" nodeType="afterEffect" presetSubtype="2" presetID="2" grpId="2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0" fill="hold"/>
                                        <p:tgtEl>
                                          <p:spTgt spid="1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1000"/>
                            </p:stCondLst>
                            <p:childTnLst>
                              <p:par>
                                <p:cTn id="104" presetClass="entr" nodeType="afterEffect" presetSubtype="0" presetID="1" grpId="2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5" fill="hold"/>
                                        <p:tgtEl>
                                          <p:spTgt spid="1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Class="entr" nodeType="clickEffect" presetSubtype="5" presetID="3" grpId="2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9" fill="hold"/>
                                        <p:tgtEl>
                                          <p:spTgt spid="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110" dur="1000"/>
                                        <p:tgtEl>
                                          <p:spTgt spid="1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12" presetClass="entr" nodeType="afterEffect" presetSubtype="2" presetID="2" grpId="2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3" fill="hold"/>
                                        <p:tgtEl>
                                          <p:spTgt spid="1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17" presetClass="entr" nodeType="afterEffect" presetSubtype="2" presetID="2" grpId="2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8" fill="hold"/>
                                        <p:tgtEl>
                                          <p:spTgt spid="1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2" presetClass="entr" nodeType="afterEffect" presetSubtype="2" presetID="2" grpId="2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3" fill="hold"/>
                                        <p:tgtEl>
                                          <p:spTgt spid="1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1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4000"/>
                            </p:stCondLst>
                            <p:childTnLst>
                              <p:par>
                                <p:cTn id="127" presetClass="entr" nodeType="afterEffect" presetSubtype="2" presetID="2" grpId="2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8" fill="hold"/>
                                        <p:tgtEl>
                                          <p:spTgt spid="1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1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1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000"/>
                            </p:stCondLst>
                            <p:childTnLst>
                              <p:par>
                                <p:cTn id="132" presetClass="entr" nodeType="afterEffect" presetSubtype="2" presetID="2" grpId="2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3" fill="hold"/>
                                        <p:tgtEl>
                                          <p:spTgt spid="1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1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1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6000"/>
                            </p:stCondLst>
                            <p:childTnLst>
                              <p:par>
                                <p:cTn id="137" presetClass="entr" nodeType="afterEffect" presetSubtype="2" presetID="2" grpId="2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8" fill="hold"/>
                                        <p:tgtEl>
                                          <p:spTgt spid="1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1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7000"/>
                            </p:stCondLst>
                            <p:childTnLst>
                              <p:par>
                                <p:cTn id="142" presetClass="entr" nodeType="afterEffect" presetSubtype="2" presetID="2" grpId="3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3" fill="hold"/>
                                        <p:tgtEl>
                                          <p:spTgt spid="1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1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1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8000"/>
                            </p:stCondLst>
                            <p:childTnLst>
                              <p:par>
                                <p:cTn id="147" presetClass="entr" nodeType="afterEffect" presetSubtype="2" presetID="2" grpId="3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8" fill="hold"/>
                                        <p:tgtEl>
                                          <p:spTgt spid="1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1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1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9000"/>
                            </p:stCondLst>
                            <p:childTnLst>
                              <p:par>
                                <p:cTn id="152" presetClass="entr" nodeType="afterEffect" presetSubtype="2" presetID="2" grpId="3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3" fill="hold"/>
                                        <p:tgtEl>
                                          <p:spTgt spid="1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13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13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7" presetClass="entr" nodeType="afterEffect" presetSubtype="2" presetID="2" grpId="3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8" fill="hold"/>
                                        <p:tgtEl>
                                          <p:spTgt spid="1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1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1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62" presetClass="entr" nodeType="afterEffect" presetSubtype="2" presetID="22" grpId="3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3" fill="hold"/>
                                        <p:tgtEl>
                                          <p:spTgt spid="1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64" dur="1000"/>
                                        <p:tgtEl>
                                          <p:spTgt spid="1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2000"/>
                            </p:stCondLst>
                            <p:childTnLst>
                              <p:par>
                                <p:cTn id="166" presetClass="entr" nodeType="afterEffect" presetSubtype="2" presetID="2" grpId="3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7" fill="hold"/>
                                        <p:tgtEl>
                                          <p:spTgt spid="1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1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1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3000"/>
                            </p:stCondLst>
                            <p:childTnLst>
                              <p:par>
                                <p:cTn id="171" presetClass="entr" nodeType="afterEffect" presetSubtype="2" presetID="22" grpId="3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2" fill="hold"/>
                                        <p:tgtEl>
                                          <p:spTgt spid="1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3" dur="1000"/>
                                        <p:tgtEl>
                                          <p:spTgt spid="1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4000"/>
                            </p:stCondLst>
                            <p:childTnLst>
                              <p:par>
                                <p:cTn id="175" presetClass="entr" nodeType="afterEffect" presetSubtype="2" presetID="2" grpId="3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6" fill="hold"/>
                                        <p:tgtEl>
                                          <p:spTgt spid="1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13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1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15000"/>
                            </p:stCondLst>
                            <p:childTnLst>
                              <p:par>
                                <p:cTn id="180" presetClass="entr" nodeType="afterEffect" presetSubtype="2" presetID="22" grpId="3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1" fill="hold"/>
                                        <p:tgtEl>
                                          <p:spTgt spid="1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82" dur="1000"/>
                                        <p:tgtEl>
                                          <p:spTgt spid="1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16000"/>
                            </p:stCondLst>
                            <p:childTnLst>
                              <p:par>
                                <p:cTn id="184" presetClass="entr" nodeType="afterEffect" presetSubtype="2" presetID="2" grpId="3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5" fill="hold"/>
                                        <p:tgtEl>
                                          <p:spTgt spid="1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1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1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17000"/>
                            </p:stCondLst>
                            <p:childTnLst>
                              <p:par>
                                <p:cTn id="189" presetClass="entr" nodeType="afterEffect" presetSubtype="2" presetID="22" grpId="4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0" fill="hold"/>
                                        <p:tgtEl>
                                          <p:spTgt spid="1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91" dur="1000"/>
                                        <p:tgtEl>
                                          <p:spTgt spid="1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18000"/>
                            </p:stCondLst>
                            <p:childTnLst>
                              <p:par>
                                <p:cTn id="193" presetClass="entr" nodeType="afterEffect" presetSubtype="2" presetID="2" grpId="4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4" fill="hold"/>
                                        <p:tgtEl>
                                          <p:spTgt spid="1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13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1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19000"/>
                            </p:stCondLst>
                            <p:childTnLst>
                              <p:par>
                                <p:cTn id="198" presetClass="entr" nodeType="afterEffect" presetSubtype="2" presetID="22" grpId="4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9" fill="hold"/>
                                        <p:tgtEl>
                                          <p:spTgt spid="1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00" dur="1000"/>
                                        <p:tgtEl>
                                          <p:spTgt spid="1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20000"/>
                            </p:stCondLst>
                            <p:childTnLst>
                              <p:par>
                                <p:cTn id="202" presetClass="entr" nodeType="afterEffect" presetSubtype="2" presetID="2" grpId="4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3" fill="hold"/>
                                        <p:tgtEl>
                                          <p:spTgt spid="1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1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1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21000"/>
                            </p:stCondLst>
                            <p:childTnLst>
                              <p:par>
                                <p:cTn id="207" presetClass="entr" nodeType="afterEffect" presetSubtype="0" presetID="1" grpId="44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08" fill="hold"/>
                                        <p:tgtEl>
                                          <p:spTgt spid="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29" grpId="40"/>
      <p:bldP build="whole" bldLvl="1" animBg="1" rev="0" advAuto="0" spid="1276" grpId="3"/>
      <p:bldP build="whole" bldLvl="1" animBg="1" rev="0" advAuto="0" spid="1293" grpId="19"/>
      <p:bldP build="whole" bldLvl="1" animBg="1" rev="0" advAuto="0" spid="1301" grpId="17"/>
      <p:bldP build="whole" bldLvl="1" animBg="1" rev="0" advAuto="0" spid="1288" grpId="12"/>
      <p:bldP build="whole" bldLvl="1" animBg="1" rev="0" advAuto="0" spid="1304" grpId="23"/>
      <p:bldP build="whole" bldLvl="1" animBg="1" rev="0" advAuto="0" spid="1322" grpId="38"/>
      <p:bldP build="whole" bldLvl="1" animBg="1" rev="0" advAuto="0" spid="1319" grpId="28"/>
      <p:bldP build="whole" bldLvl="1" animBg="1" rev="0" advAuto="0" spid="1302" grpId="16"/>
      <p:bldP build="whole" bldLvl="1" animBg="1" rev="0" advAuto="0" spid="1274" grpId="1"/>
      <p:bldP build="whole" bldLvl="1" animBg="1" rev="0" advAuto="0" spid="1282" grpId="9"/>
      <p:bldP build="whole" bldLvl="1" animBg="1" rev="0" advAuto="0" spid="1334" grpId="33"/>
      <p:bldP build="whole" bldLvl="1" animBg="1" rev="0" advAuto="0" spid="1325" grpId="36"/>
      <p:bldP build="whole" bldLvl="1" animBg="1" rev="0" advAuto="0" spid="1312" grpId="43"/>
      <p:bldP build="whole" bldLvl="1" animBg="1" rev="0" advAuto="0" spid="1330" grpId="29"/>
      <p:bldP build="whole" bldLvl="1" animBg="1" rev="0" advAuto="0" spid="1305" grpId="24"/>
      <p:bldP build="whole" bldLvl="1" animBg="1" rev="0" advAuto="0" spid="1296" grpId="18"/>
      <p:bldP build="whole" bldLvl="1" animBg="1" rev="0" advAuto="0" spid="1318" grpId="27"/>
      <p:bldP build="whole" bldLvl="1" animBg="1" rev="0" advAuto="0" spid="1307" grpId="35"/>
      <p:bldP build="whole" bldLvl="1" animBg="1" rev="0" advAuto="0" spid="1284" grpId="11"/>
      <p:bldP build="whole" bldLvl="1" animBg="1" rev="0" advAuto="0" spid="1278" grpId="5"/>
      <p:bldP build="whole" bldLvl="1" animBg="1" rev="0" advAuto="0" spid="1316" grpId="25"/>
      <p:bldP build="whole" bldLvl="1" animBg="1" rev="0" advAuto="0" spid="1311" grpId="34"/>
      <p:bldP build="whole" bldLvl="1" animBg="1" rev="0" advAuto="0" spid="1308" grpId="39"/>
      <p:bldP build="whole" bldLvl="1" animBg="1" rev="0" advAuto="0" spid="1314" grpId="44"/>
      <p:bldP build="whole" bldLvl="1" animBg="1" rev="0" advAuto="0" spid="1328" grpId="42"/>
      <p:bldP build="whole" bldLvl="1" animBg="1" rev="0" advAuto="0" spid="1303" grpId="22"/>
      <p:bldP build="whole" bldLvl="1" animBg="1" rev="0" advAuto="0" spid="1277" grpId="4"/>
      <p:bldP build="whole" bldLvl="1" animBg="1" rev="0" advAuto="0" spid="1332" grpId="31"/>
      <p:bldP build="whole" bldLvl="1" animBg="1" rev="0" advAuto="0" spid="1306" grpId="37"/>
      <p:bldP build="whole" bldLvl="1" animBg="1" rev="0" advAuto="0" spid="1279" grpId="6"/>
      <p:bldP build="whole" bldLvl="1" animBg="1" rev="0" advAuto="0" spid="1281" grpId="8"/>
      <p:bldP build="whole" bldLvl="1" animBg="1" rev="0" advAuto="0" spid="1280" grpId="7"/>
      <p:bldP build="whole" bldLvl="1" animBg="1" rev="0" advAuto="0" spid="1275" grpId="2"/>
      <p:bldP build="whole" bldLvl="1" animBg="1" rev="0" advAuto="0" spid="1292" grpId="14"/>
      <p:bldP build="whole" bldLvl="1" animBg="1" rev="0" advAuto="0" spid="1289" grpId="15"/>
      <p:bldP build="whole" bldLvl="1" animBg="1" rev="0" advAuto="0" spid="1333" grpId="32"/>
      <p:bldP build="whole" bldLvl="1" animBg="1" rev="0" advAuto="0" spid="1317" grpId="26"/>
      <p:bldP build="whole" bldLvl="1" animBg="1" rev="0" advAuto="0" spid="1331" grpId="30"/>
      <p:bldP build="whole" bldLvl="1" animBg="1" rev="0" advAuto="0" spid="1283" grpId="10"/>
      <p:bldP build="whole" bldLvl="1" animBg="1" rev="0" advAuto="0" spid="1285" grpId="13"/>
      <p:bldP build="whole" bldLvl="1" animBg="1" rev="0" advAuto="0" spid="1313" grpId="41"/>
      <p:bldP build="whole" bldLvl="1" animBg="1" rev="0" advAuto="0" spid="1297" grpId="21"/>
      <p:bldP build="whole" bldLvl="1" animBg="1" rev="0" advAuto="0" spid="1300" grpId="2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7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1589" y="1006214"/>
            <a:ext cx="802455" cy="60184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1338" name="Google Shape;2373;p56" descr="Google Shape;2373;p56"/>
          <p:cNvPicPr>
            <a:picLocks noChangeAspect="1"/>
          </p:cNvPicPr>
          <p:nvPr/>
        </p:nvPicPr>
        <p:blipFill>
          <a:blip r:embed="rId3">
            <a:alphaModFix amt="56392"/>
            <a:extLst/>
          </a:blip>
          <a:srcRect l="0" t="0" r="2656" b="0"/>
          <a:stretch>
            <a:fillRect/>
          </a:stretch>
        </p:blipFill>
        <p:spPr>
          <a:xfrm>
            <a:off x="1513805" y="874629"/>
            <a:ext cx="4661249" cy="739775"/>
          </a:xfrm>
          <a:prstGeom prst="rect">
            <a:avLst/>
          </a:prstGeom>
          <a:ln w="12700">
            <a:miter lim="400000"/>
          </a:ln>
        </p:spPr>
      </p:pic>
      <p:sp>
        <p:nvSpPr>
          <p:cNvPr id="1339" name="تدريب على الاختبارات الدولية"/>
          <p:cNvSpPr txBox="1"/>
          <p:nvPr/>
        </p:nvSpPr>
        <p:spPr>
          <a:xfrm>
            <a:off x="1922104" y="1057470"/>
            <a:ext cx="3844699" cy="413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 rtl="0">
              <a:lnSpc>
                <a:spcPct val="80000"/>
              </a:lnSpc>
              <a:defRPr b="1" sz="2500">
                <a:solidFill>
                  <a:srgbClr val="B51A00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تدريب على الاختبارات الدولية </a:t>
            </a:r>
          </a:p>
        </p:txBody>
      </p:sp>
      <p:grpSp>
        <p:nvGrpSpPr>
          <p:cNvPr id="1347" name="Google Shape;9834;p102"/>
          <p:cNvGrpSpPr/>
          <p:nvPr/>
        </p:nvGrpSpPr>
        <p:grpSpPr>
          <a:xfrm>
            <a:off x="7235993" y="3583292"/>
            <a:ext cx="350050" cy="350021"/>
            <a:chOff x="0" y="29"/>
            <a:chExt cx="350049" cy="350019"/>
          </a:xfrm>
        </p:grpSpPr>
        <p:sp>
          <p:nvSpPr>
            <p:cNvPr id="1340" name="Google Shape;9835;p102"/>
            <p:cNvSpPr/>
            <p:nvPr/>
          </p:nvSpPr>
          <p:spPr>
            <a:xfrm>
              <a:off x="132206" y="29"/>
              <a:ext cx="83776" cy="80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4" y="0"/>
                  </a:moveTo>
                  <a:cubicBezTo>
                    <a:pt x="4800" y="0"/>
                    <a:pt x="0" y="4712"/>
                    <a:pt x="0" y="10670"/>
                  </a:cubicBezTo>
                  <a:cubicBezTo>
                    <a:pt x="0" y="16880"/>
                    <a:pt x="4800" y="21600"/>
                    <a:pt x="10804" y="21600"/>
                  </a:cubicBezTo>
                  <a:cubicBezTo>
                    <a:pt x="16800" y="21600"/>
                    <a:pt x="21600" y="16880"/>
                    <a:pt x="21600" y="10670"/>
                  </a:cubicBezTo>
                  <a:cubicBezTo>
                    <a:pt x="21600" y="4712"/>
                    <a:pt x="16800" y="0"/>
                    <a:pt x="10804" y="0"/>
                  </a:cubicBez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1" name="Google Shape;9836;p102"/>
            <p:cNvSpPr/>
            <p:nvPr/>
          </p:nvSpPr>
          <p:spPr>
            <a:xfrm>
              <a:off x="30732" y="185278"/>
              <a:ext cx="81913" cy="80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909" y="0"/>
                    <a:pt x="0" y="4965"/>
                    <a:pt x="0" y="10678"/>
                  </a:cubicBezTo>
                  <a:cubicBezTo>
                    <a:pt x="0" y="16635"/>
                    <a:pt x="4909" y="21600"/>
                    <a:pt x="10800" y="21600"/>
                  </a:cubicBezTo>
                  <a:cubicBezTo>
                    <a:pt x="16691" y="21600"/>
                    <a:pt x="21600" y="16635"/>
                    <a:pt x="21600" y="10678"/>
                  </a:cubicBezTo>
                  <a:cubicBezTo>
                    <a:pt x="21600" y="4965"/>
                    <a:pt x="16691" y="0"/>
                    <a:pt x="10800" y="0"/>
                  </a:cubicBez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2" name="Google Shape;9837;p102"/>
            <p:cNvSpPr/>
            <p:nvPr/>
          </p:nvSpPr>
          <p:spPr>
            <a:xfrm>
              <a:off x="237404" y="186224"/>
              <a:ext cx="80998" cy="80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78" y="0"/>
                  </a:moveTo>
                  <a:cubicBezTo>
                    <a:pt x="4965" y="0"/>
                    <a:pt x="0" y="4966"/>
                    <a:pt x="0" y="10926"/>
                  </a:cubicBezTo>
                  <a:cubicBezTo>
                    <a:pt x="0" y="16634"/>
                    <a:pt x="4965" y="21600"/>
                    <a:pt x="10678" y="21600"/>
                  </a:cubicBezTo>
                  <a:cubicBezTo>
                    <a:pt x="16635" y="21600"/>
                    <a:pt x="21600" y="16634"/>
                    <a:pt x="21600" y="10926"/>
                  </a:cubicBezTo>
                  <a:cubicBezTo>
                    <a:pt x="21600" y="4966"/>
                    <a:pt x="16635" y="0"/>
                    <a:pt x="10678" y="0"/>
                  </a:cubicBez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3" name="Google Shape;9838;p102"/>
            <p:cNvSpPr/>
            <p:nvPr/>
          </p:nvSpPr>
          <p:spPr>
            <a:xfrm>
              <a:off x="0" y="265329"/>
              <a:ext cx="144293" cy="847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623" y="0"/>
                  </a:moveTo>
                  <a:cubicBezTo>
                    <a:pt x="1535" y="3330"/>
                    <a:pt x="0" y="8076"/>
                    <a:pt x="0" y="13531"/>
                  </a:cubicBezTo>
                  <a:lnTo>
                    <a:pt x="0" y="18993"/>
                  </a:lnTo>
                  <a:cubicBezTo>
                    <a:pt x="0" y="20417"/>
                    <a:pt x="699" y="21600"/>
                    <a:pt x="1535" y="21600"/>
                  </a:cubicBezTo>
                  <a:lnTo>
                    <a:pt x="19928" y="21600"/>
                  </a:lnTo>
                  <a:cubicBezTo>
                    <a:pt x="20906" y="21600"/>
                    <a:pt x="21600" y="20417"/>
                    <a:pt x="21600" y="18993"/>
                  </a:cubicBezTo>
                  <a:lnTo>
                    <a:pt x="21600" y="13531"/>
                  </a:lnTo>
                  <a:cubicBezTo>
                    <a:pt x="21600" y="8310"/>
                    <a:pt x="20207" y="3330"/>
                    <a:pt x="17840" y="0"/>
                  </a:cubicBezTo>
                  <a:cubicBezTo>
                    <a:pt x="16168" y="3564"/>
                    <a:pt x="13660" y="5937"/>
                    <a:pt x="10731" y="5937"/>
                  </a:cubicBezTo>
                  <a:cubicBezTo>
                    <a:pt x="7945" y="5937"/>
                    <a:pt x="5295" y="3564"/>
                    <a:pt x="3623" y="0"/>
                  </a:cubicBez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4" name="Google Shape;9839;p102"/>
            <p:cNvSpPr/>
            <p:nvPr/>
          </p:nvSpPr>
          <p:spPr>
            <a:xfrm>
              <a:off x="102420" y="79164"/>
              <a:ext cx="145210" cy="85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36" y="0"/>
                  </a:moveTo>
                  <a:cubicBezTo>
                    <a:pt x="1521" y="3287"/>
                    <a:pt x="0" y="8214"/>
                    <a:pt x="0" y="13379"/>
                  </a:cubicBezTo>
                  <a:lnTo>
                    <a:pt x="0" y="19014"/>
                  </a:lnTo>
                  <a:cubicBezTo>
                    <a:pt x="0" y="20422"/>
                    <a:pt x="690" y="21600"/>
                    <a:pt x="1521" y="21600"/>
                  </a:cubicBezTo>
                  <a:lnTo>
                    <a:pt x="19938" y="21600"/>
                  </a:lnTo>
                  <a:cubicBezTo>
                    <a:pt x="20910" y="21600"/>
                    <a:pt x="21600" y="20422"/>
                    <a:pt x="21600" y="19014"/>
                  </a:cubicBezTo>
                  <a:lnTo>
                    <a:pt x="21600" y="13379"/>
                  </a:lnTo>
                  <a:cubicBezTo>
                    <a:pt x="21600" y="8214"/>
                    <a:pt x="20215" y="3287"/>
                    <a:pt x="17864" y="0"/>
                  </a:cubicBezTo>
                  <a:cubicBezTo>
                    <a:pt x="16202" y="3518"/>
                    <a:pt x="13569" y="5866"/>
                    <a:pt x="10800" y="5866"/>
                  </a:cubicBezTo>
                  <a:cubicBezTo>
                    <a:pt x="8031" y="5866"/>
                    <a:pt x="5262" y="3518"/>
                    <a:pt x="3736" y="0"/>
                  </a:cubicBez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5" name="Google Shape;9840;p102"/>
            <p:cNvSpPr/>
            <p:nvPr/>
          </p:nvSpPr>
          <p:spPr>
            <a:xfrm>
              <a:off x="205756" y="265329"/>
              <a:ext cx="144294" cy="847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623" y="0"/>
                  </a:moveTo>
                  <a:cubicBezTo>
                    <a:pt x="1393" y="3330"/>
                    <a:pt x="0" y="8310"/>
                    <a:pt x="0" y="13531"/>
                  </a:cubicBezTo>
                  <a:lnTo>
                    <a:pt x="0" y="18993"/>
                  </a:lnTo>
                  <a:cubicBezTo>
                    <a:pt x="0" y="20417"/>
                    <a:pt x="694" y="21600"/>
                    <a:pt x="1531" y="21600"/>
                  </a:cubicBezTo>
                  <a:lnTo>
                    <a:pt x="19928" y="21600"/>
                  </a:lnTo>
                  <a:cubicBezTo>
                    <a:pt x="20906" y="21600"/>
                    <a:pt x="21600" y="20417"/>
                    <a:pt x="21600" y="18993"/>
                  </a:cubicBezTo>
                  <a:lnTo>
                    <a:pt x="21600" y="13531"/>
                  </a:lnTo>
                  <a:cubicBezTo>
                    <a:pt x="21600" y="8310"/>
                    <a:pt x="20207" y="3330"/>
                    <a:pt x="17836" y="0"/>
                  </a:cubicBezTo>
                  <a:cubicBezTo>
                    <a:pt x="16164" y="3564"/>
                    <a:pt x="13655" y="5937"/>
                    <a:pt x="10731" y="5937"/>
                  </a:cubicBezTo>
                  <a:cubicBezTo>
                    <a:pt x="7945" y="5937"/>
                    <a:pt x="5295" y="3564"/>
                    <a:pt x="3623" y="0"/>
                  </a:cubicBez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6" name="Google Shape;9841;p102"/>
            <p:cNvSpPr/>
            <p:nvPr/>
          </p:nvSpPr>
          <p:spPr>
            <a:xfrm>
              <a:off x="128483" y="185278"/>
              <a:ext cx="91222" cy="763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376" y="0"/>
                  </a:moveTo>
                  <a:lnTo>
                    <a:pt x="8376" y="7376"/>
                  </a:lnTo>
                  <a:lnTo>
                    <a:pt x="0" y="17385"/>
                  </a:lnTo>
                  <a:cubicBezTo>
                    <a:pt x="1539" y="18707"/>
                    <a:pt x="1980" y="19233"/>
                    <a:pt x="3303" y="21600"/>
                  </a:cubicBezTo>
                  <a:lnTo>
                    <a:pt x="10803" y="13171"/>
                  </a:lnTo>
                  <a:lnTo>
                    <a:pt x="18297" y="21600"/>
                  </a:lnTo>
                  <a:cubicBezTo>
                    <a:pt x="19396" y="20020"/>
                    <a:pt x="20501" y="18707"/>
                    <a:pt x="21600" y="17653"/>
                  </a:cubicBezTo>
                  <a:lnTo>
                    <a:pt x="13224" y="7376"/>
                  </a:lnTo>
                  <a:lnTo>
                    <a:pt x="13224" y="0"/>
                  </a:lnTo>
                  <a:close/>
                </a:path>
              </a:pathLst>
            </a:custGeom>
            <a:solidFill>
              <a:srgbClr val="5F7D9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348" name="١٧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١٧</a:t>
            </a:r>
          </a:p>
        </p:txBody>
      </p:sp>
      <p:pic>
        <p:nvPicPr>
          <p:cNvPr id="1349" name="IMG_6333.png" descr="IMG_6333.png"/>
          <p:cNvPicPr>
            <a:picLocks noChangeAspect="1"/>
          </p:cNvPicPr>
          <p:nvPr/>
        </p:nvPicPr>
        <p:blipFill>
          <a:blip r:embed="rId4">
            <a:extLst/>
          </a:blip>
          <a:srcRect l="49999" t="45351" r="16341" b="32436"/>
          <a:stretch>
            <a:fillRect/>
          </a:stretch>
        </p:blipFill>
        <p:spPr>
          <a:xfrm>
            <a:off x="1141867" y="1665075"/>
            <a:ext cx="5095706" cy="2522106"/>
          </a:xfrm>
          <a:prstGeom prst="rect">
            <a:avLst/>
          </a:prstGeom>
          <a:ln w="12700">
            <a:miter lim="400000"/>
          </a:ln>
        </p:spPr>
      </p:pic>
      <p:sp>
        <p:nvSpPr>
          <p:cNvPr id="1350" name="Google Shape;224;p33"/>
          <p:cNvSpPr/>
          <p:nvPr/>
        </p:nvSpPr>
        <p:spPr>
          <a:xfrm rot="21208958">
            <a:off x="1507866" y="918959"/>
            <a:ext cx="485925" cy="4125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2815"/>
                </a:moveTo>
                <a:lnTo>
                  <a:pt x="19631" y="0"/>
                </a:lnTo>
                <a:cubicBezTo>
                  <a:pt x="19631" y="0"/>
                  <a:pt x="19209" y="1200"/>
                  <a:pt x="19364" y="1848"/>
                </a:cubicBezTo>
                <a:cubicBezTo>
                  <a:pt x="19519" y="2490"/>
                  <a:pt x="20317" y="2844"/>
                  <a:pt x="20317" y="2844"/>
                </a:cubicBezTo>
                <a:cubicBezTo>
                  <a:pt x="20317" y="2844"/>
                  <a:pt x="19895" y="4194"/>
                  <a:pt x="20127" y="4787"/>
                </a:cubicBezTo>
                <a:cubicBezTo>
                  <a:pt x="20359" y="5380"/>
                  <a:pt x="20893" y="5964"/>
                  <a:pt x="20893" y="5964"/>
                </a:cubicBezTo>
                <a:cubicBezTo>
                  <a:pt x="20893" y="5964"/>
                  <a:pt x="20354" y="8147"/>
                  <a:pt x="21600" y="8890"/>
                </a:cubicBezTo>
                <a:lnTo>
                  <a:pt x="2122" y="21600"/>
                </a:lnTo>
                <a:cubicBezTo>
                  <a:pt x="2122" y="21600"/>
                  <a:pt x="2431" y="20179"/>
                  <a:pt x="2306" y="19662"/>
                </a:cubicBezTo>
                <a:cubicBezTo>
                  <a:pt x="2181" y="19146"/>
                  <a:pt x="1415" y="18670"/>
                  <a:pt x="1415" y="18670"/>
                </a:cubicBezTo>
                <a:cubicBezTo>
                  <a:pt x="1415" y="18670"/>
                  <a:pt x="1847" y="17267"/>
                  <a:pt x="1657" y="16488"/>
                </a:cubicBezTo>
                <a:cubicBezTo>
                  <a:pt x="1471" y="15713"/>
                  <a:pt x="747" y="15415"/>
                  <a:pt x="747" y="15415"/>
                </a:cubicBezTo>
                <a:cubicBezTo>
                  <a:pt x="747" y="15415"/>
                  <a:pt x="1097" y="14573"/>
                  <a:pt x="918" y="13844"/>
                </a:cubicBezTo>
                <a:cubicBezTo>
                  <a:pt x="742" y="13114"/>
                  <a:pt x="0" y="12815"/>
                  <a:pt x="0" y="12815"/>
                </a:cubicBezTo>
                <a:close/>
              </a:path>
            </a:pathLst>
          </a:custGeom>
          <a:solidFill>
            <a:srgbClr val="595959">
              <a:alpha val="26789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351" name="Google Shape;224;p33"/>
          <p:cNvSpPr/>
          <p:nvPr/>
        </p:nvSpPr>
        <p:spPr>
          <a:xfrm rot="21208958">
            <a:off x="5694889" y="1203437"/>
            <a:ext cx="485925" cy="4125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2815"/>
                </a:moveTo>
                <a:lnTo>
                  <a:pt x="19631" y="0"/>
                </a:lnTo>
                <a:cubicBezTo>
                  <a:pt x="19631" y="0"/>
                  <a:pt x="19209" y="1200"/>
                  <a:pt x="19364" y="1848"/>
                </a:cubicBezTo>
                <a:cubicBezTo>
                  <a:pt x="19519" y="2490"/>
                  <a:pt x="20317" y="2844"/>
                  <a:pt x="20317" y="2844"/>
                </a:cubicBezTo>
                <a:cubicBezTo>
                  <a:pt x="20317" y="2844"/>
                  <a:pt x="19895" y="4194"/>
                  <a:pt x="20127" y="4787"/>
                </a:cubicBezTo>
                <a:cubicBezTo>
                  <a:pt x="20359" y="5380"/>
                  <a:pt x="20893" y="5964"/>
                  <a:pt x="20893" y="5964"/>
                </a:cubicBezTo>
                <a:cubicBezTo>
                  <a:pt x="20893" y="5964"/>
                  <a:pt x="20354" y="8147"/>
                  <a:pt x="21600" y="8890"/>
                </a:cubicBezTo>
                <a:lnTo>
                  <a:pt x="2122" y="21600"/>
                </a:lnTo>
                <a:cubicBezTo>
                  <a:pt x="2122" y="21600"/>
                  <a:pt x="2431" y="20179"/>
                  <a:pt x="2306" y="19662"/>
                </a:cubicBezTo>
                <a:cubicBezTo>
                  <a:pt x="2181" y="19146"/>
                  <a:pt x="1415" y="18670"/>
                  <a:pt x="1415" y="18670"/>
                </a:cubicBezTo>
                <a:cubicBezTo>
                  <a:pt x="1415" y="18670"/>
                  <a:pt x="1847" y="17267"/>
                  <a:pt x="1657" y="16488"/>
                </a:cubicBezTo>
                <a:cubicBezTo>
                  <a:pt x="1471" y="15713"/>
                  <a:pt x="747" y="15415"/>
                  <a:pt x="747" y="15415"/>
                </a:cubicBezTo>
                <a:cubicBezTo>
                  <a:pt x="747" y="15415"/>
                  <a:pt x="1097" y="14573"/>
                  <a:pt x="918" y="13844"/>
                </a:cubicBezTo>
                <a:cubicBezTo>
                  <a:pt x="742" y="13114"/>
                  <a:pt x="0" y="12815"/>
                  <a:pt x="0" y="12815"/>
                </a:cubicBezTo>
                <a:close/>
              </a:path>
            </a:pathLst>
          </a:custGeom>
          <a:solidFill>
            <a:srgbClr val="595959">
              <a:alpha val="26789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r"/>
      </p:transition>
    </mc:Choice>
    <mc:Fallback>
      <p:transition spd="fast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5" name="تجميع"/>
          <p:cNvGrpSpPr/>
          <p:nvPr/>
        </p:nvGrpSpPr>
        <p:grpSpPr>
          <a:xfrm>
            <a:off x="5019952" y="1583888"/>
            <a:ext cx="1678539" cy="381001"/>
            <a:chOff x="0" y="0"/>
            <a:chExt cx="1678537" cy="381000"/>
          </a:xfrm>
        </p:grpSpPr>
        <p:pic>
          <p:nvPicPr>
            <p:cNvPr id="1353" name="Google Shape;4111;p86" descr="Google Shape;4111;p86"/>
            <p:cNvPicPr>
              <a:picLocks noChangeAspect="1"/>
            </p:cNvPicPr>
            <p:nvPr/>
          </p:nvPicPr>
          <p:blipFill>
            <a:blip r:embed="rId2">
              <a:alphaModFix amt="89000"/>
              <a:extLst/>
            </a:blip>
            <a:stretch>
              <a:fillRect/>
            </a:stretch>
          </p:blipFill>
          <p:spPr>
            <a:xfrm>
              <a:off x="0" y="12581"/>
              <a:ext cx="1678538" cy="315281"/>
            </a:xfrm>
            <a:prstGeom prst="rect">
              <a:avLst/>
            </a:prstGeom>
            <a:ln w="12700" cap="flat">
              <a:solidFill>
                <a:srgbClr val="095C74"/>
              </a:solidFill>
              <a:prstDash val="solid"/>
              <a:miter lim="400000"/>
            </a:ln>
            <a:effectLst/>
          </p:spPr>
        </p:pic>
        <p:sp>
          <p:nvSpPr>
            <p:cNvPr id="1354" name="مثال"/>
            <p:cNvSpPr txBox="1"/>
            <p:nvPr/>
          </p:nvSpPr>
          <p:spPr>
            <a:xfrm>
              <a:off x="744237" y="0"/>
              <a:ext cx="434070" cy="3810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592566">
                <a:defRPr sz="30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</p:grpSp>
      <p:sp>
        <p:nvSpPr>
          <p:cNvPr id="1356" name="١٣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١٣</a:t>
            </a:r>
          </a:p>
        </p:txBody>
      </p:sp>
      <p:grpSp>
        <p:nvGrpSpPr>
          <p:cNvPr id="1359" name="Google Shape;4622;p49"/>
          <p:cNvGrpSpPr/>
          <p:nvPr/>
        </p:nvGrpSpPr>
        <p:grpSpPr>
          <a:xfrm rot="21451959">
            <a:off x="2685917" y="717455"/>
            <a:ext cx="2221684" cy="936213"/>
            <a:chOff x="0" y="0"/>
            <a:chExt cx="2221682" cy="936212"/>
          </a:xfrm>
        </p:grpSpPr>
        <p:sp>
          <p:nvSpPr>
            <p:cNvPr id="1358" name="Google Shape;4622;p49"/>
            <p:cNvSpPr/>
            <p:nvPr/>
          </p:nvSpPr>
          <p:spPr>
            <a:xfrm>
              <a:off x="215900" y="139700"/>
              <a:ext cx="1789883" cy="377413"/>
            </a:xfrm>
            <a:prstGeom prst="rect">
              <a:avLst/>
            </a:prstGeom>
            <a:solidFill>
              <a:srgbClr val="FEF9DA"/>
            </a:solidFill>
            <a:ln>
              <a:noFil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500">
                  <a:solidFill>
                    <a:srgbClr val="000000"/>
                  </a:solidFill>
                </a:defRPr>
              </a:pPr>
            </a:p>
          </p:txBody>
        </p:sp>
        <p:pic>
          <p:nvPicPr>
            <p:cNvPr id="1357" name="Google Shape;4622;p49" descr="Google Shape;4622;p49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2221683" cy="936213"/>
            </a:xfrm>
            <a:prstGeom prst="rect">
              <a:avLst/>
            </a:prstGeom>
            <a:effectLst/>
          </p:spPr>
        </p:pic>
      </p:grpSp>
      <p:sp>
        <p:nvSpPr>
          <p:cNvPr id="1360" name="ترتيب العمليات"/>
          <p:cNvSpPr txBox="1"/>
          <p:nvPr/>
        </p:nvSpPr>
        <p:spPr>
          <a:xfrm>
            <a:off x="2980345" y="865694"/>
            <a:ext cx="1632827" cy="330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 rtl="0">
              <a:lnSpc>
                <a:spcPct val="80000"/>
              </a:lnSpc>
              <a:defRPr b="1" sz="2000">
                <a:solidFill>
                  <a:srgbClr val="B51A00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ترتيب العمليات </a:t>
            </a:r>
          </a:p>
        </p:txBody>
      </p:sp>
      <p:pic>
        <p:nvPicPr>
          <p:cNvPr id="1361" name="IMG_6331.png" descr="IMG_6331.png"/>
          <p:cNvPicPr>
            <a:picLocks noChangeAspect="1"/>
          </p:cNvPicPr>
          <p:nvPr/>
        </p:nvPicPr>
        <p:blipFill>
          <a:blip r:embed="rId4">
            <a:extLst/>
          </a:blip>
          <a:srcRect l="26323" t="18534" r="39663" b="73055"/>
          <a:stretch>
            <a:fillRect/>
          </a:stretch>
        </p:blipFill>
        <p:spPr>
          <a:xfrm>
            <a:off x="571977" y="1920041"/>
            <a:ext cx="5824533" cy="10800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2" name="IMG_6331.png" descr="IMG_6331.png"/>
          <p:cNvPicPr>
            <a:picLocks noChangeAspect="1"/>
          </p:cNvPicPr>
          <p:nvPr/>
        </p:nvPicPr>
        <p:blipFill>
          <a:blip r:embed="rId4">
            <a:extLst/>
          </a:blip>
          <a:srcRect l="33134" t="30221" r="39545" b="53945"/>
          <a:stretch>
            <a:fillRect/>
          </a:stretch>
        </p:blipFill>
        <p:spPr>
          <a:xfrm>
            <a:off x="1538292" y="2997255"/>
            <a:ext cx="4099950" cy="178198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74" name="Google Shape;300;p37"/>
          <p:cNvGrpSpPr/>
          <p:nvPr/>
        </p:nvGrpSpPr>
        <p:grpSpPr>
          <a:xfrm>
            <a:off x="5746004" y="781044"/>
            <a:ext cx="708395" cy="761350"/>
            <a:chOff x="0" y="0"/>
            <a:chExt cx="708394" cy="761349"/>
          </a:xfrm>
        </p:grpSpPr>
        <p:sp>
          <p:nvSpPr>
            <p:cNvPr id="1363" name="Google Shape;301;p37"/>
            <p:cNvSpPr/>
            <p:nvPr/>
          </p:nvSpPr>
          <p:spPr>
            <a:xfrm>
              <a:off x="154758" y="152304"/>
              <a:ext cx="553637" cy="6090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8" h="21600" fill="norm" stroke="1" extrusionOk="0">
                  <a:moveTo>
                    <a:pt x="3943" y="1974"/>
                  </a:moveTo>
                  <a:cubicBezTo>
                    <a:pt x="2991" y="2730"/>
                    <a:pt x="2182" y="3684"/>
                    <a:pt x="1662" y="4629"/>
                  </a:cubicBezTo>
                  <a:cubicBezTo>
                    <a:pt x="472" y="6790"/>
                    <a:pt x="1226" y="9710"/>
                    <a:pt x="2912" y="11713"/>
                  </a:cubicBezTo>
                  <a:cubicBezTo>
                    <a:pt x="2879" y="11682"/>
                    <a:pt x="2844" y="11651"/>
                    <a:pt x="2811" y="11619"/>
                  </a:cubicBezTo>
                  <a:cubicBezTo>
                    <a:pt x="1708" y="10531"/>
                    <a:pt x="1117" y="9024"/>
                    <a:pt x="1049" y="7524"/>
                  </a:cubicBezTo>
                  <a:cubicBezTo>
                    <a:pt x="946" y="5222"/>
                    <a:pt x="2049" y="3147"/>
                    <a:pt x="3943" y="1974"/>
                  </a:cubicBezTo>
                  <a:close/>
                  <a:moveTo>
                    <a:pt x="7639" y="965"/>
                  </a:moveTo>
                  <a:cubicBezTo>
                    <a:pt x="10489" y="965"/>
                    <a:pt x="12982" y="2615"/>
                    <a:pt x="14204" y="5181"/>
                  </a:cubicBezTo>
                  <a:cubicBezTo>
                    <a:pt x="15040" y="6932"/>
                    <a:pt x="15281" y="8821"/>
                    <a:pt x="15535" y="10708"/>
                  </a:cubicBezTo>
                  <a:cubicBezTo>
                    <a:pt x="15738" y="12222"/>
                    <a:pt x="16052" y="13695"/>
                    <a:pt x="17011" y="14917"/>
                  </a:cubicBezTo>
                  <a:cubicBezTo>
                    <a:pt x="16740" y="15171"/>
                    <a:pt x="16488" y="15505"/>
                    <a:pt x="16251" y="15794"/>
                  </a:cubicBezTo>
                  <a:cubicBezTo>
                    <a:pt x="15275" y="14448"/>
                    <a:pt x="14117" y="13204"/>
                    <a:pt x="13060" y="11915"/>
                  </a:cubicBezTo>
                  <a:cubicBezTo>
                    <a:pt x="11972" y="10587"/>
                    <a:pt x="10963" y="8885"/>
                    <a:pt x="9577" y="7826"/>
                  </a:cubicBezTo>
                  <a:cubicBezTo>
                    <a:pt x="9534" y="7794"/>
                    <a:pt x="9487" y="7779"/>
                    <a:pt x="9443" y="7779"/>
                  </a:cubicBezTo>
                  <a:cubicBezTo>
                    <a:pt x="9311" y="7779"/>
                    <a:pt x="9200" y="7904"/>
                    <a:pt x="9274" y="8049"/>
                  </a:cubicBezTo>
                  <a:cubicBezTo>
                    <a:pt x="10015" y="9496"/>
                    <a:pt x="11419" y="10701"/>
                    <a:pt x="12484" y="11935"/>
                  </a:cubicBezTo>
                  <a:cubicBezTo>
                    <a:pt x="13648" y="13284"/>
                    <a:pt x="14737" y="14728"/>
                    <a:pt x="15980" y="16010"/>
                  </a:cubicBezTo>
                  <a:cubicBezTo>
                    <a:pt x="15996" y="16025"/>
                    <a:pt x="16013" y="16037"/>
                    <a:pt x="16034" y="16047"/>
                  </a:cubicBezTo>
                  <a:lnTo>
                    <a:pt x="16033" y="16047"/>
                  </a:lnTo>
                  <a:cubicBezTo>
                    <a:pt x="15804" y="16296"/>
                    <a:pt x="15523" y="16558"/>
                    <a:pt x="15245" y="16833"/>
                  </a:cubicBezTo>
                  <a:cubicBezTo>
                    <a:pt x="15236" y="16792"/>
                    <a:pt x="15212" y="16756"/>
                    <a:pt x="15177" y="16730"/>
                  </a:cubicBezTo>
                  <a:cubicBezTo>
                    <a:pt x="14469" y="16192"/>
                    <a:pt x="13733" y="15717"/>
                    <a:pt x="13106" y="15085"/>
                  </a:cubicBezTo>
                  <a:cubicBezTo>
                    <a:pt x="12517" y="14491"/>
                    <a:pt x="12009" y="13829"/>
                    <a:pt x="11473" y="13193"/>
                  </a:cubicBezTo>
                  <a:cubicBezTo>
                    <a:pt x="10394" y="11914"/>
                    <a:pt x="9284" y="10452"/>
                    <a:pt x="7846" y="9519"/>
                  </a:cubicBezTo>
                  <a:cubicBezTo>
                    <a:pt x="7814" y="9498"/>
                    <a:pt x="7778" y="9489"/>
                    <a:pt x="7743" y="9489"/>
                  </a:cubicBezTo>
                  <a:cubicBezTo>
                    <a:pt x="7585" y="9489"/>
                    <a:pt x="7430" y="9673"/>
                    <a:pt x="7540" y="9812"/>
                  </a:cubicBezTo>
                  <a:cubicBezTo>
                    <a:pt x="8635" y="11192"/>
                    <a:pt x="10078" y="12322"/>
                    <a:pt x="11225" y="13672"/>
                  </a:cubicBezTo>
                  <a:cubicBezTo>
                    <a:pt x="12287" y="14922"/>
                    <a:pt x="13371" y="16312"/>
                    <a:pt x="14906" y="17066"/>
                  </a:cubicBezTo>
                  <a:cubicBezTo>
                    <a:pt x="14934" y="17079"/>
                    <a:pt x="14964" y="17087"/>
                    <a:pt x="14995" y="17087"/>
                  </a:cubicBezTo>
                  <a:cubicBezTo>
                    <a:pt x="14744" y="17351"/>
                    <a:pt x="14509" y="17626"/>
                    <a:pt x="14339" y="17914"/>
                  </a:cubicBezTo>
                  <a:cubicBezTo>
                    <a:pt x="13047" y="15756"/>
                    <a:pt x="9830" y="14852"/>
                    <a:pt x="7566" y="14094"/>
                  </a:cubicBezTo>
                  <a:cubicBezTo>
                    <a:pt x="6631" y="13780"/>
                    <a:pt x="5674" y="13444"/>
                    <a:pt x="4787" y="12994"/>
                  </a:cubicBezTo>
                  <a:cubicBezTo>
                    <a:pt x="2055" y="11225"/>
                    <a:pt x="278" y="7275"/>
                    <a:pt x="2072" y="4481"/>
                  </a:cubicBezTo>
                  <a:cubicBezTo>
                    <a:pt x="2883" y="3217"/>
                    <a:pt x="4195" y="1918"/>
                    <a:pt x="5663" y="1229"/>
                  </a:cubicBezTo>
                  <a:cubicBezTo>
                    <a:pt x="5827" y="1184"/>
                    <a:pt x="5994" y="1144"/>
                    <a:pt x="6165" y="1110"/>
                  </a:cubicBezTo>
                  <a:cubicBezTo>
                    <a:pt x="6664" y="1012"/>
                    <a:pt x="7156" y="965"/>
                    <a:pt x="7639" y="965"/>
                  </a:cubicBezTo>
                  <a:close/>
                  <a:moveTo>
                    <a:pt x="17961" y="15766"/>
                  </a:moveTo>
                  <a:cubicBezTo>
                    <a:pt x="18234" y="15938"/>
                    <a:pt x="18486" y="16138"/>
                    <a:pt x="18713" y="16363"/>
                  </a:cubicBezTo>
                  <a:cubicBezTo>
                    <a:pt x="18056" y="16654"/>
                    <a:pt x="17449" y="17106"/>
                    <a:pt x="16852" y="17479"/>
                  </a:cubicBezTo>
                  <a:cubicBezTo>
                    <a:pt x="16517" y="17690"/>
                    <a:pt x="16157" y="17894"/>
                    <a:pt x="15812" y="18118"/>
                  </a:cubicBezTo>
                  <a:cubicBezTo>
                    <a:pt x="16079" y="17821"/>
                    <a:pt x="16339" y="17517"/>
                    <a:pt x="16602" y="17233"/>
                  </a:cubicBezTo>
                  <a:cubicBezTo>
                    <a:pt x="17057" y="16746"/>
                    <a:pt x="17510" y="16256"/>
                    <a:pt x="17961" y="15766"/>
                  </a:cubicBezTo>
                  <a:close/>
                  <a:moveTo>
                    <a:pt x="17395" y="15339"/>
                  </a:moveTo>
                  <a:cubicBezTo>
                    <a:pt x="17442" y="15368"/>
                    <a:pt x="17496" y="15387"/>
                    <a:pt x="17553" y="15390"/>
                  </a:cubicBezTo>
                  <a:cubicBezTo>
                    <a:pt x="17536" y="15440"/>
                    <a:pt x="17540" y="15495"/>
                    <a:pt x="17576" y="15539"/>
                  </a:cubicBezTo>
                  <a:cubicBezTo>
                    <a:pt x="17108" y="16045"/>
                    <a:pt x="16643" y="16553"/>
                    <a:pt x="16178" y="17062"/>
                  </a:cubicBezTo>
                  <a:cubicBezTo>
                    <a:pt x="15733" y="17551"/>
                    <a:pt x="15228" y="18027"/>
                    <a:pt x="14816" y="18553"/>
                  </a:cubicBezTo>
                  <a:cubicBezTo>
                    <a:pt x="14737" y="18492"/>
                    <a:pt x="14656" y="18435"/>
                    <a:pt x="14574" y="18377"/>
                  </a:cubicBezTo>
                  <a:lnTo>
                    <a:pt x="14574" y="18377"/>
                  </a:lnTo>
                  <a:cubicBezTo>
                    <a:pt x="14562" y="18349"/>
                    <a:pt x="14551" y="18320"/>
                    <a:pt x="14537" y="18292"/>
                  </a:cubicBezTo>
                  <a:cubicBezTo>
                    <a:pt x="15118" y="17930"/>
                    <a:pt x="15570" y="17277"/>
                    <a:pt x="16016" y="16803"/>
                  </a:cubicBezTo>
                  <a:lnTo>
                    <a:pt x="16879" y="15888"/>
                  </a:lnTo>
                  <a:cubicBezTo>
                    <a:pt x="17007" y="15752"/>
                    <a:pt x="17134" y="15617"/>
                    <a:pt x="17262" y="15481"/>
                  </a:cubicBezTo>
                  <a:cubicBezTo>
                    <a:pt x="17306" y="15434"/>
                    <a:pt x="17351" y="15387"/>
                    <a:pt x="17395" y="15339"/>
                  </a:cubicBezTo>
                  <a:close/>
                  <a:moveTo>
                    <a:pt x="19035" y="16742"/>
                  </a:moveTo>
                  <a:cubicBezTo>
                    <a:pt x="19121" y="16867"/>
                    <a:pt x="19206" y="16994"/>
                    <a:pt x="19289" y="17122"/>
                  </a:cubicBezTo>
                  <a:cubicBezTo>
                    <a:pt x="18624" y="17535"/>
                    <a:pt x="17973" y="17968"/>
                    <a:pt x="17316" y="18393"/>
                  </a:cubicBezTo>
                  <a:cubicBezTo>
                    <a:pt x="16824" y="18712"/>
                    <a:pt x="16304" y="19015"/>
                    <a:pt x="15844" y="19381"/>
                  </a:cubicBezTo>
                  <a:cubicBezTo>
                    <a:pt x="15663" y="19232"/>
                    <a:pt x="15481" y="19081"/>
                    <a:pt x="15297" y="18930"/>
                  </a:cubicBezTo>
                  <a:cubicBezTo>
                    <a:pt x="15942" y="18678"/>
                    <a:pt x="16542" y="18270"/>
                    <a:pt x="17126" y="17927"/>
                  </a:cubicBezTo>
                  <a:cubicBezTo>
                    <a:pt x="17755" y="17557"/>
                    <a:pt x="18472" y="17211"/>
                    <a:pt x="19035" y="16742"/>
                  </a:cubicBezTo>
                  <a:close/>
                  <a:moveTo>
                    <a:pt x="19538" y="17584"/>
                  </a:moveTo>
                  <a:cubicBezTo>
                    <a:pt x="19551" y="17590"/>
                    <a:pt x="19560" y="17598"/>
                    <a:pt x="19574" y="17603"/>
                  </a:cubicBezTo>
                  <a:lnTo>
                    <a:pt x="19588" y="17606"/>
                  </a:lnTo>
                  <a:cubicBezTo>
                    <a:pt x="19770" y="18009"/>
                    <a:pt x="19868" y="18432"/>
                    <a:pt x="19851" y="18842"/>
                  </a:cubicBezTo>
                  <a:cubicBezTo>
                    <a:pt x="19230" y="19033"/>
                    <a:pt x="18653" y="19366"/>
                    <a:pt x="18072" y="19646"/>
                  </a:cubicBezTo>
                  <a:cubicBezTo>
                    <a:pt x="17679" y="19835"/>
                    <a:pt x="17266" y="20009"/>
                    <a:pt x="16888" y="20230"/>
                  </a:cubicBezTo>
                  <a:cubicBezTo>
                    <a:pt x="16658" y="20052"/>
                    <a:pt x="16436" y="19862"/>
                    <a:pt x="16215" y="19681"/>
                  </a:cubicBezTo>
                  <a:lnTo>
                    <a:pt x="16214" y="19681"/>
                  </a:lnTo>
                  <a:cubicBezTo>
                    <a:pt x="16693" y="19434"/>
                    <a:pt x="17143" y="19134"/>
                    <a:pt x="17599" y="18854"/>
                  </a:cubicBezTo>
                  <a:lnTo>
                    <a:pt x="18695" y="18181"/>
                  </a:lnTo>
                  <a:lnTo>
                    <a:pt x="19244" y="17844"/>
                  </a:lnTo>
                  <a:cubicBezTo>
                    <a:pt x="19438" y="17798"/>
                    <a:pt x="19534" y="17711"/>
                    <a:pt x="19538" y="17584"/>
                  </a:cubicBezTo>
                  <a:close/>
                  <a:moveTo>
                    <a:pt x="19764" y="19355"/>
                  </a:moveTo>
                  <a:cubicBezTo>
                    <a:pt x="19624" y="19813"/>
                    <a:pt x="19310" y="20238"/>
                    <a:pt x="18770" y="20582"/>
                  </a:cubicBezTo>
                  <a:lnTo>
                    <a:pt x="18769" y="20582"/>
                  </a:lnTo>
                  <a:cubicBezTo>
                    <a:pt x="18642" y="20664"/>
                    <a:pt x="18594" y="20781"/>
                    <a:pt x="18599" y="20895"/>
                  </a:cubicBezTo>
                  <a:cubicBezTo>
                    <a:pt x="18591" y="20900"/>
                    <a:pt x="18583" y="20903"/>
                    <a:pt x="18575" y="20907"/>
                  </a:cubicBezTo>
                  <a:cubicBezTo>
                    <a:pt x="18528" y="20912"/>
                    <a:pt x="18480" y="20914"/>
                    <a:pt x="18432" y="20914"/>
                  </a:cubicBezTo>
                  <a:cubicBezTo>
                    <a:pt x="18133" y="20914"/>
                    <a:pt x="17818" y="20828"/>
                    <a:pt x="17546" y="20677"/>
                  </a:cubicBezTo>
                  <a:cubicBezTo>
                    <a:pt x="17450" y="20623"/>
                    <a:pt x="17357" y="20564"/>
                    <a:pt x="17265" y="20503"/>
                  </a:cubicBezTo>
                  <a:cubicBezTo>
                    <a:pt x="17577" y="20375"/>
                    <a:pt x="17880" y="20222"/>
                    <a:pt x="18182" y="20084"/>
                  </a:cubicBezTo>
                  <a:cubicBezTo>
                    <a:pt x="18703" y="19850"/>
                    <a:pt x="19264" y="19639"/>
                    <a:pt x="19764" y="19355"/>
                  </a:cubicBezTo>
                  <a:close/>
                  <a:moveTo>
                    <a:pt x="7653" y="0"/>
                  </a:moveTo>
                  <a:cubicBezTo>
                    <a:pt x="7378" y="0"/>
                    <a:pt x="7099" y="13"/>
                    <a:pt x="6817" y="41"/>
                  </a:cubicBezTo>
                  <a:cubicBezTo>
                    <a:pt x="3688" y="343"/>
                    <a:pt x="1050" y="2315"/>
                    <a:pt x="257" y="5259"/>
                  </a:cubicBezTo>
                  <a:cubicBezTo>
                    <a:pt x="-532" y="8188"/>
                    <a:pt x="514" y="11377"/>
                    <a:pt x="3103" y="13169"/>
                  </a:cubicBezTo>
                  <a:cubicBezTo>
                    <a:pt x="4887" y="14406"/>
                    <a:pt x="7059" y="14945"/>
                    <a:pt x="9101" y="15663"/>
                  </a:cubicBezTo>
                  <a:cubicBezTo>
                    <a:pt x="11251" y="16419"/>
                    <a:pt x="12901" y="17464"/>
                    <a:pt x="14411" y="19103"/>
                  </a:cubicBezTo>
                  <a:cubicBezTo>
                    <a:pt x="14444" y="19140"/>
                    <a:pt x="14492" y="19162"/>
                    <a:pt x="14543" y="19164"/>
                  </a:cubicBezTo>
                  <a:cubicBezTo>
                    <a:pt x="14558" y="19173"/>
                    <a:pt x="14576" y="19179"/>
                    <a:pt x="14594" y="19183"/>
                  </a:cubicBezTo>
                  <a:cubicBezTo>
                    <a:pt x="15344" y="20246"/>
                    <a:pt x="16802" y="21600"/>
                    <a:pt x="18104" y="21600"/>
                  </a:cubicBezTo>
                  <a:cubicBezTo>
                    <a:pt x="18472" y="21600"/>
                    <a:pt x="18828" y="21492"/>
                    <a:pt x="19151" y="21238"/>
                  </a:cubicBezTo>
                  <a:cubicBezTo>
                    <a:pt x="19190" y="21223"/>
                    <a:pt x="19225" y="21207"/>
                    <a:pt x="19261" y="21191"/>
                  </a:cubicBezTo>
                  <a:cubicBezTo>
                    <a:pt x="19359" y="21225"/>
                    <a:pt x="19463" y="21243"/>
                    <a:pt x="19567" y="21243"/>
                  </a:cubicBezTo>
                  <a:cubicBezTo>
                    <a:pt x="19734" y="21243"/>
                    <a:pt x="19901" y="21198"/>
                    <a:pt x="20038" y="21104"/>
                  </a:cubicBezTo>
                  <a:cubicBezTo>
                    <a:pt x="20250" y="20958"/>
                    <a:pt x="20358" y="20706"/>
                    <a:pt x="20358" y="20461"/>
                  </a:cubicBezTo>
                  <a:cubicBezTo>
                    <a:pt x="20360" y="20339"/>
                    <a:pt x="20330" y="20192"/>
                    <a:pt x="20262" y="20074"/>
                  </a:cubicBezTo>
                  <a:cubicBezTo>
                    <a:pt x="21068" y="18587"/>
                    <a:pt x="20307" y="16570"/>
                    <a:pt x="18758" y="15654"/>
                  </a:cubicBezTo>
                  <a:cubicBezTo>
                    <a:pt x="18644" y="15529"/>
                    <a:pt x="18523" y="15405"/>
                    <a:pt x="18394" y="15298"/>
                  </a:cubicBezTo>
                  <a:lnTo>
                    <a:pt x="18426" y="15264"/>
                  </a:lnTo>
                  <a:cubicBezTo>
                    <a:pt x="18533" y="15147"/>
                    <a:pt x="18500" y="14946"/>
                    <a:pt x="18326" y="14905"/>
                  </a:cubicBezTo>
                  <a:cubicBezTo>
                    <a:pt x="18198" y="14884"/>
                    <a:pt x="18072" y="14845"/>
                    <a:pt x="17956" y="14787"/>
                  </a:cubicBezTo>
                  <a:cubicBezTo>
                    <a:pt x="17940" y="14757"/>
                    <a:pt x="17920" y="14730"/>
                    <a:pt x="17897" y="14705"/>
                  </a:cubicBezTo>
                  <a:cubicBezTo>
                    <a:pt x="16476" y="13183"/>
                    <a:pt x="16438" y="11057"/>
                    <a:pt x="16157" y="9142"/>
                  </a:cubicBezTo>
                  <a:cubicBezTo>
                    <a:pt x="15910" y="7459"/>
                    <a:pt x="15493" y="5767"/>
                    <a:pt x="14678" y="4246"/>
                  </a:cubicBezTo>
                  <a:cubicBezTo>
                    <a:pt x="13273" y="1628"/>
                    <a:pt x="10688" y="0"/>
                    <a:pt x="7653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4" name="Google Shape;302;p37"/>
            <p:cNvSpPr/>
            <p:nvPr/>
          </p:nvSpPr>
          <p:spPr>
            <a:xfrm>
              <a:off x="603996" y="224794"/>
              <a:ext cx="69207" cy="47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6" h="21600" fill="norm" stroke="1" extrusionOk="0">
                  <a:moveTo>
                    <a:pt x="17197" y="0"/>
                  </a:moveTo>
                  <a:cubicBezTo>
                    <a:pt x="14411" y="0"/>
                    <a:pt x="11626" y="3803"/>
                    <a:pt x="9359" y="5891"/>
                  </a:cubicBezTo>
                  <a:cubicBezTo>
                    <a:pt x="6153" y="8840"/>
                    <a:pt x="2901" y="11991"/>
                    <a:pt x="536" y="16470"/>
                  </a:cubicBezTo>
                  <a:cubicBezTo>
                    <a:pt x="-664" y="18721"/>
                    <a:pt x="285" y="21600"/>
                    <a:pt x="2065" y="21600"/>
                  </a:cubicBezTo>
                  <a:cubicBezTo>
                    <a:pt x="2203" y="21600"/>
                    <a:pt x="2342" y="21584"/>
                    <a:pt x="2491" y="21546"/>
                  </a:cubicBezTo>
                  <a:cubicBezTo>
                    <a:pt x="6445" y="20583"/>
                    <a:pt x="10026" y="17611"/>
                    <a:pt x="13473" y="14669"/>
                  </a:cubicBezTo>
                  <a:cubicBezTo>
                    <a:pt x="16673" y="11945"/>
                    <a:pt x="20290" y="10338"/>
                    <a:pt x="20782" y="4315"/>
                  </a:cubicBezTo>
                  <a:cubicBezTo>
                    <a:pt x="20936" y="2460"/>
                    <a:pt x="19843" y="1110"/>
                    <a:pt x="18869" y="504"/>
                  </a:cubicBezTo>
                  <a:cubicBezTo>
                    <a:pt x="18315" y="155"/>
                    <a:pt x="17756" y="0"/>
                    <a:pt x="17197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5" name="Google Shape;303;p37"/>
            <p:cNvSpPr/>
            <p:nvPr/>
          </p:nvSpPr>
          <p:spPr>
            <a:xfrm>
              <a:off x="508009" y="105235"/>
              <a:ext cx="56011" cy="58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5992" y="0"/>
                  </a:moveTo>
                  <a:cubicBezTo>
                    <a:pt x="11924" y="0"/>
                    <a:pt x="9534" y="3769"/>
                    <a:pt x="6994" y="6813"/>
                  </a:cubicBezTo>
                  <a:cubicBezTo>
                    <a:pt x="4378" y="9933"/>
                    <a:pt x="987" y="13324"/>
                    <a:pt x="73" y="17409"/>
                  </a:cubicBezTo>
                  <a:cubicBezTo>
                    <a:pt x="-346" y="19262"/>
                    <a:pt x="1081" y="21600"/>
                    <a:pt x="3033" y="21600"/>
                  </a:cubicBezTo>
                  <a:cubicBezTo>
                    <a:pt x="3352" y="21600"/>
                    <a:pt x="3690" y="21537"/>
                    <a:pt x="4034" y="21392"/>
                  </a:cubicBezTo>
                  <a:cubicBezTo>
                    <a:pt x="7957" y="19816"/>
                    <a:pt x="10717" y="16488"/>
                    <a:pt x="13783" y="13658"/>
                  </a:cubicBezTo>
                  <a:cubicBezTo>
                    <a:pt x="17181" y="10532"/>
                    <a:pt x="21254" y="8301"/>
                    <a:pt x="20422" y="3038"/>
                  </a:cubicBezTo>
                  <a:cubicBezTo>
                    <a:pt x="20209" y="1733"/>
                    <a:pt x="18826" y="454"/>
                    <a:pt x="17568" y="176"/>
                  </a:cubicBezTo>
                  <a:cubicBezTo>
                    <a:pt x="17018" y="57"/>
                    <a:pt x="16492" y="0"/>
                    <a:pt x="15992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6" name="Google Shape;304;p37"/>
            <p:cNvSpPr/>
            <p:nvPr/>
          </p:nvSpPr>
          <p:spPr>
            <a:xfrm>
              <a:off x="350490" y="0"/>
              <a:ext cx="35344" cy="76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5" h="21600" fill="norm" stroke="1" extrusionOk="0">
                  <a:moveTo>
                    <a:pt x="9778" y="0"/>
                  </a:moveTo>
                  <a:cubicBezTo>
                    <a:pt x="5578" y="0"/>
                    <a:pt x="1618" y="1070"/>
                    <a:pt x="948" y="3461"/>
                  </a:cubicBezTo>
                  <a:cubicBezTo>
                    <a:pt x="-432" y="8314"/>
                    <a:pt x="-662" y="13963"/>
                    <a:pt x="2718" y="18648"/>
                  </a:cubicBezTo>
                  <a:cubicBezTo>
                    <a:pt x="4168" y="20669"/>
                    <a:pt x="7498" y="21600"/>
                    <a:pt x="10838" y="21600"/>
                  </a:cubicBezTo>
                  <a:cubicBezTo>
                    <a:pt x="15028" y="21600"/>
                    <a:pt x="19218" y="20141"/>
                    <a:pt x="19728" y="17544"/>
                  </a:cubicBezTo>
                  <a:cubicBezTo>
                    <a:pt x="20548" y="13349"/>
                    <a:pt x="20338" y="8966"/>
                    <a:pt x="20698" y="4738"/>
                  </a:cubicBezTo>
                  <a:cubicBezTo>
                    <a:pt x="20938" y="1757"/>
                    <a:pt x="15168" y="0"/>
                    <a:pt x="9778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7" name="Google Shape;305;p37"/>
            <p:cNvSpPr/>
            <p:nvPr/>
          </p:nvSpPr>
          <p:spPr>
            <a:xfrm>
              <a:off x="151680" y="54393"/>
              <a:ext cx="61680" cy="74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5" h="21600" fill="norm" stroke="1" extrusionOk="0">
                  <a:moveTo>
                    <a:pt x="5622" y="0"/>
                  </a:moveTo>
                  <a:cubicBezTo>
                    <a:pt x="2235" y="0"/>
                    <a:pt x="-1085" y="2253"/>
                    <a:pt x="339" y="5811"/>
                  </a:cubicBezTo>
                  <a:cubicBezTo>
                    <a:pt x="1762" y="9344"/>
                    <a:pt x="5032" y="12124"/>
                    <a:pt x="7657" y="15031"/>
                  </a:cubicBezTo>
                  <a:cubicBezTo>
                    <a:pt x="9921" y="17551"/>
                    <a:pt x="12557" y="20813"/>
                    <a:pt x="16316" y="21526"/>
                  </a:cubicBezTo>
                  <a:cubicBezTo>
                    <a:pt x="16578" y="21575"/>
                    <a:pt x="16833" y="21600"/>
                    <a:pt x="17078" y="21600"/>
                  </a:cubicBezTo>
                  <a:cubicBezTo>
                    <a:pt x="18719" y="21600"/>
                    <a:pt x="19820" y="20518"/>
                    <a:pt x="20037" y="19012"/>
                  </a:cubicBezTo>
                  <a:cubicBezTo>
                    <a:pt x="20515" y="15789"/>
                    <a:pt x="17973" y="12552"/>
                    <a:pt x="16161" y="9914"/>
                  </a:cubicBezTo>
                  <a:cubicBezTo>
                    <a:pt x="14209" y="7066"/>
                    <a:pt x="12334" y="3262"/>
                    <a:pt x="9409" y="1142"/>
                  </a:cubicBezTo>
                  <a:cubicBezTo>
                    <a:pt x="8336" y="359"/>
                    <a:pt x="6973" y="0"/>
                    <a:pt x="5622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8" name="Google Shape;306;p37"/>
            <p:cNvSpPr/>
            <p:nvPr/>
          </p:nvSpPr>
          <p:spPr>
            <a:xfrm>
              <a:off x="60463" y="165979"/>
              <a:ext cx="70212" cy="53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9" h="21600" fill="norm" stroke="1" extrusionOk="0">
                  <a:moveTo>
                    <a:pt x="6271" y="0"/>
                  </a:moveTo>
                  <a:cubicBezTo>
                    <a:pt x="3176" y="0"/>
                    <a:pt x="113" y="2799"/>
                    <a:pt x="3" y="7271"/>
                  </a:cubicBezTo>
                  <a:cubicBezTo>
                    <a:pt x="-80" y="10700"/>
                    <a:pt x="1415" y="13548"/>
                    <a:pt x="3827" y="14660"/>
                  </a:cubicBezTo>
                  <a:cubicBezTo>
                    <a:pt x="4161" y="14819"/>
                    <a:pt x="4510" y="14895"/>
                    <a:pt x="4854" y="14895"/>
                  </a:cubicBezTo>
                  <a:cubicBezTo>
                    <a:pt x="5343" y="14895"/>
                    <a:pt x="5828" y="14743"/>
                    <a:pt x="6271" y="14432"/>
                  </a:cubicBezTo>
                  <a:cubicBezTo>
                    <a:pt x="8094" y="15656"/>
                    <a:pt x="9834" y="17536"/>
                    <a:pt x="11590" y="18676"/>
                  </a:cubicBezTo>
                  <a:cubicBezTo>
                    <a:pt x="13773" y="20093"/>
                    <a:pt x="15909" y="21600"/>
                    <a:pt x="18269" y="21600"/>
                  </a:cubicBezTo>
                  <a:cubicBezTo>
                    <a:pt x="18785" y="21600"/>
                    <a:pt x="19311" y="21524"/>
                    <a:pt x="19848" y="21365"/>
                  </a:cubicBezTo>
                  <a:cubicBezTo>
                    <a:pt x="20681" y="21116"/>
                    <a:pt x="21520" y="19803"/>
                    <a:pt x="21421" y="18621"/>
                  </a:cubicBezTo>
                  <a:cubicBezTo>
                    <a:pt x="21067" y="14232"/>
                    <a:pt x="18701" y="11087"/>
                    <a:pt x="16347" y="8142"/>
                  </a:cubicBezTo>
                  <a:cubicBezTo>
                    <a:pt x="14018" y="5232"/>
                    <a:pt x="11074" y="1369"/>
                    <a:pt x="7912" y="270"/>
                  </a:cubicBezTo>
                  <a:cubicBezTo>
                    <a:pt x="7375" y="90"/>
                    <a:pt x="6823" y="0"/>
                    <a:pt x="6271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9" name="Google Shape;307;p37"/>
            <p:cNvSpPr/>
            <p:nvPr/>
          </p:nvSpPr>
          <p:spPr>
            <a:xfrm>
              <a:off x="-1" y="353538"/>
              <a:ext cx="77167" cy="35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3" h="21600" fill="norm" stroke="1" extrusionOk="0">
                  <a:moveTo>
                    <a:pt x="7831" y="0"/>
                  </a:moveTo>
                  <a:cubicBezTo>
                    <a:pt x="5425" y="0"/>
                    <a:pt x="3087" y="965"/>
                    <a:pt x="1239" y="4813"/>
                  </a:cubicBezTo>
                  <a:cubicBezTo>
                    <a:pt x="-754" y="8979"/>
                    <a:pt x="-255" y="17147"/>
                    <a:pt x="2111" y="20040"/>
                  </a:cubicBezTo>
                  <a:cubicBezTo>
                    <a:pt x="2601" y="20656"/>
                    <a:pt x="3127" y="21118"/>
                    <a:pt x="3672" y="21415"/>
                  </a:cubicBezTo>
                  <a:cubicBezTo>
                    <a:pt x="3917" y="21538"/>
                    <a:pt x="4176" y="21600"/>
                    <a:pt x="4435" y="21600"/>
                  </a:cubicBezTo>
                  <a:cubicBezTo>
                    <a:pt x="5302" y="21600"/>
                    <a:pt x="6210" y="20912"/>
                    <a:pt x="6914" y="19691"/>
                  </a:cubicBezTo>
                  <a:cubicBezTo>
                    <a:pt x="7799" y="19107"/>
                    <a:pt x="8893" y="18963"/>
                    <a:pt x="9960" y="18963"/>
                  </a:cubicBezTo>
                  <a:cubicBezTo>
                    <a:pt x="10909" y="18963"/>
                    <a:pt x="11835" y="19076"/>
                    <a:pt x="12566" y="19086"/>
                  </a:cubicBezTo>
                  <a:cubicBezTo>
                    <a:pt x="12747" y="19086"/>
                    <a:pt x="12924" y="19086"/>
                    <a:pt x="13101" y="19086"/>
                  </a:cubicBezTo>
                  <a:cubicBezTo>
                    <a:pt x="15353" y="19086"/>
                    <a:pt x="17291" y="18799"/>
                    <a:pt x="19398" y="16367"/>
                  </a:cubicBezTo>
                  <a:cubicBezTo>
                    <a:pt x="20846" y="14715"/>
                    <a:pt x="20773" y="10518"/>
                    <a:pt x="19875" y="8076"/>
                  </a:cubicBezTo>
                  <a:cubicBezTo>
                    <a:pt x="17586" y="1919"/>
                    <a:pt x="14218" y="1026"/>
                    <a:pt x="10854" y="369"/>
                  </a:cubicBezTo>
                  <a:cubicBezTo>
                    <a:pt x="9855" y="174"/>
                    <a:pt x="8834" y="0"/>
                    <a:pt x="7831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0" name="Google Shape;308;p37"/>
            <p:cNvSpPr/>
            <p:nvPr/>
          </p:nvSpPr>
          <p:spPr>
            <a:xfrm>
              <a:off x="89990" y="486294"/>
              <a:ext cx="60330" cy="439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27" h="21600" fill="norm" stroke="1" extrusionOk="0">
                  <a:moveTo>
                    <a:pt x="14217" y="0"/>
                  </a:moveTo>
                  <a:cubicBezTo>
                    <a:pt x="9197" y="0"/>
                    <a:pt x="2433" y="6689"/>
                    <a:pt x="595" y="11131"/>
                  </a:cubicBezTo>
                  <a:cubicBezTo>
                    <a:pt x="-1160" y="15364"/>
                    <a:pt x="1230" y="21600"/>
                    <a:pt x="4347" y="21600"/>
                  </a:cubicBezTo>
                  <a:cubicBezTo>
                    <a:pt x="4779" y="21600"/>
                    <a:pt x="5216" y="21483"/>
                    <a:pt x="5665" y="21231"/>
                  </a:cubicBezTo>
                  <a:cubicBezTo>
                    <a:pt x="8929" y="19362"/>
                    <a:pt x="11838" y="15582"/>
                    <a:pt x="14933" y="13009"/>
                  </a:cubicBezTo>
                  <a:cubicBezTo>
                    <a:pt x="16694" y="11550"/>
                    <a:pt x="20440" y="7787"/>
                    <a:pt x="19007" y="3864"/>
                  </a:cubicBezTo>
                  <a:cubicBezTo>
                    <a:pt x="17990" y="1090"/>
                    <a:pt x="16246" y="0"/>
                    <a:pt x="14217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1" name="Google Shape;309;p37"/>
            <p:cNvSpPr/>
            <p:nvPr/>
          </p:nvSpPr>
          <p:spPr>
            <a:xfrm>
              <a:off x="215509" y="609404"/>
              <a:ext cx="36255" cy="49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40" h="21600" fill="norm" stroke="1" extrusionOk="0">
                  <a:moveTo>
                    <a:pt x="16504" y="0"/>
                  </a:moveTo>
                  <a:cubicBezTo>
                    <a:pt x="16416" y="0"/>
                    <a:pt x="16337" y="0"/>
                    <a:pt x="16257" y="8"/>
                  </a:cubicBezTo>
                  <a:cubicBezTo>
                    <a:pt x="11598" y="555"/>
                    <a:pt x="9878" y="2296"/>
                    <a:pt x="7142" y="5379"/>
                  </a:cubicBezTo>
                  <a:cubicBezTo>
                    <a:pt x="4954" y="7825"/>
                    <a:pt x="2925" y="10376"/>
                    <a:pt x="1010" y="12972"/>
                  </a:cubicBezTo>
                  <a:cubicBezTo>
                    <a:pt x="-2184" y="17354"/>
                    <a:pt x="2810" y="21600"/>
                    <a:pt x="7442" y="21600"/>
                  </a:cubicBezTo>
                  <a:cubicBezTo>
                    <a:pt x="9490" y="21600"/>
                    <a:pt x="11466" y="20767"/>
                    <a:pt x="12631" y="18749"/>
                  </a:cubicBezTo>
                  <a:cubicBezTo>
                    <a:pt x="14351" y="15793"/>
                    <a:pt x="15869" y="12769"/>
                    <a:pt x="17272" y="9701"/>
                  </a:cubicBezTo>
                  <a:cubicBezTo>
                    <a:pt x="18913" y="6145"/>
                    <a:pt x="19416" y="3976"/>
                    <a:pt x="17537" y="458"/>
                  </a:cubicBezTo>
                  <a:cubicBezTo>
                    <a:pt x="17342" y="105"/>
                    <a:pt x="16910" y="0"/>
                    <a:pt x="16504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2" name="Google Shape;310;p37"/>
            <p:cNvSpPr/>
            <p:nvPr/>
          </p:nvSpPr>
          <p:spPr>
            <a:xfrm>
              <a:off x="336798" y="627006"/>
              <a:ext cx="28256" cy="736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74" h="21600" fill="norm" stroke="1" extrusionOk="0">
                  <a:moveTo>
                    <a:pt x="16469" y="0"/>
                  </a:moveTo>
                  <a:cubicBezTo>
                    <a:pt x="16011" y="0"/>
                    <a:pt x="15552" y="45"/>
                    <a:pt x="15164" y="135"/>
                  </a:cubicBezTo>
                  <a:cubicBezTo>
                    <a:pt x="1811" y="3411"/>
                    <a:pt x="-1460" y="12899"/>
                    <a:pt x="540" y="18795"/>
                  </a:cubicBezTo>
                  <a:cubicBezTo>
                    <a:pt x="1199" y="20733"/>
                    <a:pt x="4752" y="21600"/>
                    <a:pt x="8528" y="21600"/>
                  </a:cubicBezTo>
                  <a:cubicBezTo>
                    <a:pt x="13364" y="21600"/>
                    <a:pt x="18587" y="20177"/>
                    <a:pt x="18540" y="17763"/>
                  </a:cubicBezTo>
                  <a:cubicBezTo>
                    <a:pt x="18493" y="14687"/>
                    <a:pt x="17622" y="11722"/>
                    <a:pt x="18293" y="8631"/>
                  </a:cubicBezTo>
                  <a:cubicBezTo>
                    <a:pt x="18858" y="5976"/>
                    <a:pt x="20140" y="3461"/>
                    <a:pt x="19046" y="812"/>
                  </a:cubicBezTo>
                  <a:cubicBezTo>
                    <a:pt x="18846" y="286"/>
                    <a:pt x="17634" y="0"/>
                    <a:pt x="16469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3" name="Google Shape;311;p37"/>
            <p:cNvSpPr/>
            <p:nvPr/>
          </p:nvSpPr>
          <p:spPr>
            <a:xfrm>
              <a:off x="617850" y="369603"/>
              <a:ext cx="64178" cy="300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54" h="21600" fill="norm" stroke="1" extrusionOk="0">
                  <a:moveTo>
                    <a:pt x="10105" y="0"/>
                  </a:moveTo>
                  <a:cubicBezTo>
                    <a:pt x="6265" y="0"/>
                    <a:pt x="2296" y="1902"/>
                    <a:pt x="329" y="8505"/>
                  </a:cubicBezTo>
                  <a:cubicBezTo>
                    <a:pt x="-376" y="10849"/>
                    <a:pt x="123" y="14776"/>
                    <a:pt x="1163" y="16065"/>
                  </a:cubicBezTo>
                  <a:cubicBezTo>
                    <a:pt x="2538" y="17771"/>
                    <a:pt x="3984" y="17869"/>
                    <a:pt x="5467" y="17869"/>
                  </a:cubicBezTo>
                  <a:cubicBezTo>
                    <a:pt x="5642" y="17869"/>
                    <a:pt x="5822" y="17869"/>
                    <a:pt x="5997" y="17869"/>
                  </a:cubicBezTo>
                  <a:cubicBezTo>
                    <a:pt x="6450" y="17869"/>
                    <a:pt x="6898" y="17869"/>
                    <a:pt x="7356" y="17930"/>
                  </a:cubicBezTo>
                  <a:cubicBezTo>
                    <a:pt x="9626" y="18237"/>
                    <a:pt x="11834" y="19575"/>
                    <a:pt x="14012" y="21134"/>
                  </a:cubicBezTo>
                  <a:cubicBezTo>
                    <a:pt x="14455" y="21453"/>
                    <a:pt x="14877" y="21600"/>
                    <a:pt x="15278" y="21600"/>
                  </a:cubicBezTo>
                  <a:cubicBezTo>
                    <a:pt x="19695" y="21600"/>
                    <a:pt x="21224" y="3535"/>
                    <a:pt x="16292" y="1411"/>
                  </a:cubicBezTo>
                  <a:cubicBezTo>
                    <a:pt x="14563" y="663"/>
                    <a:pt x="12360" y="0"/>
                    <a:pt x="10105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375" name="IMG_4565.png" descr="IMG_4565.png"/>
          <p:cNvPicPr>
            <a:picLocks noChangeAspect="1"/>
          </p:cNvPicPr>
          <p:nvPr/>
        </p:nvPicPr>
        <p:blipFill>
          <a:blip r:embed="rId5">
            <a:extLst/>
          </a:blip>
          <a:srcRect l="53753" t="51118" r="40816" b="45952"/>
          <a:stretch>
            <a:fillRect/>
          </a:stretch>
        </p:blipFill>
        <p:spPr>
          <a:xfrm>
            <a:off x="3319357" y="1420912"/>
            <a:ext cx="1098788" cy="44453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376" name="القواس… القواس الاسس ✖️،➗ من اليمين الى اليسار ➕، ➖ من اليمين الى اليسار " descr="القواس… القواس الاسس ✖️،➗ من اليمين الى اليسار ➕، ➖ من اليمين الى اليسار 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64551" y="727459"/>
            <a:ext cx="1542463" cy="1250130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1377" name="Google Shape;4451;p94"/>
          <p:cNvSpPr/>
          <p:nvPr/>
        </p:nvSpPr>
        <p:spPr>
          <a:xfrm>
            <a:off x="6386545" y="923142"/>
            <a:ext cx="266296" cy="4850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6365" y="10765"/>
                </a:lnTo>
                <a:lnTo>
                  <a:pt x="21600" y="21600"/>
                </a:lnTo>
                <a:lnTo>
                  <a:pt x="0" y="10765"/>
                </a:lnTo>
                <a:lnTo>
                  <a:pt x="21600" y="0"/>
                </a:lnTo>
                <a:close/>
              </a:path>
            </a:pathLst>
          </a:custGeom>
          <a:solidFill>
            <a:srgbClr val="B51A00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r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Class="entr" nodeType="after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3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3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1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8" dur="1000"/>
                                        <p:tgtEl>
                                          <p:spTgt spid="1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74" grpId="1"/>
      <p:bldP build="whole" bldLvl="1" animBg="1" rev="0" advAuto="0" spid="1376" grpId="2"/>
      <p:bldP build="whole" bldLvl="1" animBg="1" rev="0" advAuto="0" spid="1362" grpId="3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9" name="مستطيل مستدير الزوايا"/>
          <p:cNvSpPr/>
          <p:nvPr/>
        </p:nvSpPr>
        <p:spPr>
          <a:xfrm>
            <a:off x="1239259" y="1627104"/>
            <a:ext cx="5279877" cy="1154200"/>
          </a:xfrm>
          <a:prstGeom prst="roundRect">
            <a:avLst>
              <a:gd name="adj" fmla="val 16505"/>
            </a:avLst>
          </a:prstGeom>
          <a:solidFill>
            <a:schemeClr val="accent3">
              <a:lumOff val="44000"/>
            </a:schemeClr>
          </a:solidFill>
          <a:ln w="12700">
            <a:solidFill>
              <a:schemeClr val="accent2"/>
            </a:solidFill>
            <a:custDash>
              <a:ds d="600000" sp="600000"/>
            </a:custDash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pic>
        <p:nvPicPr>
          <p:cNvPr id="1380" name="IMG_4622.png" descr="IMG_4622.png"/>
          <p:cNvPicPr>
            <a:picLocks noChangeAspect="1"/>
          </p:cNvPicPr>
          <p:nvPr/>
        </p:nvPicPr>
        <p:blipFill>
          <a:blip r:embed="rId2">
            <a:extLst/>
          </a:blip>
          <a:srcRect l="91328" t="26734" r="1414" b="70164"/>
          <a:stretch>
            <a:fillRect/>
          </a:stretch>
        </p:blipFill>
        <p:spPr>
          <a:xfrm>
            <a:off x="7176193" y="3388612"/>
            <a:ext cx="1150896" cy="368785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390" name="تجميع"/>
          <p:cNvGrpSpPr/>
          <p:nvPr/>
        </p:nvGrpSpPr>
        <p:grpSpPr>
          <a:xfrm>
            <a:off x="6987182" y="3763659"/>
            <a:ext cx="1384617" cy="903111"/>
            <a:chOff x="0" y="0"/>
            <a:chExt cx="1384615" cy="903110"/>
          </a:xfrm>
        </p:grpSpPr>
        <p:sp>
          <p:nvSpPr>
            <p:cNvPr id="1381" name="مستطيل مستدير الزوايا"/>
            <p:cNvSpPr/>
            <p:nvPr/>
          </p:nvSpPr>
          <p:spPr>
            <a:xfrm>
              <a:off x="190493" y="0"/>
              <a:ext cx="1194123" cy="760497"/>
            </a:xfrm>
            <a:prstGeom prst="roundRect">
              <a:avLst>
                <a:gd name="adj" fmla="val 24520"/>
              </a:avLst>
            </a:prstGeom>
            <a:solidFill>
              <a:schemeClr val="accent3">
                <a:lumOff val="44000"/>
              </a:schemeClr>
            </a:solidFill>
            <a:ln w="12700" cap="flat">
              <a:solidFill>
                <a:srgbClr val="65B96D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2" name="فكر…"/>
            <p:cNvSpPr txBox="1"/>
            <p:nvPr/>
          </p:nvSpPr>
          <p:spPr>
            <a:xfrm>
              <a:off x="967903" y="66287"/>
              <a:ext cx="410371" cy="6279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فكر </a:t>
              </a:r>
            </a:p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زاوج </a:t>
              </a:r>
            </a:p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شارك</a:t>
              </a:r>
            </a:p>
          </p:txBody>
        </p:sp>
        <p:pic>
          <p:nvPicPr>
            <p:cNvPr id="1383" name="صورة 7" descr="صورة 7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1539754">
              <a:off x="83867" y="312677"/>
              <a:ext cx="513126" cy="5041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389" name="تجميع"/>
            <p:cNvGrpSpPr/>
            <p:nvPr/>
          </p:nvGrpSpPr>
          <p:grpSpPr>
            <a:xfrm>
              <a:off x="579399" y="113497"/>
              <a:ext cx="388505" cy="390287"/>
              <a:chOff x="0" y="0"/>
              <a:chExt cx="388503" cy="390286"/>
            </a:xfrm>
          </p:grpSpPr>
          <p:sp>
            <p:nvSpPr>
              <p:cNvPr id="1384" name="Google Shape;9829;p102"/>
              <p:cNvSpPr/>
              <p:nvPr/>
            </p:nvSpPr>
            <p:spPr>
              <a:xfrm>
                <a:off x="34672" y="57883"/>
                <a:ext cx="67204" cy="67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69" y="0"/>
                    </a:moveTo>
                    <a:cubicBezTo>
                      <a:pt x="4978" y="0"/>
                      <a:pt x="0" y="4989"/>
                      <a:pt x="0" y="10969"/>
                    </a:cubicBezTo>
                    <a:cubicBezTo>
                      <a:pt x="0" y="16949"/>
                      <a:pt x="4978" y="21600"/>
                      <a:pt x="10969" y="21600"/>
                    </a:cubicBezTo>
                    <a:cubicBezTo>
                      <a:pt x="16949" y="21600"/>
                      <a:pt x="21600" y="16949"/>
                      <a:pt x="21600" y="10969"/>
                    </a:cubicBezTo>
                    <a:cubicBezTo>
                      <a:pt x="21600" y="4989"/>
                      <a:pt x="16949" y="0"/>
                      <a:pt x="1096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85" name="Google Shape;9830;p102"/>
              <p:cNvSpPr/>
              <p:nvPr/>
            </p:nvSpPr>
            <p:spPr>
              <a:xfrm>
                <a:off x="113229" y="0"/>
                <a:ext cx="161280" cy="1370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70" y="0"/>
                    </a:moveTo>
                    <a:cubicBezTo>
                      <a:pt x="1938" y="0"/>
                      <a:pt x="0" y="2441"/>
                      <a:pt x="0" y="5538"/>
                    </a:cubicBezTo>
                    <a:lnTo>
                      <a:pt x="0" y="9287"/>
                    </a:lnTo>
                    <a:cubicBezTo>
                      <a:pt x="0" y="12219"/>
                      <a:pt x="2079" y="14500"/>
                      <a:pt x="4570" y="14500"/>
                    </a:cubicBezTo>
                    <a:lnTo>
                      <a:pt x="10108" y="14500"/>
                    </a:lnTo>
                    <a:lnTo>
                      <a:pt x="15786" y="21181"/>
                    </a:lnTo>
                    <a:cubicBezTo>
                      <a:pt x="16137" y="21486"/>
                      <a:pt x="16542" y="21600"/>
                      <a:pt x="16933" y="21600"/>
                    </a:cubicBezTo>
                    <a:cubicBezTo>
                      <a:pt x="17161" y="21600"/>
                      <a:pt x="17381" y="21564"/>
                      <a:pt x="17583" y="21507"/>
                    </a:cubicBezTo>
                    <a:cubicBezTo>
                      <a:pt x="18137" y="21181"/>
                      <a:pt x="18414" y="20364"/>
                      <a:pt x="18414" y="19873"/>
                    </a:cubicBezTo>
                    <a:lnTo>
                      <a:pt x="18414" y="14174"/>
                    </a:lnTo>
                    <a:cubicBezTo>
                      <a:pt x="20216" y="13357"/>
                      <a:pt x="21600" y="11402"/>
                      <a:pt x="21600" y="8962"/>
                    </a:cubicBezTo>
                    <a:lnTo>
                      <a:pt x="21600" y="5538"/>
                    </a:lnTo>
                    <a:cubicBezTo>
                      <a:pt x="21600" y="2441"/>
                      <a:pt x="19385" y="0"/>
                      <a:pt x="17030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86" name="Google Shape;9831;p102"/>
              <p:cNvSpPr/>
              <p:nvPr/>
            </p:nvSpPr>
            <p:spPr>
              <a:xfrm>
                <a:off x="0" y="136472"/>
                <a:ext cx="181832" cy="2519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6" h="21600" fill="norm" stroke="1" extrusionOk="0">
                    <a:moveTo>
                      <a:pt x="12423" y="12672"/>
                    </a:moveTo>
                    <a:lnTo>
                      <a:pt x="13863" y="15685"/>
                    </a:lnTo>
                    <a:lnTo>
                      <a:pt x="4382" y="15685"/>
                    </a:lnTo>
                    <a:lnTo>
                      <a:pt x="5224" y="12936"/>
                    </a:lnTo>
                    <a:lnTo>
                      <a:pt x="5224" y="12672"/>
                    </a:lnTo>
                    <a:close/>
                    <a:moveTo>
                      <a:pt x="5224" y="0"/>
                    </a:moveTo>
                    <a:cubicBezTo>
                      <a:pt x="4024" y="0"/>
                      <a:pt x="3064" y="619"/>
                      <a:pt x="2703" y="1418"/>
                    </a:cubicBezTo>
                    <a:lnTo>
                      <a:pt x="63" y="10191"/>
                    </a:lnTo>
                    <a:cubicBezTo>
                      <a:pt x="-295" y="11519"/>
                      <a:pt x="905" y="12672"/>
                      <a:pt x="2584" y="12672"/>
                    </a:cubicBezTo>
                    <a:lnTo>
                      <a:pt x="63" y="20382"/>
                    </a:lnTo>
                    <a:cubicBezTo>
                      <a:pt x="-177" y="20914"/>
                      <a:pt x="303" y="21355"/>
                      <a:pt x="905" y="21532"/>
                    </a:cubicBezTo>
                    <a:cubicBezTo>
                      <a:pt x="1034" y="21566"/>
                      <a:pt x="1160" y="21580"/>
                      <a:pt x="1282" y="21580"/>
                    </a:cubicBezTo>
                    <a:cubicBezTo>
                      <a:pt x="1830" y="21580"/>
                      <a:pt x="2287" y="21277"/>
                      <a:pt x="2584" y="20914"/>
                    </a:cubicBezTo>
                    <a:lnTo>
                      <a:pt x="3662" y="17721"/>
                    </a:lnTo>
                    <a:lnTo>
                      <a:pt x="14704" y="17721"/>
                    </a:lnTo>
                    <a:lnTo>
                      <a:pt x="15904" y="20115"/>
                    </a:lnTo>
                    <a:cubicBezTo>
                      <a:pt x="16300" y="21071"/>
                      <a:pt x="17363" y="21600"/>
                      <a:pt x="18395" y="21600"/>
                    </a:cubicBezTo>
                    <a:cubicBezTo>
                      <a:pt x="18608" y="21600"/>
                      <a:pt x="18818" y="21577"/>
                      <a:pt x="19023" y="21532"/>
                    </a:cubicBezTo>
                    <a:cubicBezTo>
                      <a:pt x="20463" y="21355"/>
                      <a:pt x="21305" y="20205"/>
                      <a:pt x="21065" y="19229"/>
                    </a:cubicBezTo>
                    <a:lnTo>
                      <a:pt x="17104" y="10368"/>
                    </a:lnTo>
                    <a:cubicBezTo>
                      <a:pt x="16864" y="9482"/>
                      <a:pt x="15782" y="8951"/>
                      <a:pt x="14582" y="8951"/>
                    </a:cubicBezTo>
                    <a:lnTo>
                      <a:pt x="11825" y="8951"/>
                    </a:lnTo>
                    <a:cubicBezTo>
                      <a:pt x="11105" y="8951"/>
                      <a:pt x="10503" y="8506"/>
                      <a:pt x="10503" y="7974"/>
                    </a:cubicBezTo>
                    <a:cubicBezTo>
                      <a:pt x="10503" y="7353"/>
                      <a:pt x="11105" y="6911"/>
                      <a:pt x="11825" y="6911"/>
                    </a:cubicBezTo>
                    <a:lnTo>
                      <a:pt x="15782" y="6911"/>
                    </a:lnTo>
                    <a:cubicBezTo>
                      <a:pt x="17222" y="6911"/>
                      <a:pt x="18422" y="6025"/>
                      <a:pt x="18422" y="4962"/>
                    </a:cubicBezTo>
                    <a:cubicBezTo>
                      <a:pt x="18422" y="3809"/>
                      <a:pt x="17222" y="2923"/>
                      <a:pt x="15782" y="2923"/>
                    </a:cubicBezTo>
                    <a:lnTo>
                      <a:pt x="8583" y="2923"/>
                    </a:lnTo>
                    <a:lnTo>
                      <a:pt x="7624" y="1063"/>
                    </a:lnTo>
                    <a:cubicBezTo>
                      <a:pt x="7262" y="442"/>
                      <a:pt x="6302" y="0"/>
                      <a:pt x="5224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87" name="Google Shape;9832;p102"/>
              <p:cNvSpPr/>
              <p:nvPr/>
            </p:nvSpPr>
            <p:spPr>
              <a:xfrm>
                <a:off x="285895" y="57883"/>
                <a:ext cx="67170" cy="67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36" y="0"/>
                    </a:moveTo>
                    <a:cubicBezTo>
                      <a:pt x="4653" y="0"/>
                      <a:pt x="0" y="4989"/>
                      <a:pt x="0" y="10969"/>
                    </a:cubicBezTo>
                    <a:cubicBezTo>
                      <a:pt x="0" y="16949"/>
                      <a:pt x="4653" y="21600"/>
                      <a:pt x="10636" y="21600"/>
                    </a:cubicBezTo>
                    <a:cubicBezTo>
                      <a:pt x="16619" y="21600"/>
                      <a:pt x="21600" y="16949"/>
                      <a:pt x="21600" y="10969"/>
                    </a:cubicBezTo>
                    <a:cubicBezTo>
                      <a:pt x="21600" y="4989"/>
                      <a:pt x="16619" y="0"/>
                      <a:pt x="10636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88" name="Google Shape;9833;p102"/>
              <p:cNvSpPr/>
              <p:nvPr/>
            </p:nvSpPr>
            <p:spPr>
              <a:xfrm>
                <a:off x="206527" y="137489"/>
                <a:ext cx="181977" cy="2527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3" h="21600" fill="norm" stroke="1" extrusionOk="0">
                    <a:moveTo>
                      <a:pt x="15809" y="12544"/>
                    </a:moveTo>
                    <a:lnTo>
                      <a:pt x="15809" y="12807"/>
                    </a:lnTo>
                    <a:lnTo>
                      <a:pt x="16651" y="15547"/>
                    </a:lnTo>
                    <a:lnTo>
                      <a:pt x="7289" y="15547"/>
                    </a:lnTo>
                    <a:lnTo>
                      <a:pt x="8610" y="12544"/>
                    </a:lnTo>
                    <a:close/>
                    <a:moveTo>
                      <a:pt x="15809" y="0"/>
                    </a:moveTo>
                    <a:cubicBezTo>
                      <a:pt x="14731" y="0"/>
                      <a:pt x="13890" y="443"/>
                      <a:pt x="13410" y="1060"/>
                    </a:cubicBezTo>
                    <a:lnTo>
                      <a:pt x="12450" y="3003"/>
                    </a:lnTo>
                    <a:lnTo>
                      <a:pt x="5251" y="3003"/>
                    </a:lnTo>
                    <a:cubicBezTo>
                      <a:pt x="3811" y="3003"/>
                      <a:pt x="2611" y="3886"/>
                      <a:pt x="2611" y="4946"/>
                    </a:cubicBezTo>
                    <a:cubicBezTo>
                      <a:pt x="2611" y="6095"/>
                      <a:pt x="3811" y="6979"/>
                      <a:pt x="5251" y="6979"/>
                    </a:cubicBezTo>
                    <a:lnTo>
                      <a:pt x="9212" y="6979"/>
                    </a:lnTo>
                    <a:cubicBezTo>
                      <a:pt x="9932" y="6979"/>
                      <a:pt x="10530" y="7419"/>
                      <a:pt x="10530" y="7949"/>
                    </a:cubicBezTo>
                    <a:cubicBezTo>
                      <a:pt x="10530" y="8479"/>
                      <a:pt x="9932" y="8921"/>
                      <a:pt x="9212" y="8921"/>
                    </a:cubicBezTo>
                    <a:lnTo>
                      <a:pt x="6451" y="8921"/>
                    </a:lnTo>
                    <a:cubicBezTo>
                      <a:pt x="5251" y="8921"/>
                      <a:pt x="4291" y="9451"/>
                      <a:pt x="3929" y="10335"/>
                    </a:cubicBezTo>
                    <a:lnTo>
                      <a:pt x="90" y="19169"/>
                    </a:lnTo>
                    <a:cubicBezTo>
                      <a:pt x="-268" y="20229"/>
                      <a:pt x="452" y="21289"/>
                      <a:pt x="2010" y="21552"/>
                    </a:cubicBezTo>
                    <a:cubicBezTo>
                      <a:pt x="2177" y="21578"/>
                      <a:pt x="2356" y="21592"/>
                      <a:pt x="2539" y="21592"/>
                    </a:cubicBezTo>
                    <a:cubicBezTo>
                      <a:pt x="3651" y="21592"/>
                      <a:pt x="4923" y="21115"/>
                      <a:pt x="5129" y="20052"/>
                    </a:cubicBezTo>
                    <a:lnTo>
                      <a:pt x="6329" y="17666"/>
                    </a:lnTo>
                    <a:lnTo>
                      <a:pt x="17371" y="17666"/>
                    </a:lnTo>
                    <a:lnTo>
                      <a:pt x="18449" y="20846"/>
                    </a:lnTo>
                    <a:cubicBezTo>
                      <a:pt x="18647" y="21283"/>
                      <a:pt x="19169" y="21600"/>
                      <a:pt x="19751" y="21600"/>
                    </a:cubicBezTo>
                    <a:cubicBezTo>
                      <a:pt x="19877" y="21600"/>
                      <a:pt x="20003" y="21583"/>
                      <a:pt x="20128" y="21552"/>
                    </a:cubicBezTo>
                    <a:cubicBezTo>
                      <a:pt x="20852" y="21376"/>
                      <a:pt x="21332" y="20846"/>
                      <a:pt x="20970" y="20316"/>
                    </a:cubicBezTo>
                    <a:lnTo>
                      <a:pt x="18449" y="12721"/>
                    </a:lnTo>
                    <a:cubicBezTo>
                      <a:pt x="20128" y="12544"/>
                      <a:pt x="21332" y="11394"/>
                      <a:pt x="21092" y="10158"/>
                    </a:cubicBezTo>
                    <a:lnTo>
                      <a:pt x="18331" y="1413"/>
                    </a:lnTo>
                    <a:cubicBezTo>
                      <a:pt x="18091" y="530"/>
                      <a:pt x="17009" y="0"/>
                      <a:pt x="1580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pic>
        <p:nvPicPr>
          <p:cNvPr id="1391" name="IMG_0547.gif" descr="IMG_0547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71589" y="1006214"/>
            <a:ext cx="802455" cy="60184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1394" name="تجميع"/>
          <p:cNvGrpSpPr/>
          <p:nvPr/>
        </p:nvGrpSpPr>
        <p:grpSpPr>
          <a:xfrm>
            <a:off x="4438851" y="923142"/>
            <a:ext cx="1962692" cy="517501"/>
            <a:chOff x="0" y="0"/>
            <a:chExt cx="1962691" cy="517500"/>
          </a:xfrm>
        </p:grpSpPr>
        <p:pic>
          <p:nvPicPr>
            <p:cNvPr id="1392" name="Google Shape;2483;p58" descr="Google Shape;2483;p58"/>
            <p:cNvPicPr>
              <a:picLocks noChangeAspect="1"/>
            </p:cNvPicPr>
            <p:nvPr/>
          </p:nvPicPr>
          <p:blipFill>
            <a:blip r:embed="rId5">
              <a:alphaModFix amt="83789"/>
              <a:extLst/>
            </a:blip>
            <a:stretch>
              <a:fillRect/>
            </a:stretch>
          </p:blipFill>
          <p:spPr>
            <a:xfrm>
              <a:off x="0" y="0"/>
              <a:ext cx="1962692" cy="517501"/>
            </a:xfrm>
            <a:prstGeom prst="rect">
              <a:avLst/>
            </a:prstGeom>
            <a:ln w="12700" cap="flat">
              <a:solidFill>
                <a:srgbClr val="CF7384"/>
              </a:solidFill>
              <a:prstDash val="solid"/>
              <a:miter lim="400000"/>
            </a:ln>
            <a:effectLst/>
          </p:spPr>
        </p:pic>
        <p:sp>
          <p:nvSpPr>
            <p:cNvPr id="1393" name="تحقق من فهمك"/>
            <p:cNvSpPr txBox="1"/>
            <p:nvPr/>
          </p:nvSpPr>
          <p:spPr>
            <a:xfrm>
              <a:off x="353372" y="86539"/>
              <a:ext cx="1354498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592566">
                <a:defRPr sz="27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</p:grpSp>
      <p:grpSp>
        <p:nvGrpSpPr>
          <p:cNvPr id="1397" name="تجميع"/>
          <p:cNvGrpSpPr/>
          <p:nvPr/>
        </p:nvGrpSpPr>
        <p:grpSpPr>
          <a:xfrm>
            <a:off x="7059802" y="4466492"/>
            <a:ext cx="1661270" cy="400556"/>
            <a:chOff x="0" y="0"/>
            <a:chExt cx="1661269" cy="400555"/>
          </a:xfrm>
        </p:grpSpPr>
        <p:pic>
          <p:nvPicPr>
            <p:cNvPr id="1395" name="Picture 8" descr="Picture 8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255796" y="0"/>
              <a:ext cx="405474" cy="3959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96" name="مربع نص 118"/>
            <p:cNvSpPr txBox="1"/>
            <p:nvPr/>
          </p:nvSpPr>
          <p:spPr>
            <a:xfrm>
              <a:off x="0" y="82878"/>
              <a:ext cx="1267383" cy="317678"/>
            </a:xfrm>
            <a:prstGeom prst="rect">
              <a:avLst/>
            </a:prstGeom>
            <a:noFill/>
            <a:ln w="12700" cap="flat">
              <a:solidFill>
                <a:srgbClr val="A65C5C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r">
                <a:defRPr b="1" sz="1600">
                  <a:solidFill>
                    <a:srgbClr val="519457"/>
                  </a:solidFill>
                </a:defRPr>
              </a:lvl1pPr>
            </a:lstStyle>
            <a:p>
              <a:pPr rtl="0">
                <a:defRPr/>
              </a:pPr>
              <a:r>
                <a:t>الاختيار العشوائي</a:t>
              </a:r>
            </a:p>
          </p:txBody>
        </p:sp>
      </p:grpSp>
      <p:sp>
        <p:nvSpPr>
          <p:cNvPr id="1398" name="١٣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١٣</a:t>
            </a:r>
          </a:p>
        </p:txBody>
      </p:sp>
      <p:pic>
        <p:nvPicPr>
          <p:cNvPr id="1399" name="IMG_6334.jpeg" descr="IMG_6334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653349" y="1640492"/>
            <a:ext cx="4451698" cy="596044"/>
          </a:xfrm>
          <a:prstGeom prst="rect">
            <a:avLst/>
          </a:prstGeom>
          <a:ln w="12700">
            <a:miter lim="400000"/>
          </a:ln>
        </p:spPr>
      </p:pic>
      <p:sp>
        <p:nvSpPr>
          <p:cNvPr id="1400" name="٣"/>
          <p:cNvSpPr txBox="1"/>
          <p:nvPr/>
        </p:nvSpPr>
        <p:spPr>
          <a:xfrm>
            <a:off x="5881749" y="2272351"/>
            <a:ext cx="446594" cy="382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2600">
                <a:solidFill>
                  <a:srgbClr val="474747"/>
                </a:solidFill>
              </a:defRPr>
            </a:lvl1pPr>
          </a:lstStyle>
          <a:p>
            <a:pPr rtl="0">
              <a:defRPr/>
            </a:pPr>
            <a:r>
              <a:t>٣</a:t>
            </a:r>
          </a:p>
        </p:txBody>
      </p:sp>
      <p:sp>
        <p:nvSpPr>
          <p:cNvPr id="1401" name="٦"/>
          <p:cNvSpPr txBox="1"/>
          <p:nvPr/>
        </p:nvSpPr>
        <p:spPr>
          <a:xfrm>
            <a:off x="4572000" y="2268739"/>
            <a:ext cx="446594" cy="382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2600">
                <a:solidFill>
                  <a:srgbClr val="474747"/>
                </a:solidFill>
              </a:defRPr>
            </a:lvl1pPr>
          </a:lstStyle>
          <a:p>
            <a:pPr rtl="0">
              <a:defRPr/>
            </a:pPr>
            <a:r>
              <a:t>٦</a:t>
            </a:r>
          </a:p>
        </p:txBody>
      </p:sp>
      <p:sp>
        <p:nvSpPr>
          <p:cNvPr id="1402" name="١٤٫٢"/>
          <p:cNvSpPr txBox="1"/>
          <p:nvPr/>
        </p:nvSpPr>
        <p:spPr>
          <a:xfrm>
            <a:off x="3180904" y="2268739"/>
            <a:ext cx="814894" cy="382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2600">
                <a:solidFill>
                  <a:srgbClr val="474747"/>
                </a:solidFill>
              </a:defRPr>
            </a:lvl1pPr>
          </a:lstStyle>
          <a:p>
            <a:pPr rtl="0">
              <a:defRPr/>
            </a:pPr>
            <a:r>
              <a:t>١٤٫٢</a:t>
            </a:r>
          </a:p>
        </p:txBody>
      </p:sp>
      <p:sp>
        <p:nvSpPr>
          <p:cNvPr id="1403" name="٢٧"/>
          <p:cNvSpPr txBox="1"/>
          <p:nvPr/>
        </p:nvSpPr>
        <p:spPr>
          <a:xfrm>
            <a:off x="1577394" y="2266487"/>
            <a:ext cx="446594" cy="3828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2600">
                <a:solidFill>
                  <a:srgbClr val="474747"/>
                </a:solidFill>
              </a:defRPr>
            </a:lvl1pPr>
          </a:lstStyle>
          <a:p>
            <a:pPr rtl="0">
              <a:defRPr/>
            </a:pPr>
            <a:r>
              <a:t>٢٧</a:t>
            </a:r>
          </a:p>
        </p:txBody>
      </p:sp>
      <p:grpSp>
        <p:nvGrpSpPr>
          <p:cNvPr id="1408" name="تجميع"/>
          <p:cNvGrpSpPr/>
          <p:nvPr/>
        </p:nvGrpSpPr>
        <p:grpSpPr>
          <a:xfrm>
            <a:off x="6047540" y="2266487"/>
            <a:ext cx="550771" cy="388763"/>
            <a:chOff x="0" y="0"/>
            <a:chExt cx="550770" cy="388761"/>
          </a:xfrm>
        </p:grpSpPr>
        <p:grpSp>
          <p:nvGrpSpPr>
            <p:cNvPr id="1406" name="Google Shape;4163;p86"/>
            <p:cNvGrpSpPr/>
            <p:nvPr/>
          </p:nvGrpSpPr>
          <p:grpSpPr>
            <a:xfrm>
              <a:off x="0" y="0"/>
              <a:ext cx="327475" cy="327475"/>
              <a:chOff x="0" y="0"/>
              <a:chExt cx="327474" cy="327474"/>
            </a:xfrm>
          </p:grpSpPr>
          <p:sp>
            <p:nvSpPr>
              <p:cNvPr id="1404" name="Google Shape;4164;p86"/>
              <p:cNvSpPr/>
              <p:nvPr/>
            </p:nvSpPr>
            <p:spPr>
              <a:xfrm>
                <a:off x="-1" y="-1"/>
                <a:ext cx="327475" cy="327475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405" name="Google Shape;4165;p86" descr="Google Shape;4165;p86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8182" y="3894"/>
                <a:ext cx="309073" cy="30907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407" name="أ"/>
            <p:cNvSpPr txBox="1"/>
            <p:nvPr/>
          </p:nvSpPr>
          <p:spPr>
            <a:xfrm>
              <a:off x="104177" y="5864"/>
              <a:ext cx="446594" cy="382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2600">
                  <a:solidFill>
                    <a:srgbClr val="474747"/>
                  </a:solidFill>
                </a:defRPr>
              </a:lvl1pPr>
            </a:lstStyle>
            <a:p>
              <a:pPr rtl="0">
                <a:defRPr/>
              </a:pPr>
              <a:r>
                <a:t>أ</a:t>
              </a:r>
            </a:p>
          </p:txBody>
        </p:sp>
      </p:grpSp>
      <p:grpSp>
        <p:nvGrpSpPr>
          <p:cNvPr id="1413" name="تجميع"/>
          <p:cNvGrpSpPr/>
          <p:nvPr/>
        </p:nvGrpSpPr>
        <p:grpSpPr>
          <a:xfrm>
            <a:off x="4795296" y="2238775"/>
            <a:ext cx="501759" cy="382899"/>
            <a:chOff x="0" y="0"/>
            <a:chExt cx="501757" cy="382897"/>
          </a:xfrm>
        </p:grpSpPr>
        <p:grpSp>
          <p:nvGrpSpPr>
            <p:cNvPr id="1411" name="Google Shape;4163;p86"/>
            <p:cNvGrpSpPr/>
            <p:nvPr/>
          </p:nvGrpSpPr>
          <p:grpSpPr>
            <a:xfrm>
              <a:off x="0" y="45710"/>
              <a:ext cx="327475" cy="327475"/>
              <a:chOff x="0" y="0"/>
              <a:chExt cx="327474" cy="327474"/>
            </a:xfrm>
          </p:grpSpPr>
          <p:sp>
            <p:nvSpPr>
              <p:cNvPr id="1409" name="Google Shape;4164;p86"/>
              <p:cNvSpPr/>
              <p:nvPr/>
            </p:nvSpPr>
            <p:spPr>
              <a:xfrm>
                <a:off x="-1" y="-1"/>
                <a:ext cx="327475" cy="327475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410" name="Google Shape;4165;p86" descr="Google Shape;4165;p86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8182" y="3894"/>
                <a:ext cx="309073" cy="30907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412" name="ب"/>
            <p:cNvSpPr txBox="1"/>
            <p:nvPr/>
          </p:nvSpPr>
          <p:spPr>
            <a:xfrm>
              <a:off x="55164" y="0"/>
              <a:ext cx="446594" cy="382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2600">
                  <a:solidFill>
                    <a:srgbClr val="474747"/>
                  </a:solidFill>
                </a:defRPr>
              </a:lvl1pPr>
            </a:lstStyle>
            <a:p>
              <a:pPr rtl="0">
                <a:defRPr/>
              </a:pPr>
              <a:r>
                <a:t>ب</a:t>
              </a:r>
            </a:p>
          </p:txBody>
        </p:sp>
      </p:grpSp>
      <p:grpSp>
        <p:nvGrpSpPr>
          <p:cNvPr id="1418" name="تجميع"/>
          <p:cNvGrpSpPr/>
          <p:nvPr/>
        </p:nvGrpSpPr>
        <p:grpSpPr>
          <a:xfrm>
            <a:off x="3832060" y="2171231"/>
            <a:ext cx="463554" cy="428595"/>
            <a:chOff x="0" y="0"/>
            <a:chExt cx="463552" cy="428594"/>
          </a:xfrm>
        </p:grpSpPr>
        <p:grpSp>
          <p:nvGrpSpPr>
            <p:cNvPr id="1416" name="Google Shape;4163;p86"/>
            <p:cNvGrpSpPr/>
            <p:nvPr/>
          </p:nvGrpSpPr>
          <p:grpSpPr>
            <a:xfrm>
              <a:off x="0" y="101120"/>
              <a:ext cx="327475" cy="327475"/>
              <a:chOff x="0" y="0"/>
              <a:chExt cx="327474" cy="327474"/>
            </a:xfrm>
          </p:grpSpPr>
          <p:sp>
            <p:nvSpPr>
              <p:cNvPr id="1414" name="Google Shape;4164;p86"/>
              <p:cNvSpPr/>
              <p:nvPr/>
            </p:nvSpPr>
            <p:spPr>
              <a:xfrm>
                <a:off x="-1" y="-1"/>
                <a:ext cx="327475" cy="327475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415" name="Google Shape;4165;p86" descr="Google Shape;4165;p86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8182" y="3894"/>
                <a:ext cx="309073" cy="30907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417" name="ج"/>
            <p:cNvSpPr txBox="1"/>
            <p:nvPr/>
          </p:nvSpPr>
          <p:spPr>
            <a:xfrm>
              <a:off x="104177" y="0"/>
              <a:ext cx="359376" cy="382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2600">
                  <a:solidFill>
                    <a:srgbClr val="474747"/>
                  </a:solidFill>
                </a:defRPr>
              </a:lvl1pPr>
            </a:lstStyle>
            <a:p>
              <a:pPr rtl="0">
                <a:defRPr/>
              </a:pPr>
              <a:r>
                <a:t>ج</a:t>
              </a:r>
            </a:p>
          </p:txBody>
        </p:sp>
      </p:grpSp>
      <p:grpSp>
        <p:nvGrpSpPr>
          <p:cNvPr id="1423" name="تجميع"/>
          <p:cNvGrpSpPr/>
          <p:nvPr/>
        </p:nvGrpSpPr>
        <p:grpSpPr>
          <a:xfrm>
            <a:off x="2216212" y="2216928"/>
            <a:ext cx="526245" cy="382898"/>
            <a:chOff x="0" y="0"/>
            <a:chExt cx="526244" cy="382897"/>
          </a:xfrm>
        </p:grpSpPr>
        <p:grpSp>
          <p:nvGrpSpPr>
            <p:cNvPr id="1421" name="Google Shape;4163;p86"/>
            <p:cNvGrpSpPr/>
            <p:nvPr/>
          </p:nvGrpSpPr>
          <p:grpSpPr>
            <a:xfrm>
              <a:off x="0" y="55423"/>
              <a:ext cx="327475" cy="327475"/>
              <a:chOff x="0" y="0"/>
              <a:chExt cx="327474" cy="327474"/>
            </a:xfrm>
          </p:grpSpPr>
          <p:sp>
            <p:nvSpPr>
              <p:cNvPr id="1419" name="Google Shape;4164;p86"/>
              <p:cNvSpPr/>
              <p:nvPr/>
            </p:nvSpPr>
            <p:spPr>
              <a:xfrm>
                <a:off x="-1" y="-1"/>
                <a:ext cx="327475" cy="327475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420" name="Google Shape;4165;p86" descr="Google Shape;4165;p86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8182" y="3894"/>
                <a:ext cx="309073" cy="30907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422" name="د"/>
            <p:cNvSpPr txBox="1"/>
            <p:nvPr/>
          </p:nvSpPr>
          <p:spPr>
            <a:xfrm>
              <a:off x="79651" y="0"/>
              <a:ext cx="446594" cy="382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2600">
                  <a:solidFill>
                    <a:srgbClr val="474747"/>
                  </a:solidFill>
                </a:defRPr>
              </a:lvl1pPr>
            </a:lstStyle>
            <a:p>
              <a:pPr rtl="0">
                <a:defRPr/>
              </a:pPr>
              <a:r>
                <a:t>د</a:t>
              </a:r>
            </a:p>
          </p:txBody>
        </p:sp>
      </p:grpSp>
      <p:sp>
        <p:nvSpPr>
          <p:cNvPr id="1424" name="مستطيل مستدير الزوايا"/>
          <p:cNvSpPr/>
          <p:nvPr/>
        </p:nvSpPr>
        <p:spPr>
          <a:xfrm>
            <a:off x="1458229" y="2249235"/>
            <a:ext cx="1131517" cy="421906"/>
          </a:xfrm>
          <a:prstGeom prst="roundRect">
            <a:avLst>
              <a:gd name="adj" fmla="val 26819"/>
            </a:avLst>
          </a:prstGeom>
          <a:ln w="25400">
            <a:solidFill>
              <a:srgbClr val="4E7A27"/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1425" name="IMG_6329.png" descr="IMG_6329.png"/>
          <p:cNvPicPr>
            <a:picLocks noChangeAspect="1"/>
          </p:cNvPicPr>
          <p:nvPr/>
        </p:nvPicPr>
        <p:blipFill>
          <a:blip r:embed="rId9">
            <a:extLst/>
          </a:blip>
          <a:srcRect l="24188" t="32731" r="33339" b="58481"/>
          <a:stretch>
            <a:fillRect/>
          </a:stretch>
        </p:blipFill>
        <p:spPr>
          <a:xfrm>
            <a:off x="1130074" y="3811989"/>
            <a:ext cx="5198354" cy="80663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426" name="القواس… القواس الاسس ✖️،➗ من اليمين الى اليسار ➕، ➖ من اليمين الى اليسار " descr="القواس… القواس الاسس ✖️،➗ من اليمين الى اليسار ➕، ➖ من اليمين الى اليسار 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417182" y="2581261"/>
            <a:ext cx="1619506" cy="1200962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431" name="تجميع"/>
          <p:cNvGrpSpPr/>
          <p:nvPr/>
        </p:nvGrpSpPr>
        <p:grpSpPr>
          <a:xfrm>
            <a:off x="4432501" y="3140962"/>
            <a:ext cx="2278495" cy="622698"/>
            <a:chOff x="-6350" y="0"/>
            <a:chExt cx="2278494" cy="622696"/>
          </a:xfrm>
        </p:grpSpPr>
        <p:grpSp>
          <p:nvGrpSpPr>
            <p:cNvPr id="1429" name="Google Shape;1920;p50"/>
            <p:cNvGrpSpPr/>
            <p:nvPr/>
          </p:nvGrpSpPr>
          <p:grpSpPr>
            <a:xfrm>
              <a:off x="-6350" y="1843"/>
              <a:ext cx="2278495" cy="610117"/>
              <a:chOff x="0" y="0"/>
              <a:chExt cx="2278494" cy="610116"/>
            </a:xfrm>
          </p:grpSpPr>
          <p:pic>
            <p:nvPicPr>
              <p:cNvPr id="1428" name="Google Shape;1920;p50" descr="Google Shape;1920;p50"/>
              <p:cNvPicPr>
                <a:picLocks noChangeAspect="1"/>
              </p:cNvPicPr>
              <p:nvPr/>
            </p:nvPicPr>
            <p:blipFill>
              <a:blip r:embed="rId11">
                <a:alphaModFix amt="82648"/>
                <a:extLst/>
              </a:blip>
              <a:stretch>
                <a:fillRect/>
              </a:stretch>
            </p:blipFill>
            <p:spPr>
              <a:xfrm>
                <a:off x="6350" y="6350"/>
                <a:ext cx="2265795" cy="597417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1427" name="Google Shape;1920;p50" descr="Google Shape;1920;p50"/>
              <p:cNvPicPr>
                <a:picLocks noChangeAspect="0"/>
              </p:cNvPicPr>
              <p:nvPr/>
            </p:nvPicPr>
            <p:blipFill>
              <a:blip r:embed="rId12">
                <a:alphaModFix amt="82648"/>
                <a:extLst/>
              </a:blip>
              <a:stretch>
                <a:fillRect/>
              </a:stretch>
            </p:blipFill>
            <p:spPr>
              <a:xfrm>
                <a:off x="0" y="0"/>
                <a:ext cx="2278495" cy="610117"/>
              </a:xfrm>
              <a:prstGeom prst="rect">
                <a:avLst/>
              </a:prstGeom>
              <a:effectLst/>
            </p:spPr>
          </p:pic>
        </p:grpSp>
        <p:sp>
          <p:nvSpPr>
            <p:cNvPr id="1430" name="تأكد"/>
            <p:cNvSpPr txBox="1"/>
            <p:nvPr/>
          </p:nvSpPr>
          <p:spPr>
            <a:xfrm>
              <a:off x="170119" y="0"/>
              <a:ext cx="1925556" cy="6226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349250" indent="-349250" algn="ctr">
                <a:defRPr sz="38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</p:grpSp>
      <p:sp>
        <p:nvSpPr>
          <p:cNvPr id="1432" name="مستطيل مستدير الزوايا"/>
          <p:cNvSpPr/>
          <p:nvPr/>
        </p:nvSpPr>
        <p:spPr>
          <a:xfrm>
            <a:off x="4076536" y="4127775"/>
            <a:ext cx="899742" cy="391382"/>
          </a:xfrm>
          <a:prstGeom prst="roundRect">
            <a:avLst>
              <a:gd name="adj" fmla="val 28911"/>
            </a:avLst>
          </a:prstGeom>
          <a:ln w="25400">
            <a:solidFill>
              <a:srgbClr val="4E7A27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433" name="Google Shape;4451;p94"/>
          <p:cNvSpPr/>
          <p:nvPr/>
        </p:nvSpPr>
        <p:spPr>
          <a:xfrm>
            <a:off x="6386545" y="923142"/>
            <a:ext cx="266296" cy="4850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6365" y="10765"/>
                </a:lnTo>
                <a:lnTo>
                  <a:pt x="21600" y="21600"/>
                </a:lnTo>
                <a:lnTo>
                  <a:pt x="0" y="10765"/>
                </a:lnTo>
                <a:lnTo>
                  <a:pt x="21600" y="0"/>
                </a:lnTo>
                <a:close/>
              </a:path>
            </a:pathLst>
          </a:custGeom>
          <a:solidFill>
            <a:srgbClr val="B51A00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r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4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4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3" dur="2000"/>
                                        <p:tgtEl>
                                          <p:spTgt spid="1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8" dur="2000"/>
                                        <p:tgtEl>
                                          <p:spTgt spid="1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26" grpId="1"/>
      <p:bldP build="whole" bldLvl="1" animBg="1" rev="0" advAuto="0" spid="1424" grpId="2"/>
      <p:bldP build="whole" bldLvl="1" animBg="1" rev="0" advAuto="0" spid="1432" grpId="3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5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1589" y="1006214"/>
            <a:ext cx="802455" cy="60184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1436" name="Google Shape;2486;p58" descr="Google Shape;2486;p5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30847" y="781044"/>
            <a:ext cx="3179729" cy="83839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39" name="تجميع"/>
          <p:cNvGrpSpPr/>
          <p:nvPr/>
        </p:nvGrpSpPr>
        <p:grpSpPr>
          <a:xfrm>
            <a:off x="1892543" y="720115"/>
            <a:ext cx="4310337" cy="1214253"/>
            <a:chOff x="0" y="0"/>
            <a:chExt cx="4310336" cy="1214252"/>
          </a:xfrm>
        </p:grpSpPr>
        <p:sp>
          <p:nvSpPr>
            <p:cNvPr id="1437" name="مربع نص 7"/>
            <p:cNvSpPr txBox="1"/>
            <p:nvPr/>
          </p:nvSpPr>
          <p:spPr>
            <a:xfrm>
              <a:off x="0" y="260281"/>
              <a:ext cx="4310337" cy="6936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>
                <a:defRPr b="1" spc="38" sz="2800" u="sng">
                  <a:solidFill>
                    <a:srgbClr val="44546A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r>
                <a:rPr>
                  <a:latin typeface="+mn-lt"/>
                  <a:ea typeface="+mn-ea"/>
                  <a:cs typeface="+mn-cs"/>
                  <a:sym typeface="Helvetica"/>
                </a:rPr>
                <a:t>مهارة تفكير عليا</a:t>
              </a:r>
            </a:p>
          </p:txBody>
        </p:sp>
        <p:pic>
          <p:nvPicPr>
            <p:cNvPr id="1438" name="صورة 7" descr="صورة 7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1539754">
              <a:off x="292033" y="154757"/>
              <a:ext cx="920771" cy="9047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440" name="١٧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١٧</a:t>
            </a:r>
          </a:p>
        </p:txBody>
      </p:sp>
      <p:pic>
        <p:nvPicPr>
          <p:cNvPr id="1441" name="IMG_6335.jpeg" descr="IMG_6335.jpeg"/>
          <p:cNvPicPr>
            <a:picLocks noChangeAspect="1"/>
          </p:cNvPicPr>
          <p:nvPr/>
        </p:nvPicPr>
        <p:blipFill>
          <a:blip r:embed="rId5">
            <a:extLst/>
          </a:blip>
          <a:srcRect l="8144" t="0" r="0" b="0"/>
          <a:stretch>
            <a:fillRect/>
          </a:stretch>
        </p:blipFill>
        <p:spPr>
          <a:xfrm>
            <a:off x="928275" y="1865412"/>
            <a:ext cx="5719329" cy="21967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2" name="القواس… القواس الاسس ✖️،➗ من اليمين الى اليسار ➕، ➖ من اليمين الى اليسار " descr="القواس… القواس الاسس ✖️،➗ من اليمين الى اليسار ➕، ➖ من اليمين الى اليسار 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778758" y="3188907"/>
            <a:ext cx="1542462" cy="1250130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1443" name="مستطيل مستدير الزوايا"/>
          <p:cNvSpPr/>
          <p:nvPr/>
        </p:nvSpPr>
        <p:spPr>
          <a:xfrm>
            <a:off x="3367879" y="2493703"/>
            <a:ext cx="1728945" cy="1307570"/>
          </a:xfrm>
          <a:prstGeom prst="roundRect">
            <a:avLst>
              <a:gd name="adj" fmla="val 8654"/>
            </a:avLst>
          </a:prstGeom>
          <a:ln w="25400">
            <a:solidFill>
              <a:srgbClr val="4E7A27"/>
            </a:solidFill>
          </a:ln>
        </p:spPr>
        <p:txBody>
          <a:bodyPr lIns="0" tIns="0" rIns="0" bIns="0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r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3" dur="2000"/>
                                        <p:tgtEl>
                                          <p:spTgt spid="1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43" grpId="2"/>
      <p:bldP build="whole" bldLvl="1" animBg="1" rev="0" advAuto="0" spid="1442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5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1589" y="1006214"/>
            <a:ext cx="802455" cy="60184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1446" name="Google Shape;3776;p79" descr="Google Shape;3776;p79"/>
          <p:cNvPicPr>
            <a:picLocks noChangeAspect="1"/>
          </p:cNvPicPr>
          <p:nvPr/>
        </p:nvPicPr>
        <p:blipFill>
          <a:blip r:embed="rId3">
            <a:alphaModFix amt="65068"/>
            <a:extLst/>
          </a:blip>
          <a:stretch>
            <a:fillRect/>
          </a:stretch>
        </p:blipFill>
        <p:spPr>
          <a:xfrm>
            <a:off x="2344711" y="896509"/>
            <a:ext cx="2920350" cy="770002"/>
          </a:xfrm>
          <a:prstGeom prst="rect">
            <a:avLst/>
          </a:prstGeom>
          <a:ln w="12700">
            <a:miter lim="400000"/>
          </a:ln>
        </p:spPr>
      </p:pic>
      <p:sp>
        <p:nvSpPr>
          <p:cNvPr id="1447" name="تدريب وحل المسائل"/>
          <p:cNvSpPr txBox="1"/>
          <p:nvPr/>
        </p:nvSpPr>
        <p:spPr>
          <a:xfrm>
            <a:off x="2175640" y="1088552"/>
            <a:ext cx="3258492" cy="437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defTabSz="592566">
              <a:defRPr b="1" sz="2500" u="sng">
                <a:solidFill>
                  <a:srgbClr val="376772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تدريب وحل المسائل</a:t>
            </a:r>
          </a:p>
        </p:txBody>
      </p:sp>
      <p:sp>
        <p:nvSpPr>
          <p:cNvPr id="1448" name="١٥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١٥</a:t>
            </a:r>
          </a:p>
        </p:txBody>
      </p:sp>
      <p:pic>
        <p:nvPicPr>
          <p:cNvPr id="1449" name="IMG_6329.png" descr="IMG_6329.png"/>
          <p:cNvPicPr>
            <a:picLocks noChangeAspect="1"/>
          </p:cNvPicPr>
          <p:nvPr/>
        </p:nvPicPr>
        <p:blipFill>
          <a:blip r:embed="rId4">
            <a:extLst/>
          </a:blip>
          <a:srcRect l="17450" t="69900" r="33939" b="23464"/>
          <a:stretch>
            <a:fillRect/>
          </a:stretch>
        </p:blipFill>
        <p:spPr>
          <a:xfrm>
            <a:off x="711968" y="1865412"/>
            <a:ext cx="5955751" cy="60970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0" name="IMG_6329.png" descr="IMG_6329.png"/>
          <p:cNvPicPr>
            <a:picLocks noChangeAspect="1"/>
          </p:cNvPicPr>
          <p:nvPr/>
        </p:nvPicPr>
        <p:blipFill>
          <a:blip r:embed="rId4">
            <a:extLst/>
          </a:blip>
          <a:srcRect l="54975" t="75694" r="33002" b="20374"/>
          <a:stretch>
            <a:fillRect/>
          </a:stretch>
        </p:blipFill>
        <p:spPr>
          <a:xfrm>
            <a:off x="4287310" y="2475012"/>
            <a:ext cx="2149340" cy="5270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r"/>
      </p:transition>
    </mc:Choice>
    <mc:Fallback>
      <p:transition spd="fast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2" name="IMG_4622.png" descr="IMG_4622.png"/>
          <p:cNvPicPr>
            <a:picLocks noChangeAspect="1"/>
          </p:cNvPicPr>
          <p:nvPr/>
        </p:nvPicPr>
        <p:blipFill>
          <a:blip r:embed="rId2">
            <a:extLst/>
          </a:blip>
          <a:srcRect l="91197" t="22791" r="1545" b="74020"/>
          <a:stretch>
            <a:fillRect/>
          </a:stretch>
        </p:blipFill>
        <p:spPr>
          <a:xfrm>
            <a:off x="7285134" y="3394453"/>
            <a:ext cx="997428" cy="328643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1453" name="١٣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١٣</a:t>
            </a:r>
          </a:p>
        </p:txBody>
      </p:sp>
      <p:pic>
        <p:nvPicPr>
          <p:cNvPr id="1454" name="Google Shape;4071;p84" descr="Google Shape;4071;p84"/>
          <p:cNvPicPr>
            <a:picLocks noChangeAspect="1"/>
          </p:cNvPicPr>
          <p:nvPr/>
        </p:nvPicPr>
        <p:blipFill>
          <a:blip r:embed="rId3">
            <a:alphaModFix amt="55251"/>
            <a:extLst/>
          </a:blip>
          <a:srcRect l="851" t="3632" r="0" b="4875"/>
          <a:stretch>
            <a:fillRect/>
          </a:stretch>
        </p:blipFill>
        <p:spPr>
          <a:xfrm>
            <a:off x="789454" y="1296650"/>
            <a:ext cx="5462686" cy="28099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5" name="IMG_6336.jpeg" descr="IMG_6336.jpe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50436" y="1938397"/>
            <a:ext cx="4675830" cy="17495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r"/>
      </p:transition>
    </mc:Choice>
    <mc:Fallback>
      <p:transition spd="fast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8" name="Google Shape;850;p34" descr="Google Shape;850;p34"/>
          <p:cNvPicPr>
            <a:picLocks noChangeAspect="1"/>
          </p:cNvPicPr>
          <p:nvPr/>
        </p:nvPicPr>
        <p:blipFill>
          <a:blip r:embed="rId2">
            <a:alphaModFix amt="90000"/>
            <a:extLst/>
          </a:blip>
          <a:srcRect l="851" t="3632" r="0" b="4875"/>
          <a:stretch>
            <a:fillRect/>
          </a:stretch>
        </p:blipFill>
        <p:spPr>
          <a:xfrm>
            <a:off x="2787759" y="2571749"/>
            <a:ext cx="2499479" cy="91451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31" name="Google Shape;856;p34"/>
          <p:cNvGrpSpPr/>
          <p:nvPr/>
        </p:nvGrpSpPr>
        <p:grpSpPr>
          <a:xfrm>
            <a:off x="4908792" y="3962319"/>
            <a:ext cx="440689" cy="440689"/>
            <a:chOff x="0" y="0"/>
            <a:chExt cx="440688" cy="440688"/>
          </a:xfrm>
        </p:grpSpPr>
        <p:sp>
          <p:nvSpPr>
            <p:cNvPr id="929" name="Google Shape;857;p34"/>
            <p:cNvSpPr/>
            <p:nvPr/>
          </p:nvSpPr>
          <p:spPr>
            <a:xfrm>
              <a:off x="-1" y="-1"/>
              <a:ext cx="440690" cy="440690"/>
            </a:xfrm>
            <a:prstGeom prst="ellipse">
              <a:avLst/>
            </a:prstGeom>
            <a:solidFill>
              <a:srgbClr val="FEFEFE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3960000">
                <a:srgbClr val="A17A74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pic>
          <p:nvPicPr>
            <p:cNvPr id="930" name="Google Shape;858;p34" descr="Google Shape;858;p34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011" y="5241"/>
              <a:ext cx="415926" cy="4159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934" name="Google Shape;859;p34"/>
          <p:cNvGrpSpPr/>
          <p:nvPr/>
        </p:nvGrpSpPr>
        <p:grpSpPr>
          <a:xfrm>
            <a:off x="4883454" y="3423753"/>
            <a:ext cx="440689" cy="440689"/>
            <a:chOff x="0" y="0"/>
            <a:chExt cx="440688" cy="440688"/>
          </a:xfrm>
        </p:grpSpPr>
        <p:sp>
          <p:nvSpPr>
            <p:cNvPr id="932" name="Google Shape;860;p34"/>
            <p:cNvSpPr/>
            <p:nvPr/>
          </p:nvSpPr>
          <p:spPr>
            <a:xfrm>
              <a:off x="-1" y="-1"/>
              <a:ext cx="440690" cy="440690"/>
            </a:xfrm>
            <a:prstGeom prst="ellipse">
              <a:avLst/>
            </a:prstGeom>
            <a:solidFill>
              <a:srgbClr val="FEFEFE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3960000">
                <a:srgbClr val="A17A74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pic>
          <p:nvPicPr>
            <p:cNvPr id="933" name="Google Shape;861;p34" descr="Google Shape;861;p34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011" y="5241"/>
              <a:ext cx="415926" cy="4159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935" name="Google Shape;1730;p23"/>
          <p:cNvSpPr txBox="1"/>
          <p:nvPr/>
        </p:nvSpPr>
        <p:spPr>
          <a:xfrm>
            <a:off x="2958579" y="2739011"/>
            <a:ext cx="1855875" cy="4825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normAutofit fontScale="100000" lnSpcReduction="0"/>
          </a:bodyPr>
          <a:lstStyle>
            <a:lvl1pPr algn="ctr" defTabSz="649223" rtl="0">
              <a:lnSpc>
                <a:spcPct val="80000"/>
              </a:lnSpc>
              <a:defRPr b="1" sz="1775">
                <a:solidFill>
                  <a:srgbClr val="668A80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الحضور والغياب</a:t>
            </a:r>
          </a:p>
        </p:txBody>
      </p:sp>
      <p:pic>
        <p:nvPicPr>
          <p:cNvPr id="936" name="IMG_2367.png" descr="IMG_2367.png"/>
          <p:cNvPicPr>
            <a:picLocks noChangeAspect="1"/>
          </p:cNvPicPr>
          <p:nvPr/>
        </p:nvPicPr>
        <p:blipFill>
          <a:blip r:embed="rId5">
            <a:alphaModFix amt="14840"/>
            <a:extLst/>
          </a:blip>
          <a:stretch>
            <a:fillRect/>
          </a:stretch>
        </p:blipFill>
        <p:spPr>
          <a:xfrm>
            <a:off x="86225" y="2097181"/>
            <a:ext cx="3316432" cy="265314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46" name="Google Shape;1046;p38"/>
          <p:cNvGrpSpPr/>
          <p:nvPr/>
        </p:nvGrpSpPr>
        <p:grpSpPr>
          <a:xfrm>
            <a:off x="6839384" y="836752"/>
            <a:ext cx="2074961" cy="1734999"/>
            <a:chOff x="0" y="0"/>
            <a:chExt cx="2074959" cy="1734997"/>
          </a:xfrm>
        </p:grpSpPr>
        <p:grpSp>
          <p:nvGrpSpPr>
            <p:cNvPr id="944" name="Google Shape;1047;p38"/>
            <p:cNvGrpSpPr/>
            <p:nvPr/>
          </p:nvGrpSpPr>
          <p:grpSpPr>
            <a:xfrm>
              <a:off x="0" y="-1"/>
              <a:ext cx="2074961" cy="1734999"/>
              <a:chOff x="0" y="0"/>
              <a:chExt cx="2074959" cy="1734998"/>
            </a:xfrm>
          </p:grpSpPr>
          <p:grpSp>
            <p:nvGrpSpPr>
              <p:cNvPr id="940" name="Google Shape;1048;p38"/>
              <p:cNvGrpSpPr/>
              <p:nvPr/>
            </p:nvGrpSpPr>
            <p:grpSpPr>
              <a:xfrm>
                <a:off x="690801" y="1449326"/>
                <a:ext cx="696960" cy="285672"/>
                <a:chOff x="0" y="0"/>
                <a:chExt cx="696958" cy="285671"/>
              </a:xfrm>
            </p:grpSpPr>
            <p:sp>
              <p:nvSpPr>
                <p:cNvPr id="937" name="Google Shape;1049;p38"/>
                <p:cNvSpPr/>
                <p:nvPr/>
              </p:nvSpPr>
              <p:spPr>
                <a:xfrm rot="10800000">
                  <a:off x="0" y="270018"/>
                  <a:ext cx="693383" cy="156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694" y="0"/>
                      </a:lnTo>
                      <a:lnTo>
                        <a:pt x="20906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707887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chemeClr val="accent3">
                          <a:lumOff val="44000"/>
                        </a:schemeClr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938" name="Google Shape;1050;p38"/>
                <p:cNvSpPr/>
                <p:nvPr/>
              </p:nvSpPr>
              <p:spPr>
                <a:xfrm>
                  <a:off x="66886" y="-1"/>
                  <a:ext cx="559647" cy="2235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1301" y="0"/>
                      </a:lnTo>
                      <a:lnTo>
                        <a:pt x="20299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D8D8D8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chemeClr val="accent3">
                          <a:lumOff val="44000"/>
                        </a:schemeClr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939" name="Google Shape;1051;p38"/>
                <p:cNvSpPr/>
                <p:nvPr/>
              </p:nvSpPr>
              <p:spPr>
                <a:xfrm>
                  <a:off x="3576" y="222959"/>
                  <a:ext cx="693383" cy="488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2165" y="0"/>
                      </a:lnTo>
                      <a:lnTo>
                        <a:pt x="19435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chemeClr val="accent3">
                    <a:lumOff val="44000"/>
                  </a:schemeClr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chemeClr val="accent3">
                          <a:lumOff val="44000"/>
                        </a:schemeClr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grpSp>
            <p:nvGrpSpPr>
              <p:cNvPr id="943" name="Google Shape;1052;p38"/>
              <p:cNvGrpSpPr/>
              <p:nvPr/>
            </p:nvGrpSpPr>
            <p:grpSpPr>
              <a:xfrm>
                <a:off x="0" y="-1"/>
                <a:ext cx="2074961" cy="1449327"/>
                <a:chOff x="0" y="0"/>
                <a:chExt cx="2074960" cy="1449325"/>
              </a:xfrm>
            </p:grpSpPr>
            <p:sp>
              <p:nvSpPr>
                <p:cNvPr id="941" name="Google Shape;1053;p38"/>
                <p:cNvSpPr/>
                <p:nvPr/>
              </p:nvSpPr>
              <p:spPr>
                <a:xfrm>
                  <a:off x="5" y="-1"/>
                  <a:ext cx="2074956" cy="1449282"/>
                </a:xfrm>
                <a:prstGeom prst="roundRect">
                  <a:avLst>
                    <a:gd name="adj" fmla="val 3377"/>
                  </a:avLst>
                </a:prstGeom>
                <a:solidFill>
                  <a:srgbClr val="262626"/>
                </a:solidFill>
                <a:ln w="12700" cap="flat">
                  <a:solidFill>
                    <a:srgbClr val="393536"/>
                  </a:solidFill>
                  <a:prstDash val="solid"/>
                  <a:miter lim="8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chemeClr val="accent3">
                          <a:lumOff val="44000"/>
                        </a:schemeClr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942" name="Google Shape;1054;p38"/>
                <p:cNvSpPr/>
                <p:nvPr/>
              </p:nvSpPr>
              <p:spPr>
                <a:xfrm rot="10800000">
                  <a:off x="0" y="1288416"/>
                  <a:ext cx="2074955" cy="1609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328" y="0"/>
                      </a:moveTo>
                      <a:lnTo>
                        <a:pt x="21272" y="0"/>
                      </a:lnTo>
                      <a:cubicBezTo>
                        <a:pt x="21453" y="0"/>
                        <a:pt x="21600" y="1893"/>
                        <a:pt x="21600" y="4227"/>
                      </a:cubicBez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4227"/>
                      </a:lnTo>
                      <a:cubicBezTo>
                        <a:pt x="0" y="1893"/>
                        <a:pt x="147" y="0"/>
                        <a:pt x="328" y="0"/>
                      </a:cubicBezTo>
                      <a:close/>
                    </a:path>
                  </a:pathLst>
                </a:custGeom>
                <a:solidFill>
                  <a:schemeClr val="accent3">
                    <a:lumOff val="44000"/>
                  </a:schemeClr>
                </a:solidFill>
                <a:ln w="12700" cap="flat">
                  <a:solidFill>
                    <a:srgbClr val="C6CFD6"/>
                  </a:solidFill>
                  <a:prstDash val="solid"/>
                  <a:miter lim="8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chemeClr val="accent3">
                          <a:lumOff val="44000"/>
                        </a:schemeClr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</p:grpSp>
        <p:sp>
          <p:nvSpPr>
            <p:cNvPr id="945" name="Google Shape;1055;p38"/>
            <p:cNvSpPr/>
            <p:nvPr/>
          </p:nvSpPr>
          <p:spPr>
            <a:xfrm>
              <a:off x="986116" y="29180"/>
              <a:ext cx="51335" cy="5137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chemeClr val="accent3">
                      <a:lumOff val="44000"/>
                    </a:schemeClr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947" name="النشيد الوطني بدون موسيقى.mp4" descr="النشيد الوطني بدون موسيقى.mp4"/>
          <p:cNvPicPr>
            <a:picLocks noChangeAspect="0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>
            <a:extLst/>
          </a:blip>
          <a:stretch>
            <a:fillRect/>
          </a:stretch>
        </p:blipFill>
        <p:spPr>
          <a:xfrm rot="33250">
            <a:off x="6844810" y="846457"/>
            <a:ext cx="2012371" cy="1131958"/>
          </a:xfrm>
          <a:prstGeom prst="rect">
            <a:avLst/>
          </a:prstGeom>
          <a:ln w="12700">
            <a:miter lim="400000"/>
          </a:ln>
        </p:spPr>
      </p:pic>
      <p:sp>
        <p:nvSpPr>
          <p:cNvPr id="948" name="Google Shape;1736;p24"/>
          <p:cNvSpPr txBox="1"/>
          <p:nvPr/>
        </p:nvSpPr>
        <p:spPr>
          <a:xfrm>
            <a:off x="3762733" y="754143"/>
            <a:ext cx="2682131" cy="15799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normAutofit fontScale="100000" lnSpcReduction="0"/>
          </a:bodyPr>
          <a:lstStyle/>
          <a:p>
            <a:pPr algn="r" defTabSz="731520" rtl="0">
              <a:defRPr sz="3600">
                <a:solidFill>
                  <a:srgbClr val="AEBA9B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الخير ياوطني </a:t>
            </a:r>
          </a:p>
          <a:p>
            <a:pPr algn="r" defTabSz="731520" rtl="0">
              <a:defRPr sz="3600">
                <a:solidFill>
                  <a:srgbClr val="89AB9D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المجد والعلياء</a:t>
            </a:r>
          </a:p>
        </p:txBody>
      </p:sp>
      <p:grpSp>
        <p:nvGrpSpPr>
          <p:cNvPr id="976" name="Google Shape;1820;p53"/>
          <p:cNvGrpSpPr/>
          <p:nvPr/>
        </p:nvGrpSpPr>
        <p:grpSpPr>
          <a:xfrm>
            <a:off x="4713785" y="2751951"/>
            <a:ext cx="390014" cy="456674"/>
            <a:chOff x="27" y="27"/>
            <a:chExt cx="390012" cy="456672"/>
          </a:xfrm>
        </p:grpSpPr>
        <p:sp>
          <p:nvSpPr>
            <p:cNvPr id="949" name="Google Shape;1821;p53"/>
            <p:cNvSpPr/>
            <p:nvPr/>
          </p:nvSpPr>
          <p:spPr>
            <a:xfrm>
              <a:off x="7196" y="48043"/>
              <a:ext cx="316157" cy="4022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4" y="0"/>
                  </a:moveTo>
                  <a:lnTo>
                    <a:pt x="784" y="78"/>
                  </a:lnTo>
                  <a:lnTo>
                    <a:pt x="539" y="192"/>
                  </a:lnTo>
                  <a:lnTo>
                    <a:pt x="391" y="309"/>
                  </a:lnTo>
                  <a:lnTo>
                    <a:pt x="245" y="463"/>
                  </a:lnTo>
                  <a:lnTo>
                    <a:pt x="97" y="616"/>
                  </a:lnTo>
                  <a:lnTo>
                    <a:pt x="49" y="809"/>
                  </a:lnTo>
                  <a:lnTo>
                    <a:pt x="0" y="1001"/>
                  </a:lnTo>
                  <a:lnTo>
                    <a:pt x="0" y="20599"/>
                  </a:lnTo>
                  <a:lnTo>
                    <a:pt x="49" y="20830"/>
                  </a:lnTo>
                  <a:lnTo>
                    <a:pt x="97" y="20984"/>
                  </a:lnTo>
                  <a:lnTo>
                    <a:pt x="245" y="21176"/>
                  </a:lnTo>
                  <a:lnTo>
                    <a:pt x="391" y="21291"/>
                  </a:lnTo>
                  <a:lnTo>
                    <a:pt x="539" y="21446"/>
                  </a:lnTo>
                  <a:lnTo>
                    <a:pt x="784" y="21522"/>
                  </a:lnTo>
                  <a:lnTo>
                    <a:pt x="1274" y="21600"/>
                  </a:lnTo>
                  <a:lnTo>
                    <a:pt x="20376" y="21600"/>
                  </a:lnTo>
                  <a:lnTo>
                    <a:pt x="20865" y="21522"/>
                  </a:lnTo>
                  <a:lnTo>
                    <a:pt x="21061" y="21446"/>
                  </a:lnTo>
                  <a:lnTo>
                    <a:pt x="21404" y="21176"/>
                  </a:lnTo>
                  <a:lnTo>
                    <a:pt x="21503" y="20984"/>
                  </a:lnTo>
                  <a:lnTo>
                    <a:pt x="21600" y="20830"/>
                  </a:lnTo>
                  <a:lnTo>
                    <a:pt x="21600" y="809"/>
                  </a:lnTo>
                  <a:lnTo>
                    <a:pt x="21503" y="616"/>
                  </a:lnTo>
                  <a:lnTo>
                    <a:pt x="21404" y="463"/>
                  </a:lnTo>
                  <a:lnTo>
                    <a:pt x="21258" y="309"/>
                  </a:lnTo>
                  <a:lnTo>
                    <a:pt x="21061" y="192"/>
                  </a:lnTo>
                  <a:lnTo>
                    <a:pt x="20865" y="78"/>
                  </a:lnTo>
                  <a:lnTo>
                    <a:pt x="20376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50" name="Google Shape;1822;p53"/>
            <p:cNvSpPr/>
            <p:nvPr/>
          </p:nvSpPr>
          <p:spPr>
            <a:xfrm>
              <a:off x="35150" y="48043"/>
              <a:ext cx="260250" cy="3591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0995"/>
                  </a:lnTo>
                  <a:lnTo>
                    <a:pt x="60" y="21254"/>
                  </a:lnTo>
                  <a:lnTo>
                    <a:pt x="238" y="21426"/>
                  </a:lnTo>
                  <a:lnTo>
                    <a:pt x="535" y="21557"/>
                  </a:lnTo>
                  <a:lnTo>
                    <a:pt x="833" y="21600"/>
                  </a:lnTo>
                  <a:lnTo>
                    <a:pt x="20767" y="21600"/>
                  </a:lnTo>
                  <a:lnTo>
                    <a:pt x="21125" y="21557"/>
                  </a:lnTo>
                  <a:lnTo>
                    <a:pt x="21362" y="21426"/>
                  </a:lnTo>
                  <a:lnTo>
                    <a:pt x="21540" y="21254"/>
                  </a:lnTo>
                  <a:lnTo>
                    <a:pt x="21600" y="2099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51" name="Google Shape;1823;p53"/>
            <p:cNvSpPr/>
            <p:nvPr/>
          </p:nvSpPr>
          <p:spPr>
            <a:xfrm>
              <a:off x="238770" y="48043"/>
              <a:ext cx="56630" cy="3591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7774" y="21600"/>
                  </a:lnTo>
                  <a:lnTo>
                    <a:pt x="19417" y="21557"/>
                  </a:lnTo>
                  <a:lnTo>
                    <a:pt x="20508" y="21426"/>
                  </a:lnTo>
                  <a:lnTo>
                    <a:pt x="21324" y="21254"/>
                  </a:lnTo>
                  <a:lnTo>
                    <a:pt x="21600" y="2099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52" name="Google Shape;1824;p53"/>
            <p:cNvSpPr/>
            <p:nvPr/>
          </p:nvSpPr>
          <p:spPr>
            <a:xfrm>
              <a:off x="145573" y="6474"/>
              <a:ext cx="39431" cy="45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90" y="0"/>
                  </a:moveTo>
                  <a:lnTo>
                    <a:pt x="8631" y="340"/>
                  </a:lnTo>
                  <a:lnTo>
                    <a:pt x="6667" y="667"/>
                  </a:lnTo>
                  <a:lnTo>
                    <a:pt x="4704" y="1688"/>
                  </a:lnTo>
                  <a:lnTo>
                    <a:pt x="3136" y="2695"/>
                  </a:lnTo>
                  <a:lnTo>
                    <a:pt x="1964" y="4043"/>
                  </a:lnTo>
                  <a:lnTo>
                    <a:pt x="381" y="7418"/>
                  </a:lnTo>
                  <a:lnTo>
                    <a:pt x="0" y="9106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9106"/>
                  </a:lnTo>
                  <a:lnTo>
                    <a:pt x="20808" y="5730"/>
                  </a:lnTo>
                  <a:lnTo>
                    <a:pt x="19636" y="4043"/>
                  </a:lnTo>
                  <a:lnTo>
                    <a:pt x="18449" y="2695"/>
                  </a:lnTo>
                  <a:lnTo>
                    <a:pt x="16881" y="1688"/>
                  </a:lnTo>
                  <a:lnTo>
                    <a:pt x="14918" y="667"/>
                  </a:lnTo>
                  <a:lnTo>
                    <a:pt x="12954" y="340"/>
                  </a:lnTo>
                  <a:lnTo>
                    <a:pt x="10990" y="0"/>
                  </a:lnTo>
                  <a:close/>
                </a:path>
              </a:pathLst>
            </a:custGeom>
            <a:solidFill>
              <a:srgbClr val="86605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53" name="Google Shape;1825;p53"/>
            <p:cNvSpPr/>
            <p:nvPr/>
          </p:nvSpPr>
          <p:spPr>
            <a:xfrm>
              <a:off x="97530" y="40179"/>
              <a:ext cx="135489" cy="37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9" y="0"/>
                  </a:moveTo>
                  <a:lnTo>
                    <a:pt x="913" y="403"/>
                  </a:lnTo>
                  <a:lnTo>
                    <a:pt x="456" y="1240"/>
                  </a:lnTo>
                  <a:lnTo>
                    <a:pt x="115" y="3318"/>
                  </a:lnTo>
                  <a:lnTo>
                    <a:pt x="0" y="5396"/>
                  </a:lnTo>
                  <a:lnTo>
                    <a:pt x="115" y="8714"/>
                  </a:lnTo>
                  <a:lnTo>
                    <a:pt x="341" y="11630"/>
                  </a:lnTo>
                  <a:lnTo>
                    <a:pt x="797" y="14545"/>
                  </a:lnTo>
                  <a:lnTo>
                    <a:pt x="1369" y="17026"/>
                  </a:lnTo>
                  <a:lnTo>
                    <a:pt x="1940" y="19103"/>
                  </a:lnTo>
                  <a:lnTo>
                    <a:pt x="2742" y="20360"/>
                  </a:lnTo>
                  <a:lnTo>
                    <a:pt x="3655" y="21600"/>
                  </a:lnTo>
                  <a:lnTo>
                    <a:pt x="18056" y="21600"/>
                  </a:lnTo>
                  <a:lnTo>
                    <a:pt x="18858" y="20360"/>
                  </a:lnTo>
                  <a:lnTo>
                    <a:pt x="19660" y="19103"/>
                  </a:lnTo>
                  <a:lnTo>
                    <a:pt x="20342" y="17026"/>
                  </a:lnTo>
                  <a:lnTo>
                    <a:pt x="20913" y="14545"/>
                  </a:lnTo>
                  <a:lnTo>
                    <a:pt x="21259" y="11630"/>
                  </a:lnTo>
                  <a:lnTo>
                    <a:pt x="21600" y="8714"/>
                  </a:lnTo>
                  <a:lnTo>
                    <a:pt x="21600" y="5396"/>
                  </a:lnTo>
                  <a:lnTo>
                    <a:pt x="21489" y="3318"/>
                  </a:lnTo>
                  <a:lnTo>
                    <a:pt x="21144" y="1240"/>
                  </a:lnTo>
                  <a:lnTo>
                    <a:pt x="20687" y="403"/>
                  </a:lnTo>
                  <a:lnTo>
                    <a:pt x="20116" y="0"/>
                  </a:lnTo>
                  <a:close/>
                </a:path>
              </a:pathLst>
            </a:custGeom>
            <a:solidFill>
              <a:srgbClr val="86605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54" name="Google Shape;1826;p53"/>
            <p:cNvSpPr/>
            <p:nvPr/>
          </p:nvSpPr>
          <p:spPr>
            <a:xfrm>
              <a:off x="347749" y="118315"/>
              <a:ext cx="35123" cy="39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78" y="0"/>
                  </a:moveTo>
                  <a:lnTo>
                    <a:pt x="9245" y="776"/>
                  </a:lnTo>
                  <a:lnTo>
                    <a:pt x="8373" y="1568"/>
                  </a:lnTo>
                  <a:lnTo>
                    <a:pt x="0" y="16105"/>
                  </a:lnTo>
                  <a:lnTo>
                    <a:pt x="13227" y="21600"/>
                  </a:lnTo>
                  <a:lnTo>
                    <a:pt x="21156" y="7459"/>
                  </a:lnTo>
                  <a:lnTo>
                    <a:pt x="21600" y="6287"/>
                  </a:lnTo>
                  <a:lnTo>
                    <a:pt x="21600" y="5099"/>
                  </a:lnTo>
                  <a:lnTo>
                    <a:pt x="20711" y="3927"/>
                  </a:lnTo>
                  <a:lnTo>
                    <a:pt x="19396" y="2740"/>
                  </a:lnTo>
                  <a:lnTo>
                    <a:pt x="13654" y="396"/>
                  </a:lnTo>
                  <a:lnTo>
                    <a:pt x="11894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55" name="Google Shape;1827;p53"/>
            <p:cNvSpPr/>
            <p:nvPr/>
          </p:nvSpPr>
          <p:spPr>
            <a:xfrm>
              <a:off x="334105" y="138377"/>
              <a:ext cx="43015" cy="40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563" y="0"/>
                  </a:moveTo>
                  <a:lnTo>
                    <a:pt x="6126" y="389"/>
                  </a:lnTo>
                  <a:lnTo>
                    <a:pt x="5051" y="1166"/>
                  </a:lnTo>
                  <a:lnTo>
                    <a:pt x="3963" y="2317"/>
                  </a:lnTo>
                  <a:lnTo>
                    <a:pt x="0" y="11196"/>
                  </a:lnTo>
                  <a:lnTo>
                    <a:pt x="363" y="13498"/>
                  </a:lnTo>
                  <a:lnTo>
                    <a:pt x="15488" y="21600"/>
                  </a:lnTo>
                  <a:lnTo>
                    <a:pt x="17288" y="20449"/>
                  </a:lnTo>
                  <a:lnTo>
                    <a:pt x="21251" y="11570"/>
                  </a:lnTo>
                  <a:lnTo>
                    <a:pt x="21600" y="10030"/>
                  </a:lnTo>
                  <a:lnTo>
                    <a:pt x="21600" y="8491"/>
                  </a:lnTo>
                  <a:lnTo>
                    <a:pt x="20888" y="6951"/>
                  </a:lnTo>
                  <a:lnTo>
                    <a:pt x="19451" y="6174"/>
                  </a:lnTo>
                  <a:lnTo>
                    <a:pt x="9000" y="389"/>
                  </a:lnTo>
                  <a:lnTo>
                    <a:pt x="7563" y="0"/>
                  </a:lnTo>
                  <a:close/>
                </a:path>
              </a:pathLst>
            </a:custGeom>
            <a:solidFill>
              <a:srgbClr val="C9E5A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56" name="Google Shape;1828;p53"/>
            <p:cNvSpPr/>
            <p:nvPr/>
          </p:nvSpPr>
          <p:spPr>
            <a:xfrm>
              <a:off x="217263" y="181390"/>
              <a:ext cx="138350" cy="226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789" y="0"/>
                  </a:moveTo>
                  <a:lnTo>
                    <a:pt x="16229" y="275"/>
                  </a:lnTo>
                  <a:lnTo>
                    <a:pt x="0" y="19958"/>
                  </a:lnTo>
                  <a:lnTo>
                    <a:pt x="221" y="20230"/>
                  </a:lnTo>
                  <a:lnTo>
                    <a:pt x="4590" y="21600"/>
                  </a:lnTo>
                  <a:lnTo>
                    <a:pt x="5258" y="21600"/>
                  </a:lnTo>
                  <a:lnTo>
                    <a:pt x="21600" y="1915"/>
                  </a:lnTo>
                  <a:lnTo>
                    <a:pt x="21492" y="1505"/>
                  </a:lnTo>
                  <a:lnTo>
                    <a:pt x="16789" y="0"/>
                  </a:lnTo>
                  <a:close/>
                </a:path>
              </a:pathLst>
            </a:custGeom>
            <a:solidFill>
              <a:srgbClr val="C9E5A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57" name="Google Shape;1829;p53"/>
            <p:cNvSpPr/>
            <p:nvPr/>
          </p:nvSpPr>
          <p:spPr>
            <a:xfrm>
              <a:off x="206509" y="390735"/>
              <a:ext cx="44432" cy="595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228" y="0"/>
                  </a:moveTo>
                  <a:lnTo>
                    <a:pt x="4174" y="1301"/>
                  </a:lnTo>
                  <a:lnTo>
                    <a:pt x="3823" y="2602"/>
                  </a:lnTo>
                  <a:lnTo>
                    <a:pt x="0" y="20299"/>
                  </a:lnTo>
                  <a:lnTo>
                    <a:pt x="338" y="21076"/>
                  </a:lnTo>
                  <a:lnTo>
                    <a:pt x="1743" y="21600"/>
                  </a:lnTo>
                  <a:lnTo>
                    <a:pt x="2783" y="21338"/>
                  </a:lnTo>
                  <a:lnTo>
                    <a:pt x="19520" y="8592"/>
                  </a:lnTo>
                  <a:lnTo>
                    <a:pt x="20560" y="7291"/>
                  </a:lnTo>
                  <a:lnTo>
                    <a:pt x="21600" y="6252"/>
                  </a:lnTo>
                  <a:lnTo>
                    <a:pt x="5228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58" name="Google Shape;1830;p53"/>
            <p:cNvSpPr/>
            <p:nvPr/>
          </p:nvSpPr>
          <p:spPr>
            <a:xfrm>
              <a:off x="321213" y="159189"/>
              <a:ext cx="47321" cy="42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885" y="0"/>
                  </a:moveTo>
                  <a:lnTo>
                    <a:pt x="0" y="12815"/>
                  </a:lnTo>
                  <a:lnTo>
                    <a:pt x="15702" y="21600"/>
                  </a:lnTo>
                  <a:lnTo>
                    <a:pt x="21600" y="8785"/>
                  </a:lnTo>
                  <a:lnTo>
                    <a:pt x="5885" y="0"/>
                  </a:ln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59" name="Google Shape;1831;p53"/>
            <p:cNvSpPr/>
            <p:nvPr/>
          </p:nvSpPr>
          <p:spPr>
            <a:xfrm>
              <a:off x="63825" y="106839"/>
              <a:ext cx="68829" cy="68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48" y="0"/>
                  </a:moveTo>
                  <a:lnTo>
                    <a:pt x="2023" y="227"/>
                  </a:lnTo>
                  <a:lnTo>
                    <a:pt x="898" y="898"/>
                  </a:lnTo>
                  <a:lnTo>
                    <a:pt x="227" y="1796"/>
                  </a:lnTo>
                  <a:lnTo>
                    <a:pt x="0" y="3148"/>
                  </a:lnTo>
                  <a:lnTo>
                    <a:pt x="0" y="18452"/>
                  </a:lnTo>
                  <a:lnTo>
                    <a:pt x="227" y="19577"/>
                  </a:lnTo>
                  <a:lnTo>
                    <a:pt x="898" y="20702"/>
                  </a:lnTo>
                  <a:lnTo>
                    <a:pt x="2023" y="21373"/>
                  </a:lnTo>
                  <a:lnTo>
                    <a:pt x="3148" y="21600"/>
                  </a:lnTo>
                  <a:lnTo>
                    <a:pt x="18452" y="21600"/>
                  </a:lnTo>
                  <a:lnTo>
                    <a:pt x="19804" y="21373"/>
                  </a:lnTo>
                  <a:lnTo>
                    <a:pt x="20702" y="20702"/>
                  </a:lnTo>
                  <a:lnTo>
                    <a:pt x="21373" y="19577"/>
                  </a:lnTo>
                  <a:lnTo>
                    <a:pt x="21600" y="18452"/>
                  </a:lnTo>
                  <a:lnTo>
                    <a:pt x="21600" y="3148"/>
                  </a:lnTo>
                  <a:lnTo>
                    <a:pt x="21373" y="1796"/>
                  </a:lnTo>
                  <a:lnTo>
                    <a:pt x="20702" y="898"/>
                  </a:lnTo>
                  <a:lnTo>
                    <a:pt x="19804" y="227"/>
                  </a:lnTo>
                  <a:lnTo>
                    <a:pt x="18452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60" name="Google Shape;1832;p53"/>
            <p:cNvSpPr/>
            <p:nvPr/>
          </p:nvSpPr>
          <p:spPr>
            <a:xfrm>
              <a:off x="63825" y="208649"/>
              <a:ext cx="68829" cy="68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48" y="0"/>
                  </a:moveTo>
                  <a:lnTo>
                    <a:pt x="2023" y="227"/>
                  </a:lnTo>
                  <a:lnTo>
                    <a:pt x="898" y="898"/>
                  </a:lnTo>
                  <a:lnTo>
                    <a:pt x="227" y="2023"/>
                  </a:lnTo>
                  <a:lnTo>
                    <a:pt x="0" y="3148"/>
                  </a:lnTo>
                  <a:lnTo>
                    <a:pt x="0" y="18443"/>
                  </a:lnTo>
                  <a:lnTo>
                    <a:pt x="227" y="19795"/>
                  </a:lnTo>
                  <a:lnTo>
                    <a:pt x="898" y="20693"/>
                  </a:lnTo>
                  <a:lnTo>
                    <a:pt x="2023" y="21373"/>
                  </a:lnTo>
                  <a:lnTo>
                    <a:pt x="3148" y="21600"/>
                  </a:lnTo>
                  <a:lnTo>
                    <a:pt x="18452" y="21600"/>
                  </a:lnTo>
                  <a:lnTo>
                    <a:pt x="19804" y="21373"/>
                  </a:lnTo>
                  <a:lnTo>
                    <a:pt x="20702" y="20693"/>
                  </a:lnTo>
                  <a:lnTo>
                    <a:pt x="21373" y="19795"/>
                  </a:lnTo>
                  <a:lnTo>
                    <a:pt x="21600" y="18443"/>
                  </a:lnTo>
                  <a:lnTo>
                    <a:pt x="21600" y="3148"/>
                  </a:lnTo>
                  <a:lnTo>
                    <a:pt x="21373" y="2023"/>
                  </a:lnTo>
                  <a:lnTo>
                    <a:pt x="20702" y="898"/>
                  </a:lnTo>
                  <a:lnTo>
                    <a:pt x="19804" y="227"/>
                  </a:lnTo>
                  <a:lnTo>
                    <a:pt x="18452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61" name="Google Shape;1833;p53"/>
            <p:cNvSpPr/>
            <p:nvPr/>
          </p:nvSpPr>
          <p:spPr>
            <a:xfrm>
              <a:off x="63825" y="310459"/>
              <a:ext cx="68829" cy="6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48" y="0"/>
                  </a:moveTo>
                  <a:lnTo>
                    <a:pt x="2023" y="218"/>
                  </a:lnTo>
                  <a:lnTo>
                    <a:pt x="898" y="899"/>
                  </a:lnTo>
                  <a:lnTo>
                    <a:pt x="227" y="2024"/>
                  </a:lnTo>
                  <a:lnTo>
                    <a:pt x="0" y="3149"/>
                  </a:lnTo>
                  <a:lnTo>
                    <a:pt x="0" y="18451"/>
                  </a:lnTo>
                  <a:lnTo>
                    <a:pt x="227" y="19803"/>
                  </a:lnTo>
                  <a:lnTo>
                    <a:pt x="898" y="20701"/>
                  </a:lnTo>
                  <a:lnTo>
                    <a:pt x="2023" y="21382"/>
                  </a:lnTo>
                  <a:lnTo>
                    <a:pt x="3148" y="21600"/>
                  </a:lnTo>
                  <a:lnTo>
                    <a:pt x="18452" y="21600"/>
                  </a:lnTo>
                  <a:lnTo>
                    <a:pt x="19804" y="21382"/>
                  </a:lnTo>
                  <a:lnTo>
                    <a:pt x="20702" y="20701"/>
                  </a:lnTo>
                  <a:lnTo>
                    <a:pt x="21373" y="19803"/>
                  </a:lnTo>
                  <a:lnTo>
                    <a:pt x="21600" y="18451"/>
                  </a:lnTo>
                  <a:lnTo>
                    <a:pt x="21600" y="3149"/>
                  </a:lnTo>
                  <a:lnTo>
                    <a:pt x="21373" y="2024"/>
                  </a:lnTo>
                  <a:lnTo>
                    <a:pt x="20702" y="899"/>
                  </a:lnTo>
                  <a:lnTo>
                    <a:pt x="19804" y="218"/>
                  </a:lnTo>
                  <a:lnTo>
                    <a:pt x="18452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62" name="Google Shape;1834;p53"/>
            <p:cNvSpPr/>
            <p:nvPr/>
          </p:nvSpPr>
          <p:spPr>
            <a:xfrm>
              <a:off x="27" y="41596"/>
              <a:ext cx="390014" cy="4151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289" y="4328"/>
                  </a:moveTo>
                  <a:lnTo>
                    <a:pt x="20766" y="4589"/>
                  </a:lnTo>
                  <a:lnTo>
                    <a:pt x="20449" y="5149"/>
                  </a:lnTo>
                  <a:lnTo>
                    <a:pt x="19972" y="4925"/>
                  </a:lnTo>
                  <a:lnTo>
                    <a:pt x="20289" y="4328"/>
                  </a:lnTo>
                  <a:close/>
                  <a:moveTo>
                    <a:pt x="19258" y="5371"/>
                  </a:moveTo>
                  <a:lnTo>
                    <a:pt x="19296" y="5409"/>
                  </a:lnTo>
                  <a:lnTo>
                    <a:pt x="20449" y="5931"/>
                  </a:lnTo>
                  <a:lnTo>
                    <a:pt x="20487" y="5969"/>
                  </a:lnTo>
                  <a:lnTo>
                    <a:pt x="20487" y="6006"/>
                  </a:lnTo>
                  <a:lnTo>
                    <a:pt x="20170" y="6528"/>
                  </a:lnTo>
                  <a:lnTo>
                    <a:pt x="18939" y="5931"/>
                  </a:lnTo>
                  <a:lnTo>
                    <a:pt x="19258" y="5409"/>
                  </a:lnTo>
                  <a:lnTo>
                    <a:pt x="19258" y="5371"/>
                  </a:lnTo>
                  <a:close/>
                  <a:moveTo>
                    <a:pt x="18622" y="6566"/>
                  </a:moveTo>
                  <a:lnTo>
                    <a:pt x="19853" y="7163"/>
                  </a:lnTo>
                  <a:lnTo>
                    <a:pt x="19495" y="7834"/>
                  </a:lnTo>
                  <a:lnTo>
                    <a:pt x="18264" y="7274"/>
                  </a:lnTo>
                  <a:lnTo>
                    <a:pt x="18622" y="6566"/>
                  </a:lnTo>
                  <a:close/>
                  <a:moveTo>
                    <a:pt x="16994" y="708"/>
                  </a:moveTo>
                  <a:lnTo>
                    <a:pt x="17113" y="746"/>
                  </a:lnTo>
                  <a:lnTo>
                    <a:pt x="17233" y="821"/>
                  </a:lnTo>
                  <a:lnTo>
                    <a:pt x="17391" y="970"/>
                  </a:lnTo>
                  <a:lnTo>
                    <a:pt x="17470" y="1082"/>
                  </a:lnTo>
                  <a:lnTo>
                    <a:pt x="17510" y="1194"/>
                  </a:lnTo>
                  <a:lnTo>
                    <a:pt x="17510" y="7088"/>
                  </a:lnTo>
                  <a:lnTo>
                    <a:pt x="16676" y="8617"/>
                  </a:lnTo>
                  <a:lnTo>
                    <a:pt x="16676" y="708"/>
                  </a:lnTo>
                  <a:close/>
                  <a:moveTo>
                    <a:pt x="17907" y="7871"/>
                  </a:moveTo>
                  <a:lnTo>
                    <a:pt x="19138" y="8469"/>
                  </a:lnTo>
                  <a:lnTo>
                    <a:pt x="13698" y="18578"/>
                  </a:lnTo>
                  <a:lnTo>
                    <a:pt x="12467" y="17981"/>
                  </a:lnTo>
                  <a:lnTo>
                    <a:pt x="17907" y="7871"/>
                  </a:lnTo>
                  <a:close/>
                  <a:moveTo>
                    <a:pt x="15961" y="15929"/>
                  </a:moveTo>
                  <a:lnTo>
                    <a:pt x="15961" y="18503"/>
                  </a:lnTo>
                  <a:lnTo>
                    <a:pt x="15881" y="18653"/>
                  </a:lnTo>
                  <a:lnTo>
                    <a:pt x="15843" y="18689"/>
                  </a:lnTo>
                  <a:lnTo>
                    <a:pt x="14492" y="18689"/>
                  </a:lnTo>
                  <a:lnTo>
                    <a:pt x="15961" y="15929"/>
                  </a:lnTo>
                  <a:close/>
                  <a:moveTo>
                    <a:pt x="12190" y="18653"/>
                  </a:moveTo>
                  <a:lnTo>
                    <a:pt x="13301" y="19175"/>
                  </a:lnTo>
                  <a:lnTo>
                    <a:pt x="11871" y="20556"/>
                  </a:lnTo>
                  <a:lnTo>
                    <a:pt x="12190" y="18653"/>
                  </a:lnTo>
                  <a:close/>
                  <a:moveTo>
                    <a:pt x="1548" y="708"/>
                  </a:moveTo>
                  <a:lnTo>
                    <a:pt x="1548" y="18689"/>
                  </a:lnTo>
                  <a:lnTo>
                    <a:pt x="1628" y="18840"/>
                  </a:lnTo>
                  <a:lnTo>
                    <a:pt x="1707" y="18989"/>
                  </a:lnTo>
                  <a:lnTo>
                    <a:pt x="1827" y="19138"/>
                  </a:lnTo>
                  <a:lnTo>
                    <a:pt x="1945" y="19250"/>
                  </a:lnTo>
                  <a:lnTo>
                    <a:pt x="2104" y="19324"/>
                  </a:lnTo>
                  <a:lnTo>
                    <a:pt x="2264" y="19362"/>
                  </a:lnTo>
                  <a:lnTo>
                    <a:pt x="2462" y="19399"/>
                  </a:lnTo>
                  <a:lnTo>
                    <a:pt x="11316" y="19399"/>
                  </a:lnTo>
                  <a:lnTo>
                    <a:pt x="11077" y="20929"/>
                  </a:lnTo>
                  <a:lnTo>
                    <a:pt x="1390" y="20929"/>
                  </a:lnTo>
                  <a:lnTo>
                    <a:pt x="1231" y="20892"/>
                  </a:lnTo>
                  <a:lnTo>
                    <a:pt x="1111" y="20854"/>
                  </a:lnTo>
                  <a:lnTo>
                    <a:pt x="1033" y="20816"/>
                  </a:lnTo>
                  <a:lnTo>
                    <a:pt x="913" y="20743"/>
                  </a:lnTo>
                  <a:lnTo>
                    <a:pt x="834" y="20630"/>
                  </a:lnTo>
                  <a:lnTo>
                    <a:pt x="794" y="20556"/>
                  </a:lnTo>
                  <a:lnTo>
                    <a:pt x="754" y="20443"/>
                  </a:lnTo>
                  <a:lnTo>
                    <a:pt x="754" y="1194"/>
                  </a:lnTo>
                  <a:lnTo>
                    <a:pt x="794" y="1082"/>
                  </a:lnTo>
                  <a:lnTo>
                    <a:pt x="834" y="970"/>
                  </a:lnTo>
                  <a:lnTo>
                    <a:pt x="913" y="895"/>
                  </a:lnTo>
                  <a:lnTo>
                    <a:pt x="1033" y="821"/>
                  </a:lnTo>
                  <a:lnTo>
                    <a:pt x="1111" y="746"/>
                  </a:lnTo>
                  <a:lnTo>
                    <a:pt x="1231" y="708"/>
                  </a:lnTo>
                  <a:close/>
                  <a:moveTo>
                    <a:pt x="1390" y="0"/>
                  </a:moveTo>
                  <a:lnTo>
                    <a:pt x="1111" y="38"/>
                  </a:lnTo>
                  <a:lnTo>
                    <a:pt x="834" y="113"/>
                  </a:lnTo>
                  <a:lnTo>
                    <a:pt x="596" y="224"/>
                  </a:lnTo>
                  <a:lnTo>
                    <a:pt x="397" y="373"/>
                  </a:lnTo>
                  <a:lnTo>
                    <a:pt x="239" y="560"/>
                  </a:lnTo>
                  <a:lnTo>
                    <a:pt x="118" y="784"/>
                  </a:lnTo>
                  <a:lnTo>
                    <a:pt x="40" y="1045"/>
                  </a:lnTo>
                  <a:lnTo>
                    <a:pt x="0" y="1306"/>
                  </a:lnTo>
                  <a:lnTo>
                    <a:pt x="0" y="20294"/>
                  </a:lnTo>
                  <a:lnTo>
                    <a:pt x="40" y="20556"/>
                  </a:lnTo>
                  <a:lnTo>
                    <a:pt x="118" y="20816"/>
                  </a:lnTo>
                  <a:lnTo>
                    <a:pt x="239" y="21040"/>
                  </a:lnTo>
                  <a:lnTo>
                    <a:pt x="397" y="21227"/>
                  </a:lnTo>
                  <a:lnTo>
                    <a:pt x="596" y="21376"/>
                  </a:lnTo>
                  <a:lnTo>
                    <a:pt x="834" y="21525"/>
                  </a:lnTo>
                  <a:lnTo>
                    <a:pt x="1111" y="21600"/>
                  </a:lnTo>
                  <a:lnTo>
                    <a:pt x="17153" y="21600"/>
                  </a:lnTo>
                  <a:lnTo>
                    <a:pt x="17391" y="21525"/>
                  </a:lnTo>
                  <a:lnTo>
                    <a:pt x="17630" y="21376"/>
                  </a:lnTo>
                  <a:lnTo>
                    <a:pt x="17828" y="21227"/>
                  </a:lnTo>
                  <a:lnTo>
                    <a:pt x="18027" y="21040"/>
                  </a:lnTo>
                  <a:lnTo>
                    <a:pt x="18145" y="20816"/>
                  </a:lnTo>
                  <a:lnTo>
                    <a:pt x="18225" y="20556"/>
                  </a:lnTo>
                  <a:lnTo>
                    <a:pt x="18264" y="20294"/>
                  </a:lnTo>
                  <a:lnTo>
                    <a:pt x="18264" y="18616"/>
                  </a:lnTo>
                  <a:lnTo>
                    <a:pt x="18225" y="18467"/>
                  </a:lnTo>
                  <a:lnTo>
                    <a:pt x="18145" y="18354"/>
                  </a:lnTo>
                  <a:lnTo>
                    <a:pt x="18027" y="18280"/>
                  </a:lnTo>
                  <a:lnTo>
                    <a:pt x="17867" y="18243"/>
                  </a:lnTo>
                  <a:lnTo>
                    <a:pt x="17748" y="18280"/>
                  </a:lnTo>
                  <a:lnTo>
                    <a:pt x="17630" y="18354"/>
                  </a:lnTo>
                  <a:lnTo>
                    <a:pt x="17550" y="18467"/>
                  </a:lnTo>
                  <a:lnTo>
                    <a:pt x="17510" y="18616"/>
                  </a:lnTo>
                  <a:lnTo>
                    <a:pt x="17510" y="20443"/>
                  </a:lnTo>
                  <a:lnTo>
                    <a:pt x="17470" y="20556"/>
                  </a:lnTo>
                  <a:lnTo>
                    <a:pt x="17391" y="20630"/>
                  </a:lnTo>
                  <a:lnTo>
                    <a:pt x="17311" y="20743"/>
                  </a:lnTo>
                  <a:lnTo>
                    <a:pt x="17233" y="20816"/>
                  </a:lnTo>
                  <a:lnTo>
                    <a:pt x="17113" y="20854"/>
                  </a:lnTo>
                  <a:lnTo>
                    <a:pt x="16994" y="20892"/>
                  </a:lnTo>
                  <a:lnTo>
                    <a:pt x="16874" y="20929"/>
                  </a:lnTo>
                  <a:lnTo>
                    <a:pt x="12547" y="20929"/>
                  </a:lnTo>
                  <a:lnTo>
                    <a:pt x="13858" y="19623"/>
                  </a:lnTo>
                  <a:lnTo>
                    <a:pt x="14095" y="19399"/>
                  </a:lnTo>
                  <a:lnTo>
                    <a:pt x="15763" y="19399"/>
                  </a:lnTo>
                  <a:lnTo>
                    <a:pt x="15961" y="19362"/>
                  </a:lnTo>
                  <a:lnTo>
                    <a:pt x="16120" y="19324"/>
                  </a:lnTo>
                  <a:lnTo>
                    <a:pt x="16278" y="19250"/>
                  </a:lnTo>
                  <a:lnTo>
                    <a:pt x="16439" y="19138"/>
                  </a:lnTo>
                  <a:lnTo>
                    <a:pt x="16517" y="18989"/>
                  </a:lnTo>
                  <a:lnTo>
                    <a:pt x="16637" y="18840"/>
                  </a:lnTo>
                  <a:lnTo>
                    <a:pt x="16676" y="18689"/>
                  </a:lnTo>
                  <a:lnTo>
                    <a:pt x="16676" y="14550"/>
                  </a:lnTo>
                  <a:lnTo>
                    <a:pt x="17510" y="13058"/>
                  </a:lnTo>
                  <a:lnTo>
                    <a:pt x="17510" y="16975"/>
                  </a:lnTo>
                  <a:lnTo>
                    <a:pt x="17550" y="17124"/>
                  </a:lnTo>
                  <a:lnTo>
                    <a:pt x="17630" y="17197"/>
                  </a:lnTo>
                  <a:lnTo>
                    <a:pt x="17748" y="17272"/>
                  </a:lnTo>
                  <a:lnTo>
                    <a:pt x="17867" y="17310"/>
                  </a:lnTo>
                  <a:lnTo>
                    <a:pt x="18027" y="17272"/>
                  </a:lnTo>
                  <a:lnTo>
                    <a:pt x="18145" y="17197"/>
                  </a:lnTo>
                  <a:lnTo>
                    <a:pt x="18225" y="17124"/>
                  </a:lnTo>
                  <a:lnTo>
                    <a:pt x="18264" y="16975"/>
                  </a:lnTo>
                  <a:lnTo>
                    <a:pt x="18264" y="11677"/>
                  </a:lnTo>
                  <a:lnTo>
                    <a:pt x="20170" y="8133"/>
                  </a:lnTo>
                  <a:lnTo>
                    <a:pt x="20686" y="8357"/>
                  </a:lnTo>
                  <a:lnTo>
                    <a:pt x="20806" y="8469"/>
                  </a:lnTo>
                  <a:lnTo>
                    <a:pt x="20846" y="8617"/>
                  </a:lnTo>
                  <a:lnTo>
                    <a:pt x="20846" y="8766"/>
                  </a:lnTo>
                  <a:lnTo>
                    <a:pt x="20766" y="8917"/>
                  </a:lnTo>
                  <a:lnTo>
                    <a:pt x="20369" y="9364"/>
                  </a:lnTo>
                  <a:lnTo>
                    <a:pt x="20012" y="9849"/>
                  </a:lnTo>
                  <a:lnTo>
                    <a:pt x="19655" y="10371"/>
                  </a:lnTo>
                  <a:lnTo>
                    <a:pt x="19376" y="10893"/>
                  </a:lnTo>
                  <a:lnTo>
                    <a:pt x="18781" y="12012"/>
                  </a:lnTo>
                  <a:lnTo>
                    <a:pt x="18741" y="12161"/>
                  </a:lnTo>
                  <a:lnTo>
                    <a:pt x="18741" y="12274"/>
                  </a:lnTo>
                  <a:lnTo>
                    <a:pt x="18821" y="12385"/>
                  </a:lnTo>
                  <a:lnTo>
                    <a:pt x="18939" y="12498"/>
                  </a:lnTo>
                  <a:lnTo>
                    <a:pt x="19059" y="12534"/>
                  </a:lnTo>
                  <a:lnTo>
                    <a:pt x="19218" y="12498"/>
                  </a:lnTo>
                  <a:lnTo>
                    <a:pt x="19336" y="12423"/>
                  </a:lnTo>
                  <a:lnTo>
                    <a:pt x="19416" y="12348"/>
                  </a:lnTo>
                  <a:lnTo>
                    <a:pt x="20012" y="11229"/>
                  </a:lnTo>
                  <a:lnTo>
                    <a:pt x="20329" y="10744"/>
                  </a:lnTo>
                  <a:lnTo>
                    <a:pt x="20607" y="10259"/>
                  </a:lnTo>
                  <a:lnTo>
                    <a:pt x="20964" y="9774"/>
                  </a:lnTo>
                  <a:lnTo>
                    <a:pt x="21361" y="9364"/>
                  </a:lnTo>
                  <a:lnTo>
                    <a:pt x="21480" y="9139"/>
                  </a:lnTo>
                  <a:lnTo>
                    <a:pt x="21560" y="8917"/>
                  </a:lnTo>
                  <a:lnTo>
                    <a:pt x="21600" y="8693"/>
                  </a:lnTo>
                  <a:lnTo>
                    <a:pt x="21600" y="8469"/>
                  </a:lnTo>
                  <a:lnTo>
                    <a:pt x="21520" y="8244"/>
                  </a:lnTo>
                  <a:lnTo>
                    <a:pt x="21401" y="8058"/>
                  </a:lnTo>
                  <a:lnTo>
                    <a:pt x="21203" y="7871"/>
                  </a:lnTo>
                  <a:lnTo>
                    <a:pt x="21004" y="7760"/>
                  </a:lnTo>
                  <a:lnTo>
                    <a:pt x="20487" y="7498"/>
                  </a:lnTo>
                  <a:lnTo>
                    <a:pt x="21123" y="6305"/>
                  </a:lnTo>
                  <a:lnTo>
                    <a:pt x="21203" y="6119"/>
                  </a:lnTo>
                  <a:lnTo>
                    <a:pt x="21203" y="5931"/>
                  </a:lnTo>
                  <a:lnTo>
                    <a:pt x="21163" y="5744"/>
                  </a:lnTo>
                  <a:lnTo>
                    <a:pt x="21083" y="5558"/>
                  </a:lnTo>
                  <a:lnTo>
                    <a:pt x="21441" y="4849"/>
                  </a:lnTo>
                  <a:lnTo>
                    <a:pt x="21520" y="4738"/>
                  </a:lnTo>
                  <a:lnTo>
                    <a:pt x="21520" y="4476"/>
                  </a:lnTo>
                  <a:lnTo>
                    <a:pt x="21480" y="4365"/>
                  </a:lnTo>
                  <a:lnTo>
                    <a:pt x="21441" y="4216"/>
                  </a:lnTo>
                  <a:lnTo>
                    <a:pt x="21243" y="4030"/>
                  </a:lnTo>
                  <a:lnTo>
                    <a:pt x="21123" y="3954"/>
                  </a:lnTo>
                  <a:lnTo>
                    <a:pt x="20607" y="3693"/>
                  </a:lnTo>
                  <a:lnTo>
                    <a:pt x="20449" y="3657"/>
                  </a:lnTo>
                  <a:lnTo>
                    <a:pt x="20329" y="3619"/>
                  </a:lnTo>
                  <a:lnTo>
                    <a:pt x="20170" y="3619"/>
                  </a:lnTo>
                  <a:lnTo>
                    <a:pt x="20052" y="3657"/>
                  </a:lnTo>
                  <a:lnTo>
                    <a:pt x="19932" y="3730"/>
                  </a:lnTo>
                  <a:lnTo>
                    <a:pt x="19813" y="3806"/>
                  </a:lnTo>
                  <a:lnTo>
                    <a:pt x="19693" y="3879"/>
                  </a:lnTo>
                  <a:lnTo>
                    <a:pt x="19615" y="3992"/>
                  </a:lnTo>
                  <a:lnTo>
                    <a:pt x="19258" y="4701"/>
                  </a:lnTo>
                  <a:lnTo>
                    <a:pt x="19059" y="4738"/>
                  </a:lnTo>
                  <a:lnTo>
                    <a:pt x="18861" y="4812"/>
                  </a:lnTo>
                  <a:lnTo>
                    <a:pt x="18701" y="4925"/>
                  </a:lnTo>
                  <a:lnTo>
                    <a:pt x="18582" y="5111"/>
                  </a:lnTo>
                  <a:lnTo>
                    <a:pt x="18264" y="5708"/>
                  </a:lnTo>
                  <a:lnTo>
                    <a:pt x="18264" y="1306"/>
                  </a:lnTo>
                  <a:lnTo>
                    <a:pt x="18225" y="1045"/>
                  </a:lnTo>
                  <a:lnTo>
                    <a:pt x="18145" y="784"/>
                  </a:lnTo>
                  <a:lnTo>
                    <a:pt x="18027" y="560"/>
                  </a:lnTo>
                  <a:lnTo>
                    <a:pt x="17828" y="373"/>
                  </a:lnTo>
                  <a:lnTo>
                    <a:pt x="17630" y="224"/>
                  </a:lnTo>
                  <a:lnTo>
                    <a:pt x="17391" y="113"/>
                  </a:lnTo>
                  <a:lnTo>
                    <a:pt x="17153" y="38"/>
                  </a:lnTo>
                  <a:lnTo>
                    <a:pt x="16874" y="0"/>
                  </a:lnTo>
                  <a:lnTo>
                    <a:pt x="14612" y="0"/>
                  </a:lnTo>
                  <a:lnTo>
                    <a:pt x="14453" y="38"/>
                  </a:lnTo>
                  <a:lnTo>
                    <a:pt x="14333" y="113"/>
                  </a:lnTo>
                  <a:lnTo>
                    <a:pt x="14255" y="224"/>
                  </a:lnTo>
                  <a:lnTo>
                    <a:pt x="14255" y="486"/>
                  </a:lnTo>
                  <a:lnTo>
                    <a:pt x="14333" y="597"/>
                  </a:lnTo>
                  <a:lnTo>
                    <a:pt x="14453" y="672"/>
                  </a:lnTo>
                  <a:lnTo>
                    <a:pt x="14612" y="708"/>
                  </a:lnTo>
                  <a:lnTo>
                    <a:pt x="15961" y="708"/>
                  </a:lnTo>
                  <a:lnTo>
                    <a:pt x="15961" y="9998"/>
                  </a:lnTo>
                  <a:lnTo>
                    <a:pt x="11634" y="17981"/>
                  </a:lnTo>
                  <a:lnTo>
                    <a:pt x="11554" y="18243"/>
                  </a:lnTo>
                  <a:lnTo>
                    <a:pt x="11474" y="18503"/>
                  </a:lnTo>
                  <a:lnTo>
                    <a:pt x="11436" y="18689"/>
                  </a:lnTo>
                  <a:lnTo>
                    <a:pt x="2382" y="18689"/>
                  </a:lnTo>
                  <a:lnTo>
                    <a:pt x="2342" y="18653"/>
                  </a:lnTo>
                  <a:lnTo>
                    <a:pt x="2302" y="18578"/>
                  </a:lnTo>
                  <a:lnTo>
                    <a:pt x="2302" y="708"/>
                  </a:lnTo>
                  <a:lnTo>
                    <a:pt x="3613" y="708"/>
                  </a:lnTo>
                  <a:lnTo>
                    <a:pt x="3772" y="672"/>
                  </a:lnTo>
                  <a:lnTo>
                    <a:pt x="3890" y="597"/>
                  </a:lnTo>
                  <a:lnTo>
                    <a:pt x="3970" y="486"/>
                  </a:lnTo>
                  <a:lnTo>
                    <a:pt x="4010" y="335"/>
                  </a:lnTo>
                  <a:lnTo>
                    <a:pt x="3970" y="224"/>
                  </a:lnTo>
                  <a:lnTo>
                    <a:pt x="3890" y="113"/>
                  </a:lnTo>
                  <a:lnTo>
                    <a:pt x="3772" y="38"/>
                  </a:lnTo>
                  <a:lnTo>
                    <a:pt x="361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63" name="Google Shape;1835;p53"/>
            <p:cNvSpPr/>
            <p:nvPr/>
          </p:nvSpPr>
          <p:spPr>
            <a:xfrm>
              <a:off x="78886" y="124039"/>
              <a:ext cx="35845" cy="32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845" y="0"/>
                  </a:moveTo>
                  <a:lnTo>
                    <a:pt x="15555" y="484"/>
                  </a:lnTo>
                  <a:lnTo>
                    <a:pt x="14249" y="1916"/>
                  </a:lnTo>
                  <a:lnTo>
                    <a:pt x="9075" y="10084"/>
                  </a:lnTo>
                  <a:lnTo>
                    <a:pt x="6915" y="8167"/>
                  </a:lnTo>
                  <a:lnTo>
                    <a:pt x="5609" y="7200"/>
                  </a:lnTo>
                  <a:lnTo>
                    <a:pt x="3885" y="6716"/>
                  </a:lnTo>
                  <a:lnTo>
                    <a:pt x="2595" y="7200"/>
                  </a:lnTo>
                  <a:lnTo>
                    <a:pt x="1289" y="8167"/>
                  </a:lnTo>
                  <a:lnTo>
                    <a:pt x="435" y="10084"/>
                  </a:lnTo>
                  <a:lnTo>
                    <a:pt x="0" y="11516"/>
                  </a:lnTo>
                  <a:lnTo>
                    <a:pt x="435" y="13451"/>
                  </a:lnTo>
                  <a:lnTo>
                    <a:pt x="1289" y="14884"/>
                  </a:lnTo>
                  <a:lnTo>
                    <a:pt x="6915" y="20167"/>
                  </a:lnTo>
                  <a:lnTo>
                    <a:pt x="8205" y="21116"/>
                  </a:lnTo>
                  <a:lnTo>
                    <a:pt x="9929" y="21600"/>
                  </a:lnTo>
                  <a:lnTo>
                    <a:pt x="11671" y="21116"/>
                  </a:lnTo>
                  <a:lnTo>
                    <a:pt x="12960" y="19684"/>
                  </a:lnTo>
                  <a:lnTo>
                    <a:pt x="20729" y="7200"/>
                  </a:lnTo>
                  <a:lnTo>
                    <a:pt x="21600" y="5284"/>
                  </a:lnTo>
                  <a:lnTo>
                    <a:pt x="21600" y="3851"/>
                  </a:lnTo>
                  <a:lnTo>
                    <a:pt x="21165" y="1916"/>
                  </a:lnTo>
                  <a:lnTo>
                    <a:pt x="19875" y="967"/>
                  </a:lnTo>
                  <a:lnTo>
                    <a:pt x="1856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64" name="Google Shape;1836;p53"/>
            <p:cNvSpPr/>
            <p:nvPr/>
          </p:nvSpPr>
          <p:spPr>
            <a:xfrm>
              <a:off x="78886" y="225849"/>
              <a:ext cx="35845" cy="32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845" y="0"/>
                  </a:moveTo>
                  <a:lnTo>
                    <a:pt x="15555" y="967"/>
                  </a:lnTo>
                  <a:lnTo>
                    <a:pt x="14249" y="1916"/>
                  </a:lnTo>
                  <a:lnTo>
                    <a:pt x="9075" y="10567"/>
                  </a:lnTo>
                  <a:lnTo>
                    <a:pt x="6915" y="8167"/>
                  </a:lnTo>
                  <a:lnTo>
                    <a:pt x="5609" y="7200"/>
                  </a:lnTo>
                  <a:lnTo>
                    <a:pt x="3885" y="7200"/>
                  </a:lnTo>
                  <a:lnTo>
                    <a:pt x="2595" y="7684"/>
                  </a:lnTo>
                  <a:lnTo>
                    <a:pt x="1289" y="8633"/>
                  </a:lnTo>
                  <a:lnTo>
                    <a:pt x="435" y="10084"/>
                  </a:lnTo>
                  <a:lnTo>
                    <a:pt x="0" y="11516"/>
                  </a:lnTo>
                  <a:lnTo>
                    <a:pt x="435" y="13433"/>
                  </a:lnTo>
                  <a:lnTo>
                    <a:pt x="1289" y="14884"/>
                  </a:lnTo>
                  <a:lnTo>
                    <a:pt x="6915" y="20633"/>
                  </a:lnTo>
                  <a:lnTo>
                    <a:pt x="8205" y="21600"/>
                  </a:lnTo>
                  <a:lnTo>
                    <a:pt x="9929" y="21600"/>
                  </a:lnTo>
                  <a:lnTo>
                    <a:pt x="11671" y="21116"/>
                  </a:lnTo>
                  <a:lnTo>
                    <a:pt x="12960" y="19684"/>
                  </a:lnTo>
                  <a:lnTo>
                    <a:pt x="20729" y="7200"/>
                  </a:lnTo>
                  <a:lnTo>
                    <a:pt x="21600" y="5767"/>
                  </a:lnTo>
                  <a:lnTo>
                    <a:pt x="21600" y="3833"/>
                  </a:lnTo>
                  <a:lnTo>
                    <a:pt x="21165" y="2400"/>
                  </a:lnTo>
                  <a:lnTo>
                    <a:pt x="19875" y="967"/>
                  </a:lnTo>
                  <a:lnTo>
                    <a:pt x="18569" y="484"/>
                  </a:lnTo>
                  <a:lnTo>
                    <a:pt x="1684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65" name="Google Shape;1837;p53"/>
            <p:cNvSpPr/>
            <p:nvPr/>
          </p:nvSpPr>
          <p:spPr>
            <a:xfrm>
              <a:off x="78886" y="328381"/>
              <a:ext cx="35845" cy="315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845" y="0"/>
                  </a:moveTo>
                  <a:lnTo>
                    <a:pt x="15555" y="476"/>
                  </a:lnTo>
                  <a:lnTo>
                    <a:pt x="14249" y="1960"/>
                  </a:lnTo>
                  <a:lnTo>
                    <a:pt x="9075" y="10296"/>
                  </a:lnTo>
                  <a:lnTo>
                    <a:pt x="6915" y="8336"/>
                  </a:lnTo>
                  <a:lnTo>
                    <a:pt x="5609" y="7365"/>
                  </a:lnTo>
                  <a:lnTo>
                    <a:pt x="3885" y="6870"/>
                  </a:lnTo>
                  <a:lnTo>
                    <a:pt x="2595" y="7365"/>
                  </a:lnTo>
                  <a:lnTo>
                    <a:pt x="1289" y="8336"/>
                  </a:lnTo>
                  <a:lnTo>
                    <a:pt x="435" y="9820"/>
                  </a:lnTo>
                  <a:lnTo>
                    <a:pt x="0" y="11780"/>
                  </a:lnTo>
                  <a:lnTo>
                    <a:pt x="435" y="13245"/>
                  </a:lnTo>
                  <a:lnTo>
                    <a:pt x="1289" y="14730"/>
                  </a:lnTo>
                  <a:lnTo>
                    <a:pt x="6915" y="20610"/>
                  </a:lnTo>
                  <a:lnTo>
                    <a:pt x="8205" y="21600"/>
                  </a:lnTo>
                  <a:lnTo>
                    <a:pt x="9929" y="21600"/>
                  </a:lnTo>
                  <a:lnTo>
                    <a:pt x="11671" y="21105"/>
                  </a:lnTo>
                  <a:lnTo>
                    <a:pt x="12960" y="20116"/>
                  </a:lnTo>
                  <a:lnTo>
                    <a:pt x="21600" y="5386"/>
                  </a:lnTo>
                  <a:lnTo>
                    <a:pt x="21600" y="3426"/>
                  </a:lnTo>
                  <a:lnTo>
                    <a:pt x="21165" y="1960"/>
                  </a:lnTo>
                  <a:lnTo>
                    <a:pt x="19875" y="476"/>
                  </a:lnTo>
                  <a:lnTo>
                    <a:pt x="1856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66" name="Google Shape;1838;p53"/>
            <p:cNvSpPr/>
            <p:nvPr/>
          </p:nvSpPr>
          <p:spPr>
            <a:xfrm>
              <a:off x="90361" y="27"/>
              <a:ext cx="149132" cy="84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12" y="3477"/>
                  </a:moveTo>
                  <a:lnTo>
                    <a:pt x="11526" y="3661"/>
                  </a:lnTo>
                  <a:lnTo>
                    <a:pt x="11836" y="4023"/>
                  </a:lnTo>
                  <a:lnTo>
                    <a:pt x="12046" y="4392"/>
                  </a:lnTo>
                  <a:lnTo>
                    <a:pt x="12356" y="4754"/>
                  </a:lnTo>
                  <a:lnTo>
                    <a:pt x="12460" y="5308"/>
                  </a:lnTo>
                  <a:lnTo>
                    <a:pt x="12565" y="6039"/>
                  </a:lnTo>
                  <a:lnTo>
                    <a:pt x="12669" y="6585"/>
                  </a:lnTo>
                  <a:lnTo>
                    <a:pt x="12669" y="8416"/>
                  </a:lnTo>
                  <a:lnTo>
                    <a:pt x="8931" y="8416"/>
                  </a:lnTo>
                  <a:lnTo>
                    <a:pt x="8931" y="6039"/>
                  </a:lnTo>
                  <a:lnTo>
                    <a:pt x="9035" y="5308"/>
                  </a:lnTo>
                  <a:lnTo>
                    <a:pt x="9240" y="4754"/>
                  </a:lnTo>
                  <a:lnTo>
                    <a:pt x="9450" y="4392"/>
                  </a:lnTo>
                  <a:lnTo>
                    <a:pt x="9760" y="4023"/>
                  </a:lnTo>
                  <a:lnTo>
                    <a:pt x="10074" y="3661"/>
                  </a:lnTo>
                  <a:lnTo>
                    <a:pt x="10383" y="3477"/>
                  </a:lnTo>
                  <a:close/>
                  <a:moveTo>
                    <a:pt x="19209" y="11900"/>
                  </a:moveTo>
                  <a:lnTo>
                    <a:pt x="19519" y="12084"/>
                  </a:lnTo>
                  <a:lnTo>
                    <a:pt x="19624" y="12446"/>
                  </a:lnTo>
                  <a:lnTo>
                    <a:pt x="19624" y="12631"/>
                  </a:lnTo>
                  <a:lnTo>
                    <a:pt x="19519" y="13731"/>
                  </a:lnTo>
                  <a:lnTo>
                    <a:pt x="19419" y="14830"/>
                  </a:lnTo>
                  <a:lnTo>
                    <a:pt x="19105" y="15746"/>
                  </a:lnTo>
                  <a:lnTo>
                    <a:pt x="18276" y="17208"/>
                  </a:lnTo>
                  <a:lnTo>
                    <a:pt x="17757" y="17754"/>
                  </a:lnTo>
                  <a:lnTo>
                    <a:pt x="16509" y="18123"/>
                  </a:lnTo>
                  <a:lnTo>
                    <a:pt x="4982" y="18123"/>
                  </a:lnTo>
                  <a:lnTo>
                    <a:pt x="4359" y="17939"/>
                  </a:lnTo>
                  <a:lnTo>
                    <a:pt x="3839" y="17754"/>
                  </a:lnTo>
                  <a:lnTo>
                    <a:pt x="3320" y="17208"/>
                  </a:lnTo>
                  <a:lnTo>
                    <a:pt x="2801" y="16477"/>
                  </a:lnTo>
                  <a:lnTo>
                    <a:pt x="2491" y="15746"/>
                  </a:lnTo>
                  <a:lnTo>
                    <a:pt x="2181" y="14830"/>
                  </a:lnTo>
                  <a:lnTo>
                    <a:pt x="1972" y="13731"/>
                  </a:lnTo>
                  <a:lnTo>
                    <a:pt x="1867" y="12631"/>
                  </a:lnTo>
                  <a:lnTo>
                    <a:pt x="1972" y="12262"/>
                  </a:lnTo>
                  <a:lnTo>
                    <a:pt x="2077" y="12084"/>
                  </a:lnTo>
                  <a:lnTo>
                    <a:pt x="2181" y="11900"/>
                  </a:lnTo>
                  <a:close/>
                  <a:moveTo>
                    <a:pt x="10798" y="0"/>
                  </a:moveTo>
                  <a:lnTo>
                    <a:pt x="9969" y="177"/>
                  </a:lnTo>
                  <a:lnTo>
                    <a:pt x="9240" y="546"/>
                  </a:lnTo>
                  <a:lnTo>
                    <a:pt x="8617" y="1093"/>
                  </a:lnTo>
                  <a:lnTo>
                    <a:pt x="7578" y="2924"/>
                  </a:lnTo>
                  <a:lnTo>
                    <a:pt x="7268" y="4023"/>
                  </a:lnTo>
                  <a:lnTo>
                    <a:pt x="7059" y="5308"/>
                  </a:lnTo>
                  <a:lnTo>
                    <a:pt x="6959" y="6585"/>
                  </a:lnTo>
                  <a:lnTo>
                    <a:pt x="6959" y="8416"/>
                  </a:lnTo>
                  <a:lnTo>
                    <a:pt x="2387" y="8416"/>
                  </a:lnTo>
                  <a:lnTo>
                    <a:pt x="1867" y="8600"/>
                  </a:lnTo>
                  <a:lnTo>
                    <a:pt x="1453" y="8785"/>
                  </a:lnTo>
                  <a:lnTo>
                    <a:pt x="1038" y="9154"/>
                  </a:lnTo>
                  <a:lnTo>
                    <a:pt x="624" y="9700"/>
                  </a:lnTo>
                  <a:lnTo>
                    <a:pt x="415" y="10254"/>
                  </a:lnTo>
                  <a:lnTo>
                    <a:pt x="205" y="10984"/>
                  </a:lnTo>
                  <a:lnTo>
                    <a:pt x="0" y="11715"/>
                  </a:lnTo>
                  <a:lnTo>
                    <a:pt x="0" y="12631"/>
                  </a:lnTo>
                  <a:lnTo>
                    <a:pt x="105" y="14461"/>
                  </a:lnTo>
                  <a:lnTo>
                    <a:pt x="415" y="16108"/>
                  </a:lnTo>
                  <a:lnTo>
                    <a:pt x="829" y="17577"/>
                  </a:lnTo>
                  <a:lnTo>
                    <a:pt x="1453" y="18854"/>
                  </a:lnTo>
                  <a:lnTo>
                    <a:pt x="2181" y="19954"/>
                  </a:lnTo>
                  <a:lnTo>
                    <a:pt x="3115" y="20869"/>
                  </a:lnTo>
                  <a:lnTo>
                    <a:pt x="4049" y="21416"/>
                  </a:lnTo>
                  <a:lnTo>
                    <a:pt x="4982" y="21600"/>
                  </a:lnTo>
                  <a:lnTo>
                    <a:pt x="16509" y="21600"/>
                  </a:lnTo>
                  <a:lnTo>
                    <a:pt x="17547" y="21416"/>
                  </a:lnTo>
                  <a:lnTo>
                    <a:pt x="18481" y="20869"/>
                  </a:lnTo>
                  <a:lnTo>
                    <a:pt x="19314" y="19954"/>
                  </a:lnTo>
                  <a:lnTo>
                    <a:pt x="20038" y="18854"/>
                  </a:lnTo>
                  <a:lnTo>
                    <a:pt x="20662" y="17577"/>
                  </a:lnTo>
                  <a:lnTo>
                    <a:pt x="21181" y="16108"/>
                  </a:lnTo>
                  <a:lnTo>
                    <a:pt x="21495" y="14461"/>
                  </a:lnTo>
                  <a:lnTo>
                    <a:pt x="21600" y="12631"/>
                  </a:lnTo>
                  <a:lnTo>
                    <a:pt x="21495" y="11715"/>
                  </a:lnTo>
                  <a:lnTo>
                    <a:pt x="21391" y="10984"/>
                  </a:lnTo>
                  <a:lnTo>
                    <a:pt x="21181" y="10254"/>
                  </a:lnTo>
                  <a:lnTo>
                    <a:pt x="20872" y="9700"/>
                  </a:lnTo>
                  <a:lnTo>
                    <a:pt x="20562" y="9154"/>
                  </a:lnTo>
                  <a:lnTo>
                    <a:pt x="20143" y="8785"/>
                  </a:lnTo>
                  <a:lnTo>
                    <a:pt x="19624" y="8600"/>
                  </a:lnTo>
                  <a:lnTo>
                    <a:pt x="19209" y="8416"/>
                  </a:lnTo>
                  <a:lnTo>
                    <a:pt x="14537" y="8416"/>
                  </a:lnTo>
                  <a:lnTo>
                    <a:pt x="14537" y="5308"/>
                  </a:lnTo>
                  <a:lnTo>
                    <a:pt x="14227" y="4023"/>
                  </a:lnTo>
                  <a:lnTo>
                    <a:pt x="13913" y="2924"/>
                  </a:lnTo>
                  <a:lnTo>
                    <a:pt x="13498" y="2008"/>
                  </a:lnTo>
                  <a:lnTo>
                    <a:pt x="12875" y="1093"/>
                  </a:lnTo>
                  <a:lnTo>
                    <a:pt x="12251" y="546"/>
                  </a:lnTo>
                  <a:lnTo>
                    <a:pt x="11526" y="177"/>
                  </a:lnTo>
                  <a:lnTo>
                    <a:pt x="10798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67" name="Google Shape;1839;p53"/>
            <p:cNvSpPr/>
            <p:nvPr/>
          </p:nvSpPr>
          <p:spPr>
            <a:xfrm>
              <a:off x="56656" y="99670"/>
              <a:ext cx="82444" cy="82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72" y="3567"/>
                  </a:moveTo>
                  <a:lnTo>
                    <a:pt x="17843" y="3757"/>
                  </a:lnTo>
                  <a:lnTo>
                    <a:pt x="18033" y="4135"/>
                  </a:lnTo>
                  <a:lnTo>
                    <a:pt x="18033" y="17654"/>
                  </a:lnTo>
                  <a:lnTo>
                    <a:pt x="17843" y="17843"/>
                  </a:lnTo>
                  <a:lnTo>
                    <a:pt x="17472" y="18033"/>
                  </a:lnTo>
                  <a:lnTo>
                    <a:pt x="17094" y="18222"/>
                  </a:lnTo>
                  <a:lnTo>
                    <a:pt x="4324" y="18222"/>
                  </a:lnTo>
                  <a:lnTo>
                    <a:pt x="3946" y="18033"/>
                  </a:lnTo>
                  <a:lnTo>
                    <a:pt x="3567" y="17654"/>
                  </a:lnTo>
                  <a:lnTo>
                    <a:pt x="3385" y="17283"/>
                  </a:lnTo>
                  <a:lnTo>
                    <a:pt x="3385" y="4506"/>
                  </a:lnTo>
                  <a:lnTo>
                    <a:pt x="3567" y="4135"/>
                  </a:lnTo>
                  <a:lnTo>
                    <a:pt x="3757" y="3757"/>
                  </a:lnTo>
                  <a:lnTo>
                    <a:pt x="3946" y="3567"/>
                  </a:lnTo>
                  <a:close/>
                  <a:moveTo>
                    <a:pt x="4324" y="0"/>
                  </a:moveTo>
                  <a:lnTo>
                    <a:pt x="3385" y="189"/>
                  </a:lnTo>
                  <a:lnTo>
                    <a:pt x="2628" y="379"/>
                  </a:lnTo>
                  <a:lnTo>
                    <a:pt x="1878" y="750"/>
                  </a:lnTo>
                  <a:lnTo>
                    <a:pt x="1318" y="1318"/>
                  </a:lnTo>
                  <a:lnTo>
                    <a:pt x="750" y="2068"/>
                  </a:lnTo>
                  <a:lnTo>
                    <a:pt x="379" y="2817"/>
                  </a:lnTo>
                  <a:lnTo>
                    <a:pt x="0" y="3567"/>
                  </a:lnTo>
                  <a:lnTo>
                    <a:pt x="0" y="18033"/>
                  </a:lnTo>
                  <a:lnTo>
                    <a:pt x="379" y="18972"/>
                  </a:lnTo>
                  <a:lnTo>
                    <a:pt x="750" y="19722"/>
                  </a:lnTo>
                  <a:lnTo>
                    <a:pt x="1878" y="20850"/>
                  </a:lnTo>
                  <a:lnTo>
                    <a:pt x="2628" y="21229"/>
                  </a:lnTo>
                  <a:lnTo>
                    <a:pt x="3385" y="21600"/>
                  </a:lnTo>
                  <a:lnTo>
                    <a:pt x="18033" y="21600"/>
                  </a:lnTo>
                  <a:lnTo>
                    <a:pt x="18783" y="21229"/>
                  </a:lnTo>
                  <a:lnTo>
                    <a:pt x="19540" y="20850"/>
                  </a:lnTo>
                  <a:lnTo>
                    <a:pt x="20290" y="20290"/>
                  </a:lnTo>
                  <a:lnTo>
                    <a:pt x="20850" y="19722"/>
                  </a:lnTo>
                  <a:lnTo>
                    <a:pt x="21229" y="18972"/>
                  </a:lnTo>
                  <a:lnTo>
                    <a:pt x="21418" y="18033"/>
                  </a:lnTo>
                  <a:lnTo>
                    <a:pt x="21600" y="17283"/>
                  </a:lnTo>
                  <a:lnTo>
                    <a:pt x="21600" y="4506"/>
                  </a:lnTo>
                  <a:lnTo>
                    <a:pt x="21418" y="3567"/>
                  </a:lnTo>
                  <a:lnTo>
                    <a:pt x="21229" y="2817"/>
                  </a:lnTo>
                  <a:lnTo>
                    <a:pt x="20850" y="2068"/>
                  </a:lnTo>
                  <a:lnTo>
                    <a:pt x="20290" y="1318"/>
                  </a:lnTo>
                  <a:lnTo>
                    <a:pt x="19540" y="750"/>
                  </a:lnTo>
                  <a:lnTo>
                    <a:pt x="18783" y="379"/>
                  </a:lnTo>
                  <a:lnTo>
                    <a:pt x="18033" y="189"/>
                  </a:lnTo>
                  <a:lnTo>
                    <a:pt x="1709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68" name="Google Shape;1840;p53"/>
            <p:cNvSpPr/>
            <p:nvPr/>
          </p:nvSpPr>
          <p:spPr>
            <a:xfrm>
              <a:off x="56656" y="202203"/>
              <a:ext cx="82444" cy="824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094" y="3378"/>
                  </a:moveTo>
                  <a:lnTo>
                    <a:pt x="17472" y="3567"/>
                  </a:lnTo>
                  <a:lnTo>
                    <a:pt x="17843" y="3757"/>
                  </a:lnTo>
                  <a:lnTo>
                    <a:pt x="18033" y="3939"/>
                  </a:lnTo>
                  <a:lnTo>
                    <a:pt x="18033" y="17465"/>
                  </a:lnTo>
                  <a:lnTo>
                    <a:pt x="17843" y="17654"/>
                  </a:lnTo>
                  <a:lnTo>
                    <a:pt x="17472" y="17843"/>
                  </a:lnTo>
                  <a:lnTo>
                    <a:pt x="17094" y="18025"/>
                  </a:lnTo>
                  <a:lnTo>
                    <a:pt x="4324" y="18025"/>
                  </a:lnTo>
                  <a:lnTo>
                    <a:pt x="3946" y="17843"/>
                  </a:lnTo>
                  <a:lnTo>
                    <a:pt x="3567" y="17465"/>
                  </a:lnTo>
                  <a:lnTo>
                    <a:pt x="3385" y="17086"/>
                  </a:lnTo>
                  <a:lnTo>
                    <a:pt x="3385" y="4317"/>
                  </a:lnTo>
                  <a:lnTo>
                    <a:pt x="3567" y="3939"/>
                  </a:lnTo>
                  <a:lnTo>
                    <a:pt x="3757" y="3757"/>
                  </a:lnTo>
                  <a:lnTo>
                    <a:pt x="3946" y="3567"/>
                  </a:lnTo>
                  <a:lnTo>
                    <a:pt x="4324" y="3378"/>
                  </a:lnTo>
                  <a:close/>
                  <a:moveTo>
                    <a:pt x="3385" y="0"/>
                  </a:moveTo>
                  <a:lnTo>
                    <a:pt x="2628" y="182"/>
                  </a:lnTo>
                  <a:lnTo>
                    <a:pt x="1878" y="750"/>
                  </a:lnTo>
                  <a:lnTo>
                    <a:pt x="1318" y="1121"/>
                  </a:lnTo>
                  <a:lnTo>
                    <a:pt x="750" y="1878"/>
                  </a:lnTo>
                  <a:lnTo>
                    <a:pt x="379" y="2628"/>
                  </a:lnTo>
                  <a:lnTo>
                    <a:pt x="0" y="3378"/>
                  </a:lnTo>
                  <a:lnTo>
                    <a:pt x="0" y="18025"/>
                  </a:lnTo>
                  <a:lnTo>
                    <a:pt x="379" y="18783"/>
                  </a:lnTo>
                  <a:lnTo>
                    <a:pt x="750" y="19532"/>
                  </a:lnTo>
                  <a:lnTo>
                    <a:pt x="1318" y="20282"/>
                  </a:lnTo>
                  <a:lnTo>
                    <a:pt x="1878" y="20661"/>
                  </a:lnTo>
                  <a:lnTo>
                    <a:pt x="2628" y="21221"/>
                  </a:lnTo>
                  <a:lnTo>
                    <a:pt x="3385" y="21411"/>
                  </a:lnTo>
                  <a:lnTo>
                    <a:pt x="4324" y="21600"/>
                  </a:lnTo>
                  <a:lnTo>
                    <a:pt x="17094" y="21600"/>
                  </a:lnTo>
                  <a:lnTo>
                    <a:pt x="18033" y="21411"/>
                  </a:lnTo>
                  <a:lnTo>
                    <a:pt x="18783" y="21221"/>
                  </a:lnTo>
                  <a:lnTo>
                    <a:pt x="19540" y="20661"/>
                  </a:lnTo>
                  <a:lnTo>
                    <a:pt x="20290" y="20282"/>
                  </a:lnTo>
                  <a:lnTo>
                    <a:pt x="20850" y="19532"/>
                  </a:lnTo>
                  <a:lnTo>
                    <a:pt x="21229" y="18783"/>
                  </a:lnTo>
                  <a:lnTo>
                    <a:pt x="21418" y="18025"/>
                  </a:lnTo>
                  <a:lnTo>
                    <a:pt x="21600" y="17086"/>
                  </a:lnTo>
                  <a:lnTo>
                    <a:pt x="21600" y="4317"/>
                  </a:lnTo>
                  <a:lnTo>
                    <a:pt x="21418" y="3378"/>
                  </a:lnTo>
                  <a:lnTo>
                    <a:pt x="21229" y="2628"/>
                  </a:lnTo>
                  <a:lnTo>
                    <a:pt x="20850" y="1878"/>
                  </a:lnTo>
                  <a:lnTo>
                    <a:pt x="20290" y="1121"/>
                  </a:lnTo>
                  <a:lnTo>
                    <a:pt x="19540" y="750"/>
                  </a:lnTo>
                  <a:lnTo>
                    <a:pt x="18783" y="182"/>
                  </a:lnTo>
                  <a:lnTo>
                    <a:pt x="1803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69" name="Google Shape;1841;p53"/>
            <p:cNvSpPr/>
            <p:nvPr/>
          </p:nvSpPr>
          <p:spPr>
            <a:xfrm>
              <a:off x="56656" y="303985"/>
              <a:ext cx="82444" cy="82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72" y="3575"/>
                  </a:moveTo>
                  <a:lnTo>
                    <a:pt x="17843" y="3757"/>
                  </a:lnTo>
                  <a:lnTo>
                    <a:pt x="18033" y="4135"/>
                  </a:lnTo>
                  <a:lnTo>
                    <a:pt x="18033" y="17472"/>
                  </a:lnTo>
                  <a:lnTo>
                    <a:pt x="17843" y="17843"/>
                  </a:lnTo>
                  <a:lnTo>
                    <a:pt x="17472" y="18033"/>
                  </a:lnTo>
                  <a:lnTo>
                    <a:pt x="3946" y="18033"/>
                  </a:lnTo>
                  <a:lnTo>
                    <a:pt x="3757" y="17843"/>
                  </a:lnTo>
                  <a:lnTo>
                    <a:pt x="3567" y="17472"/>
                  </a:lnTo>
                  <a:lnTo>
                    <a:pt x="3385" y="17094"/>
                  </a:lnTo>
                  <a:lnTo>
                    <a:pt x="3385" y="4324"/>
                  </a:lnTo>
                  <a:lnTo>
                    <a:pt x="3567" y="4135"/>
                  </a:lnTo>
                  <a:lnTo>
                    <a:pt x="3757" y="3757"/>
                  </a:lnTo>
                  <a:lnTo>
                    <a:pt x="3946" y="3575"/>
                  </a:lnTo>
                  <a:close/>
                  <a:moveTo>
                    <a:pt x="3385" y="0"/>
                  </a:moveTo>
                  <a:lnTo>
                    <a:pt x="2628" y="379"/>
                  </a:lnTo>
                  <a:lnTo>
                    <a:pt x="1878" y="757"/>
                  </a:lnTo>
                  <a:lnTo>
                    <a:pt x="1318" y="1318"/>
                  </a:lnTo>
                  <a:lnTo>
                    <a:pt x="750" y="1878"/>
                  </a:lnTo>
                  <a:lnTo>
                    <a:pt x="379" y="2635"/>
                  </a:lnTo>
                  <a:lnTo>
                    <a:pt x="0" y="3575"/>
                  </a:lnTo>
                  <a:lnTo>
                    <a:pt x="0" y="18033"/>
                  </a:lnTo>
                  <a:lnTo>
                    <a:pt x="379" y="18783"/>
                  </a:lnTo>
                  <a:lnTo>
                    <a:pt x="750" y="19540"/>
                  </a:lnTo>
                  <a:lnTo>
                    <a:pt x="1318" y="20290"/>
                  </a:lnTo>
                  <a:lnTo>
                    <a:pt x="1878" y="20850"/>
                  </a:lnTo>
                  <a:lnTo>
                    <a:pt x="2628" y="21229"/>
                  </a:lnTo>
                  <a:lnTo>
                    <a:pt x="3385" y="21418"/>
                  </a:lnTo>
                  <a:lnTo>
                    <a:pt x="4324" y="21600"/>
                  </a:lnTo>
                  <a:lnTo>
                    <a:pt x="17094" y="21600"/>
                  </a:lnTo>
                  <a:lnTo>
                    <a:pt x="18033" y="21418"/>
                  </a:lnTo>
                  <a:lnTo>
                    <a:pt x="18783" y="21229"/>
                  </a:lnTo>
                  <a:lnTo>
                    <a:pt x="19540" y="20850"/>
                  </a:lnTo>
                  <a:lnTo>
                    <a:pt x="20290" y="20290"/>
                  </a:lnTo>
                  <a:lnTo>
                    <a:pt x="20850" y="19540"/>
                  </a:lnTo>
                  <a:lnTo>
                    <a:pt x="21229" y="18783"/>
                  </a:lnTo>
                  <a:lnTo>
                    <a:pt x="21418" y="18033"/>
                  </a:lnTo>
                  <a:lnTo>
                    <a:pt x="21600" y="17094"/>
                  </a:lnTo>
                  <a:lnTo>
                    <a:pt x="21600" y="4324"/>
                  </a:lnTo>
                  <a:lnTo>
                    <a:pt x="21418" y="3575"/>
                  </a:lnTo>
                  <a:lnTo>
                    <a:pt x="21229" y="2635"/>
                  </a:lnTo>
                  <a:lnTo>
                    <a:pt x="20850" y="1878"/>
                  </a:lnTo>
                  <a:lnTo>
                    <a:pt x="20290" y="1318"/>
                  </a:lnTo>
                  <a:lnTo>
                    <a:pt x="19540" y="757"/>
                  </a:lnTo>
                  <a:lnTo>
                    <a:pt x="18783" y="379"/>
                  </a:lnTo>
                  <a:lnTo>
                    <a:pt x="1803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70" name="Google Shape;1842;p53"/>
            <p:cNvSpPr/>
            <p:nvPr/>
          </p:nvSpPr>
          <p:spPr>
            <a:xfrm>
              <a:off x="156327" y="117342"/>
              <a:ext cx="109675" cy="1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0" y="0"/>
                  </a:moveTo>
                  <a:lnTo>
                    <a:pt x="843" y="1146"/>
                  </a:lnTo>
                  <a:lnTo>
                    <a:pt x="421" y="3394"/>
                  </a:lnTo>
                  <a:lnTo>
                    <a:pt x="137" y="6833"/>
                  </a:lnTo>
                  <a:lnTo>
                    <a:pt x="0" y="10227"/>
                  </a:lnTo>
                  <a:lnTo>
                    <a:pt x="137" y="14767"/>
                  </a:lnTo>
                  <a:lnTo>
                    <a:pt x="421" y="18206"/>
                  </a:lnTo>
                  <a:lnTo>
                    <a:pt x="843" y="20454"/>
                  </a:lnTo>
                  <a:lnTo>
                    <a:pt x="1270" y="21600"/>
                  </a:lnTo>
                  <a:lnTo>
                    <a:pt x="20188" y="21600"/>
                  </a:lnTo>
                  <a:lnTo>
                    <a:pt x="20752" y="20454"/>
                  </a:lnTo>
                  <a:lnTo>
                    <a:pt x="21179" y="18206"/>
                  </a:lnTo>
                  <a:lnTo>
                    <a:pt x="21458" y="14767"/>
                  </a:lnTo>
                  <a:lnTo>
                    <a:pt x="21600" y="10227"/>
                  </a:lnTo>
                  <a:lnTo>
                    <a:pt x="21458" y="6833"/>
                  </a:lnTo>
                  <a:lnTo>
                    <a:pt x="21179" y="3394"/>
                  </a:lnTo>
                  <a:lnTo>
                    <a:pt x="20752" y="1146"/>
                  </a:lnTo>
                  <a:lnTo>
                    <a:pt x="20188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71" name="Google Shape;1843;p53"/>
            <p:cNvSpPr/>
            <p:nvPr/>
          </p:nvSpPr>
          <p:spPr>
            <a:xfrm>
              <a:off x="156327" y="148894"/>
              <a:ext cx="62354" cy="1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233" y="0"/>
                  </a:moveTo>
                  <a:lnTo>
                    <a:pt x="1482" y="1144"/>
                  </a:lnTo>
                  <a:lnTo>
                    <a:pt x="741" y="3431"/>
                  </a:lnTo>
                  <a:lnTo>
                    <a:pt x="241" y="6819"/>
                  </a:lnTo>
                  <a:lnTo>
                    <a:pt x="0" y="10206"/>
                  </a:lnTo>
                  <a:lnTo>
                    <a:pt x="241" y="14781"/>
                  </a:lnTo>
                  <a:lnTo>
                    <a:pt x="741" y="18169"/>
                  </a:lnTo>
                  <a:lnTo>
                    <a:pt x="1482" y="20456"/>
                  </a:lnTo>
                  <a:lnTo>
                    <a:pt x="2233" y="21600"/>
                  </a:lnTo>
                  <a:lnTo>
                    <a:pt x="19367" y="21600"/>
                  </a:lnTo>
                  <a:lnTo>
                    <a:pt x="20358" y="20456"/>
                  </a:lnTo>
                  <a:lnTo>
                    <a:pt x="21109" y="18169"/>
                  </a:lnTo>
                  <a:lnTo>
                    <a:pt x="21600" y="14781"/>
                  </a:lnTo>
                  <a:lnTo>
                    <a:pt x="21600" y="6819"/>
                  </a:lnTo>
                  <a:lnTo>
                    <a:pt x="21109" y="3431"/>
                  </a:lnTo>
                  <a:lnTo>
                    <a:pt x="20358" y="1144"/>
                  </a:lnTo>
                  <a:lnTo>
                    <a:pt x="1936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72" name="Google Shape;1844;p53"/>
            <p:cNvSpPr/>
            <p:nvPr/>
          </p:nvSpPr>
          <p:spPr>
            <a:xfrm>
              <a:off x="156327" y="221292"/>
              <a:ext cx="109675" cy="1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0" y="0"/>
                  </a:moveTo>
                  <a:lnTo>
                    <a:pt x="843" y="1146"/>
                  </a:lnTo>
                  <a:lnTo>
                    <a:pt x="421" y="3438"/>
                  </a:lnTo>
                  <a:lnTo>
                    <a:pt x="137" y="6833"/>
                  </a:lnTo>
                  <a:lnTo>
                    <a:pt x="0" y="11373"/>
                  </a:lnTo>
                  <a:lnTo>
                    <a:pt x="137" y="14811"/>
                  </a:lnTo>
                  <a:lnTo>
                    <a:pt x="421" y="18206"/>
                  </a:lnTo>
                  <a:lnTo>
                    <a:pt x="843" y="20498"/>
                  </a:lnTo>
                  <a:lnTo>
                    <a:pt x="1270" y="21600"/>
                  </a:lnTo>
                  <a:lnTo>
                    <a:pt x="20188" y="21600"/>
                  </a:lnTo>
                  <a:lnTo>
                    <a:pt x="20752" y="20498"/>
                  </a:lnTo>
                  <a:lnTo>
                    <a:pt x="21179" y="18206"/>
                  </a:lnTo>
                  <a:lnTo>
                    <a:pt x="21458" y="14811"/>
                  </a:lnTo>
                  <a:lnTo>
                    <a:pt x="21600" y="11373"/>
                  </a:lnTo>
                  <a:lnTo>
                    <a:pt x="21458" y="6833"/>
                  </a:lnTo>
                  <a:lnTo>
                    <a:pt x="21179" y="3438"/>
                  </a:lnTo>
                  <a:lnTo>
                    <a:pt x="20752" y="1146"/>
                  </a:lnTo>
                  <a:lnTo>
                    <a:pt x="20188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73" name="Google Shape;1845;p53"/>
            <p:cNvSpPr/>
            <p:nvPr/>
          </p:nvSpPr>
          <p:spPr>
            <a:xfrm>
              <a:off x="156327" y="252844"/>
              <a:ext cx="62354" cy="141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233" y="0"/>
                  </a:moveTo>
                  <a:lnTo>
                    <a:pt x="1482" y="1144"/>
                  </a:lnTo>
                  <a:lnTo>
                    <a:pt x="741" y="3431"/>
                  </a:lnTo>
                  <a:lnTo>
                    <a:pt x="241" y="6819"/>
                  </a:lnTo>
                  <a:lnTo>
                    <a:pt x="0" y="10250"/>
                  </a:lnTo>
                  <a:lnTo>
                    <a:pt x="241" y="14781"/>
                  </a:lnTo>
                  <a:lnTo>
                    <a:pt x="741" y="18169"/>
                  </a:lnTo>
                  <a:lnTo>
                    <a:pt x="1482" y="20456"/>
                  </a:lnTo>
                  <a:lnTo>
                    <a:pt x="2233" y="21600"/>
                  </a:lnTo>
                  <a:lnTo>
                    <a:pt x="19367" y="21600"/>
                  </a:lnTo>
                  <a:lnTo>
                    <a:pt x="20358" y="20456"/>
                  </a:lnTo>
                  <a:lnTo>
                    <a:pt x="21109" y="18169"/>
                  </a:lnTo>
                  <a:lnTo>
                    <a:pt x="21600" y="14781"/>
                  </a:lnTo>
                  <a:lnTo>
                    <a:pt x="21600" y="6819"/>
                  </a:lnTo>
                  <a:lnTo>
                    <a:pt x="21109" y="3431"/>
                  </a:lnTo>
                  <a:lnTo>
                    <a:pt x="20358" y="1144"/>
                  </a:lnTo>
                  <a:lnTo>
                    <a:pt x="1936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74" name="Google Shape;1846;p53"/>
            <p:cNvSpPr/>
            <p:nvPr/>
          </p:nvSpPr>
          <p:spPr>
            <a:xfrm>
              <a:off x="156327" y="325255"/>
              <a:ext cx="62354" cy="1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233" y="0"/>
                  </a:moveTo>
                  <a:lnTo>
                    <a:pt x="1482" y="1144"/>
                  </a:lnTo>
                  <a:lnTo>
                    <a:pt x="741" y="3431"/>
                  </a:lnTo>
                  <a:lnTo>
                    <a:pt x="241" y="6819"/>
                  </a:lnTo>
                  <a:lnTo>
                    <a:pt x="0" y="11350"/>
                  </a:lnTo>
                  <a:lnTo>
                    <a:pt x="241" y="14781"/>
                  </a:lnTo>
                  <a:lnTo>
                    <a:pt x="741" y="18169"/>
                  </a:lnTo>
                  <a:lnTo>
                    <a:pt x="1482" y="20456"/>
                  </a:lnTo>
                  <a:lnTo>
                    <a:pt x="2233" y="21600"/>
                  </a:lnTo>
                  <a:lnTo>
                    <a:pt x="19367" y="21600"/>
                  </a:lnTo>
                  <a:lnTo>
                    <a:pt x="20358" y="20456"/>
                  </a:lnTo>
                  <a:lnTo>
                    <a:pt x="21109" y="18169"/>
                  </a:lnTo>
                  <a:lnTo>
                    <a:pt x="21600" y="14781"/>
                  </a:lnTo>
                  <a:lnTo>
                    <a:pt x="21600" y="6819"/>
                  </a:lnTo>
                  <a:lnTo>
                    <a:pt x="21109" y="3431"/>
                  </a:lnTo>
                  <a:lnTo>
                    <a:pt x="20358" y="1144"/>
                  </a:lnTo>
                  <a:lnTo>
                    <a:pt x="1936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75" name="Google Shape;1847;p53"/>
            <p:cNvSpPr/>
            <p:nvPr/>
          </p:nvSpPr>
          <p:spPr>
            <a:xfrm>
              <a:off x="156327" y="356807"/>
              <a:ext cx="43015" cy="1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237" y="0"/>
                  </a:moveTo>
                  <a:lnTo>
                    <a:pt x="2149" y="1102"/>
                  </a:lnTo>
                  <a:lnTo>
                    <a:pt x="1074" y="3394"/>
                  </a:lnTo>
                  <a:lnTo>
                    <a:pt x="349" y="6789"/>
                  </a:lnTo>
                  <a:lnTo>
                    <a:pt x="0" y="11373"/>
                  </a:lnTo>
                  <a:lnTo>
                    <a:pt x="349" y="14767"/>
                  </a:lnTo>
                  <a:lnTo>
                    <a:pt x="1074" y="18162"/>
                  </a:lnTo>
                  <a:lnTo>
                    <a:pt x="2149" y="20454"/>
                  </a:lnTo>
                  <a:lnTo>
                    <a:pt x="3237" y="21600"/>
                  </a:lnTo>
                  <a:lnTo>
                    <a:pt x="18349" y="21600"/>
                  </a:lnTo>
                  <a:lnTo>
                    <a:pt x="19437" y="20454"/>
                  </a:lnTo>
                  <a:lnTo>
                    <a:pt x="20512" y="18162"/>
                  </a:lnTo>
                  <a:lnTo>
                    <a:pt x="21237" y="14767"/>
                  </a:lnTo>
                  <a:lnTo>
                    <a:pt x="21600" y="11373"/>
                  </a:lnTo>
                  <a:lnTo>
                    <a:pt x="21237" y="6789"/>
                  </a:lnTo>
                  <a:lnTo>
                    <a:pt x="20512" y="3394"/>
                  </a:lnTo>
                  <a:lnTo>
                    <a:pt x="19437" y="1102"/>
                  </a:lnTo>
                  <a:lnTo>
                    <a:pt x="1834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977" name="IMG_5931.jpeg" descr="IMG_5931.jpeg"/>
          <p:cNvPicPr>
            <a:picLocks noChangeAspect="1"/>
          </p:cNvPicPr>
          <p:nvPr/>
        </p:nvPicPr>
        <p:blipFill>
          <a:blip r:embed="rId9">
            <a:extLst/>
          </a:blip>
          <a:srcRect l="5175" t="7100" r="6984" b="12817"/>
          <a:stretch>
            <a:fillRect/>
          </a:stretch>
        </p:blipFill>
        <p:spPr>
          <a:xfrm>
            <a:off x="111612" y="4110141"/>
            <a:ext cx="437358" cy="4366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72" fill="norm" stroke="1" extrusionOk="0">
                <a:moveTo>
                  <a:pt x="10858" y="0"/>
                </a:moveTo>
                <a:cubicBezTo>
                  <a:pt x="9547" y="-2"/>
                  <a:pt x="9325" y="24"/>
                  <a:pt x="8683" y="157"/>
                </a:cubicBezTo>
                <a:cubicBezTo>
                  <a:pt x="6018" y="710"/>
                  <a:pt x="3672" y="2196"/>
                  <a:pt x="2097" y="4353"/>
                </a:cubicBezTo>
                <a:cubicBezTo>
                  <a:pt x="699" y="6267"/>
                  <a:pt x="0" y="8511"/>
                  <a:pt x="0" y="10764"/>
                </a:cubicBezTo>
                <a:cubicBezTo>
                  <a:pt x="0" y="13018"/>
                  <a:pt x="699" y="15281"/>
                  <a:pt x="2097" y="17196"/>
                </a:cubicBezTo>
                <a:cubicBezTo>
                  <a:pt x="3781" y="19501"/>
                  <a:pt x="6322" y="21045"/>
                  <a:pt x="9173" y="21490"/>
                </a:cubicBezTo>
                <a:cubicBezTo>
                  <a:pt x="9832" y="21592"/>
                  <a:pt x="11528" y="21598"/>
                  <a:pt x="12250" y="21509"/>
                </a:cubicBezTo>
                <a:cubicBezTo>
                  <a:pt x="13864" y="21310"/>
                  <a:pt x="15473" y="20687"/>
                  <a:pt x="16973" y="19686"/>
                </a:cubicBezTo>
                <a:cubicBezTo>
                  <a:pt x="17849" y="19101"/>
                  <a:pt x="19052" y="17916"/>
                  <a:pt x="19658" y="17039"/>
                </a:cubicBezTo>
                <a:cubicBezTo>
                  <a:pt x="20533" y="15773"/>
                  <a:pt x="21133" y="14336"/>
                  <a:pt x="21442" y="12804"/>
                </a:cubicBezTo>
                <a:cubicBezTo>
                  <a:pt x="21568" y="12180"/>
                  <a:pt x="21600" y="11910"/>
                  <a:pt x="21599" y="10745"/>
                </a:cubicBezTo>
                <a:cubicBezTo>
                  <a:pt x="21598" y="9577"/>
                  <a:pt x="21568" y="9303"/>
                  <a:pt x="21442" y="8706"/>
                </a:cubicBezTo>
                <a:cubicBezTo>
                  <a:pt x="21217" y="7641"/>
                  <a:pt x="20973" y="6896"/>
                  <a:pt x="20501" y="5941"/>
                </a:cubicBezTo>
                <a:cubicBezTo>
                  <a:pt x="19410" y="3728"/>
                  <a:pt x="17716" y="2066"/>
                  <a:pt x="15484" y="1000"/>
                </a:cubicBezTo>
                <a:cubicBezTo>
                  <a:pt x="14655" y="604"/>
                  <a:pt x="13863" y="331"/>
                  <a:pt x="12975" y="137"/>
                </a:cubicBezTo>
                <a:cubicBezTo>
                  <a:pt x="12416" y="15"/>
                  <a:pt x="12141" y="2"/>
                  <a:pt x="10858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78" name="IMG_2367.png" descr="IMG_2367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1612" y="534555"/>
            <a:ext cx="548971" cy="439177"/>
          </a:xfrm>
          <a:prstGeom prst="rect">
            <a:avLst/>
          </a:prstGeom>
          <a:ln w="12700">
            <a:miter lim="400000"/>
          </a:ln>
        </p:spPr>
      </p:pic>
      <p:pic>
        <p:nvPicPr>
          <p:cNvPr id="979" name="Google Shape;1919;p50" descr="Google Shape;1919;p50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5789794" y="3400999"/>
            <a:ext cx="2964582" cy="781665"/>
          </a:xfrm>
          <a:prstGeom prst="rect">
            <a:avLst/>
          </a:prstGeom>
          <a:ln w="12700">
            <a:miter lim="400000"/>
          </a:ln>
        </p:spPr>
      </p:pic>
      <p:pic>
        <p:nvPicPr>
          <p:cNvPr id="980" name="IMG_0588.jpeg" descr="IMG_0588.jpe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6839384" y="3028950"/>
            <a:ext cx="1205300" cy="90799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r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78" fill="hold"/>
                                        <p:tgtEl>
                                          <p:spTgt spid="9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4178"/>
                            </p:stCondLst>
                            <p:childTnLst>
                              <p:par>
                                <p:cTn id="8" presetClass="entr" nodeType="afterEffect" presetSubtype="2" presetID="2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4500" fill="hold"/>
                                        <p:tgtEl>
                                          <p:spTgt spid="9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500" fill="hold"/>
                                        <p:tgtEl>
                                          <p:spTgt spid="9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8678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6" fill="hold" display="0">
                  <p:stCondLst>
                    <p:cond delay="indefinite"/>
                  </p:stCondLst>
                </p:cTn>
                <p:tgtEl>
                  <p:spTgt spid="947"/>
                </p:tgtEl>
              </p:cMediaNode>
            </p:video>
            <p:seq concurrent="1" prevAc="none" nextAc="seek">
              <p:cTn id="17" evtFilter="cancelBubble" nodeType="interactiveSeq" restart="whenNotActive" fill="hold">
                <p:stCondLst>
                  <p:cond delay="0" evt="onClick">
                    <p:tgtEl>
                      <p:spTgt spid="947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9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947"/>
                  </p:tgtEl>
                </p:cond>
              </p:nextCondLst>
            </p:seq>
          </p:childTnLst>
        </p:cTn>
      </p:par>
    </p:tnLst>
    <p:bldLst>
      <p:bldP build="whole" bldLvl="1" animBg="1" rev="0" advAuto="0" spid="948" grpId="2"/>
      <p:bldP build="whole" bldLvl="1" animBg="1" rev="0" advAuto="0" spid="980" grpId="3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7" name="١٣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١٣</a:t>
            </a:r>
          </a:p>
        </p:txBody>
      </p:sp>
      <p:sp>
        <p:nvSpPr>
          <p:cNvPr id="1458" name="Google Shape;7854;p96"/>
          <p:cNvSpPr/>
          <p:nvPr/>
        </p:nvSpPr>
        <p:spPr>
          <a:xfrm>
            <a:off x="2300027" y="1536335"/>
            <a:ext cx="2840364" cy="8869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373" y="0"/>
                </a:moveTo>
                <a:cubicBezTo>
                  <a:pt x="1510" y="0"/>
                  <a:pt x="0" y="4835"/>
                  <a:pt x="0" y="10800"/>
                </a:cubicBezTo>
                <a:cubicBezTo>
                  <a:pt x="0" y="16765"/>
                  <a:pt x="1510" y="21600"/>
                  <a:pt x="3373" y="21600"/>
                </a:cubicBezTo>
                <a:lnTo>
                  <a:pt x="18227" y="21600"/>
                </a:lnTo>
                <a:cubicBezTo>
                  <a:pt x="20090" y="21600"/>
                  <a:pt x="21600" y="16765"/>
                  <a:pt x="21600" y="10800"/>
                </a:cubicBezTo>
                <a:cubicBezTo>
                  <a:pt x="21600" y="4835"/>
                  <a:pt x="20090" y="0"/>
                  <a:pt x="18227" y="0"/>
                </a:cubicBezTo>
                <a:close/>
              </a:path>
            </a:pathLst>
          </a:custGeom>
          <a:solidFill>
            <a:srgbClr val="CCEAE9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459" name="Google Shape;7855;p96"/>
          <p:cNvSpPr/>
          <p:nvPr/>
        </p:nvSpPr>
        <p:spPr>
          <a:xfrm>
            <a:off x="2094342" y="1364892"/>
            <a:ext cx="1139905" cy="12298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652" y="0"/>
                </a:moveTo>
                <a:cubicBezTo>
                  <a:pt x="5227" y="0"/>
                  <a:pt x="0" y="4846"/>
                  <a:pt x="0" y="10800"/>
                </a:cubicBezTo>
                <a:cubicBezTo>
                  <a:pt x="0" y="16755"/>
                  <a:pt x="5227" y="21600"/>
                  <a:pt x="11652" y="21600"/>
                </a:cubicBezTo>
                <a:lnTo>
                  <a:pt x="21600" y="21600"/>
                </a:lnTo>
                <a:lnTo>
                  <a:pt x="21600" y="20976"/>
                </a:lnTo>
                <a:lnTo>
                  <a:pt x="11652" y="20976"/>
                </a:lnTo>
                <a:cubicBezTo>
                  <a:pt x="5599" y="20976"/>
                  <a:pt x="672" y="16412"/>
                  <a:pt x="672" y="10800"/>
                </a:cubicBezTo>
                <a:cubicBezTo>
                  <a:pt x="672" y="5188"/>
                  <a:pt x="5599" y="623"/>
                  <a:pt x="11652" y="623"/>
                </a:cubicBezTo>
                <a:lnTo>
                  <a:pt x="21600" y="623"/>
                </a:lnTo>
                <a:lnTo>
                  <a:pt x="21600" y="0"/>
                </a:lnTo>
                <a:close/>
              </a:path>
            </a:pathLst>
          </a:custGeom>
          <a:solidFill>
            <a:srgbClr val="96979B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460" name="Google Shape;7856;p96"/>
          <p:cNvSpPr/>
          <p:nvPr/>
        </p:nvSpPr>
        <p:spPr>
          <a:xfrm>
            <a:off x="3691071" y="2571062"/>
            <a:ext cx="58262" cy="4556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775" y="0"/>
                  <a:pt x="0" y="125"/>
                  <a:pt x="0" y="280"/>
                </a:cubicBezTo>
                <a:lnTo>
                  <a:pt x="0" y="21320"/>
                </a:lnTo>
                <a:cubicBezTo>
                  <a:pt x="0" y="21474"/>
                  <a:pt x="4775" y="21600"/>
                  <a:pt x="10800" y="21600"/>
                </a:cubicBezTo>
                <a:cubicBezTo>
                  <a:pt x="16780" y="21600"/>
                  <a:pt x="21600" y="21474"/>
                  <a:pt x="21600" y="21320"/>
                </a:cubicBezTo>
                <a:lnTo>
                  <a:pt x="21600" y="280"/>
                </a:lnTo>
                <a:cubicBezTo>
                  <a:pt x="21600" y="125"/>
                  <a:pt x="16780" y="0"/>
                  <a:pt x="10800" y="0"/>
                </a:cubicBezTo>
                <a:close/>
              </a:path>
            </a:pathLst>
          </a:custGeom>
          <a:solidFill>
            <a:srgbClr val="9FA0A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461" name="Google Shape;7857;p96"/>
          <p:cNvSpPr/>
          <p:nvPr/>
        </p:nvSpPr>
        <p:spPr>
          <a:xfrm>
            <a:off x="3984105" y="2571015"/>
            <a:ext cx="1317566" cy="4556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7" y="0"/>
                </a:moveTo>
                <a:cubicBezTo>
                  <a:pt x="44" y="0"/>
                  <a:pt x="0" y="126"/>
                  <a:pt x="0" y="280"/>
                </a:cubicBezTo>
                <a:lnTo>
                  <a:pt x="0" y="6106"/>
                </a:lnTo>
                <a:cubicBezTo>
                  <a:pt x="0" y="10215"/>
                  <a:pt x="1157" y="13557"/>
                  <a:pt x="2577" y="13557"/>
                </a:cubicBezTo>
                <a:lnTo>
                  <a:pt x="18723" y="13557"/>
                </a:lnTo>
                <a:cubicBezTo>
                  <a:pt x="20203" y="13557"/>
                  <a:pt x="21407" y="17040"/>
                  <a:pt x="21407" y="21320"/>
                </a:cubicBezTo>
                <a:cubicBezTo>
                  <a:pt x="21407" y="21474"/>
                  <a:pt x="21450" y="21600"/>
                  <a:pt x="21503" y="21600"/>
                </a:cubicBezTo>
                <a:cubicBezTo>
                  <a:pt x="21557" y="21600"/>
                  <a:pt x="21600" y="21474"/>
                  <a:pt x="21600" y="21320"/>
                </a:cubicBezTo>
                <a:cubicBezTo>
                  <a:pt x="21600" y="16732"/>
                  <a:pt x="20308" y="12996"/>
                  <a:pt x="18721" y="12996"/>
                </a:cubicBezTo>
                <a:lnTo>
                  <a:pt x="2577" y="12996"/>
                </a:lnTo>
                <a:cubicBezTo>
                  <a:pt x="1263" y="12996"/>
                  <a:pt x="193" y="9907"/>
                  <a:pt x="193" y="6106"/>
                </a:cubicBezTo>
                <a:lnTo>
                  <a:pt x="193" y="280"/>
                </a:lnTo>
                <a:cubicBezTo>
                  <a:pt x="193" y="126"/>
                  <a:pt x="150" y="0"/>
                  <a:pt x="97" y="0"/>
                </a:cubicBezTo>
                <a:close/>
              </a:path>
            </a:pathLst>
          </a:custGeom>
          <a:solidFill>
            <a:srgbClr val="9FA0A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462" name="Google Shape;7858;p96"/>
          <p:cNvSpPr/>
          <p:nvPr/>
        </p:nvSpPr>
        <p:spPr>
          <a:xfrm>
            <a:off x="2138698" y="2571015"/>
            <a:ext cx="1317567" cy="4556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03" y="0"/>
                </a:moveTo>
                <a:cubicBezTo>
                  <a:pt x="21449" y="0"/>
                  <a:pt x="21407" y="126"/>
                  <a:pt x="21407" y="280"/>
                </a:cubicBezTo>
                <a:lnTo>
                  <a:pt x="21407" y="6106"/>
                </a:lnTo>
                <a:cubicBezTo>
                  <a:pt x="21407" y="9907"/>
                  <a:pt x="20337" y="12996"/>
                  <a:pt x="19023" y="12996"/>
                </a:cubicBezTo>
                <a:lnTo>
                  <a:pt x="2879" y="12996"/>
                </a:lnTo>
                <a:cubicBezTo>
                  <a:pt x="1291" y="12996"/>
                  <a:pt x="0" y="16732"/>
                  <a:pt x="0" y="21320"/>
                </a:cubicBezTo>
                <a:cubicBezTo>
                  <a:pt x="0" y="21474"/>
                  <a:pt x="44" y="21600"/>
                  <a:pt x="97" y="21600"/>
                </a:cubicBezTo>
                <a:cubicBezTo>
                  <a:pt x="150" y="21600"/>
                  <a:pt x="194" y="21474"/>
                  <a:pt x="194" y="21320"/>
                </a:cubicBezTo>
                <a:cubicBezTo>
                  <a:pt x="194" y="17040"/>
                  <a:pt x="1398" y="13557"/>
                  <a:pt x="2877" y="13557"/>
                </a:cubicBezTo>
                <a:lnTo>
                  <a:pt x="19023" y="13557"/>
                </a:lnTo>
                <a:cubicBezTo>
                  <a:pt x="20444" y="13557"/>
                  <a:pt x="21600" y="10215"/>
                  <a:pt x="21600" y="6106"/>
                </a:cubicBezTo>
                <a:lnTo>
                  <a:pt x="21600" y="280"/>
                </a:lnTo>
                <a:cubicBezTo>
                  <a:pt x="21600" y="126"/>
                  <a:pt x="21557" y="0"/>
                  <a:pt x="21503" y="0"/>
                </a:cubicBezTo>
                <a:close/>
              </a:path>
            </a:pathLst>
          </a:custGeom>
          <a:solidFill>
            <a:srgbClr val="9FA0A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463" name="Google Shape;7859;p96"/>
          <p:cNvSpPr/>
          <p:nvPr/>
        </p:nvSpPr>
        <p:spPr>
          <a:xfrm>
            <a:off x="3119743" y="3150757"/>
            <a:ext cx="1200927" cy="9745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505" y="0"/>
                </a:moveTo>
                <a:cubicBezTo>
                  <a:pt x="1569" y="0"/>
                  <a:pt x="0" y="1933"/>
                  <a:pt x="0" y="4319"/>
                </a:cubicBezTo>
                <a:lnTo>
                  <a:pt x="0" y="17281"/>
                </a:lnTo>
                <a:cubicBezTo>
                  <a:pt x="0" y="19667"/>
                  <a:pt x="1569" y="21600"/>
                  <a:pt x="3505" y="21600"/>
                </a:cubicBezTo>
                <a:lnTo>
                  <a:pt x="18095" y="21600"/>
                </a:lnTo>
                <a:cubicBezTo>
                  <a:pt x="20031" y="21600"/>
                  <a:pt x="21600" y="19667"/>
                  <a:pt x="21600" y="17281"/>
                </a:cubicBezTo>
                <a:lnTo>
                  <a:pt x="21600" y="4319"/>
                </a:lnTo>
                <a:cubicBezTo>
                  <a:pt x="21600" y="1933"/>
                  <a:pt x="20031" y="0"/>
                  <a:pt x="18095" y="0"/>
                </a:cubicBezTo>
                <a:close/>
              </a:path>
            </a:pathLst>
          </a:custGeom>
          <a:solidFill>
            <a:srgbClr val="869FB2">
              <a:alpha val="52968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464" name="Google Shape;7860;p96"/>
          <p:cNvSpPr/>
          <p:nvPr/>
        </p:nvSpPr>
        <p:spPr>
          <a:xfrm>
            <a:off x="4695301" y="3150757"/>
            <a:ext cx="1200954" cy="9745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504" y="0"/>
                </a:moveTo>
                <a:cubicBezTo>
                  <a:pt x="1569" y="0"/>
                  <a:pt x="0" y="1933"/>
                  <a:pt x="0" y="4319"/>
                </a:cubicBezTo>
                <a:lnTo>
                  <a:pt x="0" y="17281"/>
                </a:lnTo>
                <a:cubicBezTo>
                  <a:pt x="0" y="19667"/>
                  <a:pt x="1569" y="21600"/>
                  <a:pt x="3504" y="21600"/>
                </a:cubicBezTo>
                <a:lnTo>
                  <a:pt x="18095" y="21600"/>
                </a:lnTo>
                <a:cubicBezTo>
                  <a:pt x="20031" y="21600"/>
                  <a:pt x="21600" y="19667"/>
                  <a:pt x="21600" y="17281"/>
                </a:cubicBezTo>
                <a:lnTo>
                  <a:pt x="21600" y="4319"/>
                </a:lnTo>
                <a:cubicBezTo>
                  <a:pt x="21600" y="1933"/>
                  <a:pt x="20031" y="0"/>
                  <a:pt x="18095" y="0"/>
                </a:cubicBezTo>
                <a:close/>
              </a:path>
            </a:pathLst>
          </a:custGeom>
          <a:solidFill>
            <a:srgbClr val="FFDBD8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465" name="Google Shape;7861;p96"/>
          <p:cNvSpPr/>
          <p:nvPr/>
        </p:nvSpPr>
        <p:spPr>
          <a:xfrm>
            <a:off x="1544139" y="3150757"/>
            <a:ext cx="1200929" cy="9745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505" y="0"/>
                </a:moveTo>
                <a:cubicBezTo>
                  <a:pt x="1569" y="0"/>
                  <a:pt x="0" y="1933"/>
                  <a:pt x="0" y="4319"/>
                </a:cubicBezTo>
                <a:lnTo>
                  <a:pt x="0" y="17281"/>
                </a:lnTo>
                <a:cubicBezTo>
                  <a:pt x="0" y="19667"/>
                  <a:pt x="1569" y="21600"/>
                  <a:pt x="3505" y="21600"/>
                </a:cubicBezTo>
                <a:lnTo>
                  <a:pt x="18095" y="21600"/>
                </a:lnTo>
                <a:cubicBezTo>
                  <a:pt x="20030" y="21600"/>
                  <a:pt x="21600" y="19667"/>
                  <a:pt x="21600" y="17281"/>
                </a:cubicBezTo>
                <a:lnTo>
                  <a:pt x="21600" y="4319"/>
                </a:lnTo>
                <a:cubicBezTo>
                  <a:pt x="21600" y="1933"/>
                  <a:pt x="20030" y="0"/>
                  <a:pt x="18095" y="0"/>
                </a:cubicBezTo>
                <a:close/>
              </a:path>
            </a:pathLst>
          </a:custGeom>
          <a:solidFill>
            <a:srgbClr val="DFEED4">
              <a:alpha val="76484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466" name="Google Shape;7862;p96"/>
          <p:cNvSpPr/>
          <p:nvPr/>
        </p:nvSpPr>
        <p:spPr>
          <a:xfrm>
            <a:off x="3679113" y="2979676"/>
            <a:ext cx="82155" cy="822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3" y="0"/>
                </a:moveTo>
                <a:cubicBezTo>
                  <a:pt x="4831" y="0"/>
                  <a:pt x="0" y="4835"/>
                  <a:pt x="0" y="10803"/>
                </a:cubicBezTo>
                <a:cubicBezTo>
                  <a:pt x="0" y="16772"/>
                  <a:pt x="4831" y="21600"/>
                  <a:pt x="10803" y="21600"/>
                </a:cubicBezTo>
                <a:cubicBezTo>
                  <a:pt x="16769" y="21600"/>
                  <a:pt x="21600" y="16772"/>
                  <a:pt x="21600" y="10803"/>
                </a:cubicBezTo>
                <a:cubicBezTo>
                  <a:pt x="21600" y="4835"/>
                  <a:pt x="16769" y="0"/>
                  <a:pt x="10803" y="0"/>
                </a:cubicBezTo>
                <a:close/>
              </a:path>
            </a:pathLst>
          </a:custGeom>
          <a:solidFill>
            <a:srgbClr val="435D7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467" name="Google Shape;7863;p96"/>
          <p:cNvSpPr/>
          <p:nvPr/>
        </p:nvSpPr>
        <p:spPr>
          <a:xfrm>
            <a:off x="5254624" y="2979676"/>
            <a:ext cx="82202" cy="822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3" y="0"/>
                </a:moveTo>
                <a:cubicBezTo>
                  <a:pt x="4835" y="0"/>
                  <a:pt x="0" y="4835"/>
                  <a:pt x="0" y="10803"/>
                </a:cubicBezTo>
                <a:cubicBezTo>
                  <a:pt x="0" y="16772"/>
                  <a:pt x="4835" y="21600"/>
                  <a:pt x="10803" y="21600"/>
                </a:cubicBezTo>
                <a:cubicBezTo>
                  <a:pt x="16772" y="21600"/>
                  <a:pt x="21600" y="16772"/>
                  <a:pt x="21600" y="10803"/>
                </a:cubicBezTo>
                <a:cubicBezTo>
                  <a:pt x="21600" y="4835"/>
                  <a:pt x="16772" y="0"/>
                  <a:pt x="10803" y="0"/>
                </a:cubicBezTo>
                <a:close/>
              </a:path>
            </a:pathLst>
          </a:custGeom>
          <a:solidFill>
            <a:srgbClr val="435D7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468" name="Google Shape;7864;p96"/>
          <p:cNvSpPr/>
          <p:nvPr/>
        </p:nvSpPr>
        <p:spPr>
          <a:xfrm>
            <a:off x="2103504" y="2979676"/>
            <a:ext cx="82203" cy="822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797" y="0"/>
                </a:moveTo>
                <a:cubicBezTo>
                  <a:pt x="4828" y="0"/>
                  <a:pt x="0" y="4835"/>
                  <a:pt x="0" y="10803"/>
                </a:cubicBezTo>
                <a:cubicBezTo>
                  <a:pt x="0" y="16772"/>
                  <a:pt x="4828" y="21600"/>
                  <a:pt x="10797" y="21600"/>
                </a:cubicBezTo>
                <a:cubicBezTo>
                  <a:pt x="16765" y="21600"/>
                  <a:pt x="21600" y="16772"/>
                  <a:pt x="21600" y="10803"/>
                </a:cubicBezTo>
                <a:cubicBezTo>
                  <a:pt x="21600" y="4835"/>
                  <a:pt x="16765" y="0"/>
                  <a:pt x="10797" y="0"/>
                </a:cubicBezTo>
                <a:close/>
              </a:path>
            </a:pathLst>
          </a:custGeom>
          <a:solidFill>
            <a:srgbClr val="435D7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469" name="Google Shape;7865;p96"/>
          <p:cNvSpPr/>
          <p:nvPr/>
        </p:nvSpPr>
        <p:spPr>
          <a:xfrm>
            <a:off x="3679113" y="2535899"/>
            <a:ext cx="82155" cy="821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3" y="0"/>
                </a:moveTo>
                <a:cubicBezTo>
                  <a:pt x="4831" y="0"/>
                  <a:pt x="0" y="4825"/>
                  <a:pt x="0" y="10797"/>
                </a:cubicBezTo>
                <a:cubicBezTo>
                  <a:pt x="0" y="16769"/>
                  <a:pt x="4831" y="21600"/>
                  <a:pt x="10803" y="21600"/>
                </a:cubicBezTo>
                <a:cubicBezTo>
                  <a:pt x="16769" y="21600"/>
                  <a:pt x="21600" y="16769"/>
                  <a:pt x="21600" y="10797"/>
                </a:cubicBezTo>
                <a:cubicBezTo>
                  <a:pt x="21600" y="4825"/>
                  <a:pt x="16769" y="0"/>
                  <a:pt x="10803" y="0"/>
                </a:cubicBezTo>
                <a:close/>
              </a:path>
            </a:pathLst>
          </a:custGeom>
          <a:solidFill>
            <a:srgbClr val="435D7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470" name="Google Shape;7866;p96"/>
          <p:cNvSpPr/>
          <p:nvPr/>
        </p:nvSpPr>
        <p:spPr>
          <a:xfrm>
            <a:off x="3948942" y="2535899"/>
            <a:ext cx="82181" cy="821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794" y="0"/>
                </a:moveTo>
                <a:cubicBezTo>
                  <a:pt x="4823" y="0"/>
                  <a:pt x="0" y="4825"/>
                  <a:pt x="0" y="10797"/>
                </a:cubicBezTo>
                <a:cubicBezTo>
                  <a:pt x="0" y="16769"/>
                  <a:pt x="4823" y="21600"/>
                  <a:pt x="10794" y="21600"/>
                </a:cubicBezTo>
                <a:cubicBezTo>
                  <a:pt x="16764" y="21600"/>
                  <a:pt x="21600" y="16769"/>
                  <a:pt x="21600" y="10797"/>
                </a:cubicBezTo>
                <a:cubicBezTo>
                  <a:pt x="21600" y="4825"/>
                  <a:pt x="16764" y="0"/>
                  <a:pt x="10794" y="0"/>
                </a:cubicBezTo>
                <a:close/>
              </a:path>
            </a:pathLst>
          </a:custGeom>
          <a:solidFill>
            <a:srgbClr val="435D7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471" name="Google Shape;7867;p96"/>
          <p:cNvSpPr/>
          <p:nvPr/>
        </p:nvSpPr>
        <p:spPr>
          <a:xfrm>
            <a:off x="3409236" y="2535899"/>
            <a:ext cx="82157" cy="821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3" y="0"/>
                </a:moveTo>
                <a:cubicBezTo>
                  <a:pt x="4831" y="0"/>
                  <a:pt x="0" y="4825"/>
                  <a:pt x="0" y="10797"/>
                </a:cubicBezTo>
                <a:cubicBezTo>
                  <a:pt x="0" y="16769"/>
                  <a:pt x="4831" y="21600"/>
                  <a:pt x="10803" y="21600"/>
                </a:cubicBezTo>
                <a:cubicBezTo>
                  <a:pt x="16775" y="21600"/>
                  <a:pt x="21600" y="16769"/>
                  <a:pt x="21600" y="10797"/>
                </a:cubicBezTo>
                <a:cubicBezTo>
                  <a:pt x="21600" y="4825"/>
                  <a:pt x="16775" y="0"/>
                  <a:pt x="10803" y="0"/>
                </a:cubicBezTo>
                <a:close/>
              </a:path>
            </a:pathLst>
          </a:custGeom>
          <a:solidFill>
            <a:srgbClr val="435D7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472" name="Google Shape;7874;p96"/>
          <p:cNvSpPr/>
          <p:nvPr/>
        </p:nvSpPr>
        <p:spPr>
          <a:xfrm>
            <a:off x="3679113" y="897743"/>
            <a:ext cx="82155" cy="822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3" y="0"/>
                </a:moveTo>
                <a:cubicBezTo>
                  <a:pt x="4831" y="0"/>
                  <a:pt x="0" y="4828"/>
                  <a:pt x="0" y="10803"/>
                </a:cubicBezTo>
                <a:cubicBezTo>
                  <a:pt x="0" y="16772"/>
                  <a:pt x="4831" y="21600"/>
                  <a:pt x="10803" y="21600"/>
                </a:cubicBezTo>
                <a:cubicBezTo>
                  <a:pt x="16769" y="21600"/>
                  <a:pt x="21600" y="16759"/>
                  <a:pt x="21600" y="10803"/>
                </a:cubicBezTo>
                <a:cubicBezTo>
                  <a:pt x="21600" y="4828"/>
                  <a:pt x="16769" y="0"/>
                  <a:pt x="10803" y="0"/>
                </a:cubicBezTo>
                <a:close/>
              </a:path>
            </a:pathLst>
          </a:custGeom>
          <a:solidFill>
            <a:srgbClr val="435D7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473" name="Google Shape;7875;p96"/>
          <p:cNvSpPr/>
          <p:nvPr/>
        </p:nvSpPr>
        <p:spPr>
          <a:xfrm>
            <a:off x="5254624" y="897743"/>
            <a:ext cx="82202" cy="822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3" y="0"/>
                </a:moveTo>
                <a:cubicBezTo>
                  <a:pt x="4835" y="0"/>
                  <a:pt x="0" y="4828"/>
                  <a:pt x="0" y="10803"/>
                </a:cubicBezTo>
                <a:cubicBezTo>
                  <a:pt x="0" y="16772"/>
                  <a:pt x="4835" y="21600"/>
                  <a:pt x="10803" y="21600"/>
                </a:cubicBezTo>
                <a:cubicBezTo>
                  <a:pt x="16772" y="21581"/>
                  <a:pt x="21600" y="16759"/>
                  <a:pt x="21600" y="10803"/>
                </a:cubicBezTo>
                <a:cubicBezTo>
                  <a:pt x="21600" y="4828"/>
                  <a:pt x="16772" y="0"/>
                  <a:pt x="10803" y="0"/>
                </a:cubicBezTo>
                <a:close/>
              </a:path>
            </a:pathLst>
          </a:custGeom>
          <a:solidFill>
            <a:srgbClr val="435D7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474" name="Google Shape;7876;p96"/>
          <p:cNvSpPr/>
          <p:nvPr/>
        </p:nvSpPr>
        <p:spPr>
          <a:xfrm>
            <a:off x="2103504" y="897743"/>
            <a:ext cx="82203" cy="822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797" y="0"/>
                </a:moveTo>
                <a:cubicBezTo>
                  <a:pt x="4828" y="0"/>
                  <a:pt x="0" y="4828"/>
                  <a:pt x="0" y="10803"/>
                </a:cubicBezTo>
                <a:cubicBezTo>
                  <a:pt x="0" y="16772"/>
                  <a:pt x="4828" y="21600"/>
                  <a:pt x="10797" y="21600"/>
                </a:cubicBezTo>
                <a:cubicBezTo>
                  <a:pt x="16765" y="21581"/>
                  <a:pt x="21600" y="16759"/>
                  <a:pt x="21600" y="10803"/>
                </a:cubicBezTo>
                <a:cubicBezTo>
                  <a:pt x="21600" y="4828"/>
                  <a:pt x="16765" y="0"/>
                  <a:pt x="10797" y="0"/>
                </a:cubicBezTo>
                <a:close/>
              </a:path>
            </a:pathLst>
          </a:custGeom>
          <a:solidFill>
            <a:srgbClr val="435D7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475" name="Google Shape;7877;p96"/>
          <p:cNvSpPr/>
          <p:nvPr/>
        </p:nvSpPr>
        <p:spPr>
          <a:xfrm>
            <a:off x="3679113" y="1341569"/>
            <a:ext cx="82155" cy="821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3" y="0"/>
                </a:moveTo>
                <a:cubicBezTo>
                  <a:pt x="4831" y="0"/>
                  <a:pt x="0" y="4825"/>
                  <a:pt x="0" y="10797"/>
                </a:cubicBezTo>
                <a:cubicBezTo>
                  <a:pt x="0" y="16769"/>
                  <a:pt x="4831" y="21600"/>
                  <a:pt x="10803" y="21600"/>
                </a:cubicBezTo>
                <a:cubicBezTo>
                  <a:pt x="16769" y="21600"/>
                  <a:pt x="21600" y="16756"/>
                  <a:pt x="21600" y="10797"/>
                </a:cubicBezTo>
                <a:cubicBezTo>
                  <a:pt x="21600" y="4825"/>
                  <a:pt x="16769" y="0"/>
                  <a:pt x="10803" y="0"/>
                </a:cubicBezTo>
                <a:close/>
              </a:path>
            </a:pathLst>
          </a:custGeom>
          <a:solidFill>
            <a:srgbClr val="435D7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476" name="Google Shape;7878;p96"/>
          <p:cNvSpPr/>
          <p:nvPr/>
        </p:nvSpPr>
        <p:spPr>
          <a:xfrm>
            <a:off x="3948942" y="1341569"/>
            <a:ext cx="82181" cy="821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794" y="0"/>
                </a:moveTo>
                <a:cubicBezTo>
                  <a:pt x="4823" y="0"/>
                  <a:pt x="0" y="4825"/>
                  <a:pt x="0" y="10797"/>
                </a:cubicBezTo>
                <a:cubicBezTo>
                  <a:pt x="0" y="16769"/>
                  <a:pt x="4823" y="21600"/>
                  <a:pt x="10794" y="21600"/>
                </a:cubicBezTo>
                <a:cubicBezTo>
                  <a:pt x="16764" y="21600"/>
                  <a:pt x="21600" y="16756"/>
                  <a:pt x="21600" y="10797"/>
                </a:cubicBezTo>
                <a:cubicBezTo>
                  <a:pt x="21600" y="4825"/>
                  <a:pt x="16764" y="0"/>
                  <a:pt x="10794" y="0"/>
                </a:cubicBezTo>
                <a:close/>
              </a:path>
            </a:pathLst>
          </a:custGeom>
          <a:solidFill>
            <a:srgbClr val="435D7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477" name="Google Shape;7879;p96"/>
          <p:cNvSpPr/>
          <p:nvPr/>
        </p:nvSpPr>
        <p:spPr>
          <a:xfrm>
            <a:off x="3409236" y="1341569"/>
            <a:ext cx="82157" cy="821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3" y="0"/>
                </a:moveTo>
                <a:cubicBezTo>
                  <a:pt x="4831" y="0"/>
                  <a:pt x="0" y="4825"/>
                  <a:pt x="0" y="10797"/>
                </a:cubicBezTo>
                <a:cubicBezTo>
                  <a:pt x="0" y="16769"/>
                  <a:pt x="4831" y="21600"/>
                  <a:pt x="10803" y="21600"/>
                </a:cubicBezTo>
                <a:cubicBezTo>
                  <a:pt x="16775" y="21600"/>
                  <a:pt x="21600" y="16756"/>
                  <a:pt x="21600" y="10797"/>
                </a:cubicBezTo>
                <a:cubicBezTo>
                  <a:pt x="21600" y="4825"/>
                  <a:pt x="16775" y="0"/>
                  <a:pt x="10803" y="0"/>
                </a:cubicBezTo>
                <a:close/>
              </a:path>
            </a:pathLst>
          </a:custGeom>
          <a:solidFill>
            <a:srgbClr val="435D7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478" name="Google Shape;7883;p96"/>
          <p:cNvSpPr/>
          <p:nvPr/>
        </p:nvSpPr>
        <p:spPr>
          <a:xfrm>
            <a:off x="3340684" y="3608857"/>
            <a:ext cx="751188" cy="582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600" fill="norm" stroke="1" extrusionOk="0">
                <a:moveTo>
                  <a:pt x="85" y="0"/>
                </a:moveTo>
                <a:cubicBezTo>
                  <a:pt x="39" y="0"/>
                  <a:pt x="0" y="4909"/>
                  <a:pt x="0" y="10889"/>
                </a:cubicBezTo>
                <a:cubicBezTo>
                  <a:pt x="0" y="16780"/>
                  <a:pt x="39" y="21600"/>
                  <a:pt x="85" y="21600"/>
                </a:cubicBezTo>
                <a:lnTo>
                  <a:pt x="21514" y="21600"/>
                </a:lnTo>
                <a:cubicBezTo>
                  <a:pt x="21561" y="21600"/>
                  <a:pt x="21600" y="16959"/>
                  <a:pt x="21599" y="10889"/>
                </a:cubicBezTo>
                <a:cubicBezTo>
                  <a:pt x="21599" y="4998"/>
                  <a:pt x="21560" y="0"/>
                  <a:pt x="21514" y="0"/>
                </a:cubicBezTo>
                <a:close/>
              </a:path>
            </a:pathLst>
          </a:custGeom>
          <a:solidFill>
            <a:schemeClr val="accent3">
              <a:lumOff val="44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479" name="Google Shape;7884;p96"/>
          <p:cNvSpPr/>
          <p:nvPr/>
        </p:nvSpPr>
        <p:spPr>
          <a:xfrm>
            <a:off x="1764953" y="3608857"/>
            <a:ext cx="751165" cy="582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600" fill="norm" stroke="1" extrusionOk="0">
                <a:moveTo>
                  <a:pt x="85" y="0"/>
                </a:moveTo>
                <a:cubicBezTo>
                  <a:pt x="39" y="0"/>
                  <a:pt x="0" y="4909"/>
                  <a:pt x="0" y="10889"/>
                </a:cubicBezTo>
                <a:cubicBezTo>
                  <a:pt x="0" y="16780"/>
                  <a:pt x="39" y="21600"/>
                  <a:pt x="85" y="21600"/>
                </a:cubicBezTo>
                <a:lnTo>
                  <a:pt x="21514" y="21600"/>
                </a:lnTo>
                <a:cubicBezTo>
                  <a:pt x="21562" y="21600"/>
                  <a:pt x="21600" y="16959"/>
                  <a:pt x="21599" y="10889"/>
                </a:cubicBezTo>
                <a:cubicBezTo>
                  <a:pt x="21599" y="4998"/>
                  <a:pt x="21561" y="0"/>
                  <a:pt x="21514" y="0"/>
                </a:cubicBezTo>
                <a:close/>
              </a:path>
            </a:pathLst>
          </a:custGeom>
          <a:solidFill>
            <a:schemeClr val="accent3">
              <a:lumOff val="44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480" name="Google Shape;7885;p96"/>
          <p:cNvSpPr/>
          <p:nvPr/>
        </p:nvSpPr>
        <p:spPr>
          <a:xfrm>
            <a:off x="4924231" y="3608982"/>
            <a:ext cx="751189" cy="582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85" y="0"/>
                </a:moveTo>
                <a:cubicBezTo>
                  <a:pt x="39" y="0"/>
                  <a:pt x="0" y="4820"/>
                  <a:pt x="0" y="10711"/>
                </a:cubicBezTo>
                <a:cubicBezTo>
                  <a:pt x="0" y="16602"/>
                  <a:pt x="39" y="21600"/>
                  <a:pt x="85" y="21600"/>
                </a:cubicBezTo>
                <a:lnTo>
                  <a:pt x="21515" y="21600"/>
                </a:lnTo>
                <a:cubicBezTo>
                  <a:pt x="21561" y="21600"/>
                  <a:pt x="21600" y="16602"/>
                  <a:pt x="21600" y="10711"/>
                </a:cubicBezTo>
                <a:cubicBezTo>
                  <a:pt x="21600" y="4820"/>
                  <a:pt x="21561" y="0"/>
                  <a:pt x="21515" y="0"/>
                </a:cubicBezTo>
                <a:close/>
              </a:path>
            </a:pathLst>
          </a:custGeom>
          <a:solidFill>
            <a:schemeClr val="accent3">
              <a:lumOff val="44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481" name="Google Shape;7886;p96"/>
          <p:cNvSpPr/>
          <p:nvPr/>
        </p:nvSpPr>
        <p:spPr>
          <a:xfrm>
            <a:off x="4206094" y="1364892"/>
            <a:ext cx="1139953" cy="12298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624"/>
                </a:lnTo>
                <a:lnTo>
                  <a:pt x="9948" y="624"/>
                </a:lnTo>
                <a:cubicBezTo>
                  <a:pt x="16002" y="624"/>
                  <a:pt x="20928" y="5188"/>
                  <a:pt x="20928" y="10800"/>
                </a:cubicBezTo>
                <a:cubicBezTo>
                  <a:pt x="20928" y="16412"/>
                  <a:pt x="16002" y="20976"/>
                  <a:pt x="9948" y="20976"/>
                </a:cubicBezTo>
                <a:lnTo>
                  <a:pt x="0" y="20976"/>
                </a:lnTo>
                <a:lnTo>
                  <a:pt x="0" y="21600"/>
                </a:lnTo>
                <a:lnTo>
                  <a:pt x="9948" y="21600"/>
                </a:lnTo>
                <a:cubicBezTo>
                  <a:pt x="16373" y="21600"/>
                  <a:pt x="21600" y="16755"/>
                  <a:pt x="21600" y="10800"/>
                </a:cubicBezTo>
                <a:cubicBezTo>
                  <a:pt x="21600" y="4846"/>
                  <a:pt x="16373" y="0"/>
                  <a:pt x="9948" y="0"/>
                </a:cubicBezTo>
                <a:close/>
              </a:path>
            </a:pathLst>
          </a:custGeom>
          <a:solidFill>
            <a:srgbClr val="96979B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484" name="IMG_6336.jpeg"/>
          <p:cNvGrpSpPr/>
          <p:nvPr/>
        </p:nvGrpSpPr>
        <p:grpSpPr>
          <a:xfrm>
            <a:off x="2533143" y="1636275"/>
            <a:ext cx="2374107" cy="657226"/>
            <a:chOff x="0" y="0"/>
            <a:chExt cx="2374106" cy="657225"/>
          </a:xfrm>
        </p:grpSpPr>
        <p:pic>
          <p:nvPicPr>
            <p:cNvPr id="1483" name="IMG_6336.jpeg" descr="IMG_6336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20387"/>
            <a:stretch>
              <a:fillRect/>
            </a:stretch>
          </p:blipFill>
          <p:spPr>
            <a:xfrm>
              <a:off x="6350" y="6350"/>
              <a:ext cx="2361212" cy="64450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482" name="IMG_6336.jpeg" descr="IMG_6336.jpe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2374107" cy="657225"/>
            </a:xfrm>
            <a:prstGeom prst="rect">
              <a:avLst/>
            </a:prstGeom>
            <a:effectLst/>
          </p:spPr>
        </p:pic>
      </p:grpSp>
      <p:sp>
        <p:nvSpPr>
          <p:cNvPr id="1485" name="حل وحيد"/>
          <p:cNvSpPr txBox="1"/>
          <p:nvPr/>
        </p:nvSpPr>
        <p:spPr>
          <a:xfrm>
            <a:off x="4146746" y="3370684"/>
            <a:ext cx="1925555" cy="622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marL="349250" indent="-349250" algn="ctr">
              <a:defRPr sz="2500" u="sng">
                <a:solidFill>
                  <a:srgbClr val="CC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حل وحيد </a:t>
            </a:r>
          </a:p>
        </p:txBody>
      </p:sp>
      <p:sp>
        <p:nvSpPr>
          <p:cNvPr id="1486" name="جميع الاعداد الحقيقة"/>
          <p:cNvSpPr txBox="1"/>
          <p:nvPr/>
        </p:nvSpPr>
        <p:spPr>
          <a:xfrm>
            <a:off x="2691346" y="3370684"/>
            <a:ext cx="1631738" cy="9092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marL="349250" indent="-349250" algn="ctr">
              <a:defRPr sz="2500" u="sng">
                <a:solidFill>
                  <a:srgbClr val="CC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جميع الاعداد الحقيقة </a:t>
            </a:r>
          </a:p>
        </p:txBody>
      </p:sp>
      <p:sp>
        <p:nvSpPr>
          <p:cNvPr id="1487" name="ليس لها حل"/>
          <p:cNvSpPr txBox="1"/>
          <p:nvPr/>
        </p:nvSpPr>
        <p:spPr>
          <a:xfrm>
            <a:off x="1014709" y="3370684"/>
            <a:ext cx="1925555" cy="622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marL="349250" indent="-349250" algn="ctr">
              <a:defRPr sz="2500" u="sng">
                <a:solidFill>
                  <a:srgbClr val="CC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ليس لها حل </a:t>
            </a:r>
          </a:p>
        </p:txBody>
      </p:sp>
      <p:pic>
        <p:nvPicPr>
          <p:cNvPr id="1488" name="IMG_5931.jpeg" descr="IMG_5931.jpeg"/>
          <p:cNvPicPr>
            <a:picLocks noChangeAspect="1"/>
          </p:cNvPicPr>
          <p:nvPr/>
        </p:nvPicPr>
        <p:blipFill>
          <a:blip r:embed="rId4">
            <a:alphaModFix amt="7534"/>
            <a:extLst/>
          </a:blip>
          <a:srcRect l="5314" t="6988" r="7045" b="12942"/>
          <a:stretch>
            <a:fillRect/>
          </a:stretch>
        </p:blipFill>
        <p:spPr>
          <a:xfrm>
            <a:off x="2486358" y="1586908"/>
            <a:ext cx="2339301" cy="23403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16" h="21569" fill="norm" stroke="1" extrusionOk="0">
                <a:moveTo>
                  <a:pt x="10531" y="1"/>
                </a:moveTo>
                <a:cubicBezTo>
                  <a:pt x="6483" y="51"/>
                  <a:pt x="2643" y="2422"/>
                  <a:pt x="904" y="6410"/>
                </a:cubicBezTo>
                <a:cubicBezTo>
                  <a:pt x="-106" y="8725"/>
                  <a:pt x="-276" y="11407"/>
                  <a:pt x="427" y="13860"/>
                </a:cubicBezTo>
                <a:cubicBezTo>
                  <a:pt x="1567" y="17842"/>
                  <a:pt x="4986" y="20869"/>
                  <a:pt x="9073" y="21512"/>
                </a:cubicBezTo>
                <a:cubicBezTo>
                  <a:pt x="9377" y="21560"/>
                  <a:pt x="10248" y="21582"/>
                  <a:pt x="11008" y="21563"/>
                </a:cubicBezTo>
                <a:cubicBezTo>
                  <a:pt x="12111" y="21536"/>
                  <a:pt x="12570" y="21481"/>
                  <a:pt x="13290" y="21293"/>
                </a:cubicBezTo>
                <a:cubicBezTo>
                  <a:pt x="17299" y="20242"/>
                  <a:pt x="20288" y="17063"/>
                  <a:pt x="21144" y="12939"/>
                </a:cubicBezTo>
                <a:cubicBezTo>
                  <a:pt x="21246" y="12451"/>
                  <a:pt x="21305" y="11697"/>
                  <a:pt x="21314" y="10941"/>
                </a:cubicBezTo>
                <a:cubicBezTo>
                  <a:pt x="21324" y="10186"/>
                  <a:pt x="21284" y="9428"/>
                  <a:pt x="21195" y="8930"/>
                </a:cubicBezTo>
                <a:cubicBezTo>
                  <a:pt x="20576" y="5452"/>
                  <a:pt x="18388" y="2550"/>
                  <a:pt x="15264" y="1055"/>
                </a:cubicBezTo>
                <a:cubicBezTo>
                  <a:pt x="13730" y="320"/>
                  <a:pt x="12115" y="-18"/>
                  <a:pt x="10531" y="1"/>
                </a:cubicBezTo>
                <a:close/>
                <a:moveTo>
                  <a:pt x="10682" y="597"/>
                </a:moveTo>
                <a:cubicBezTo>
                  <a:pt x="12266" y="597"/>
                  <a:pt x="13115" y="754"/>
                  <a:pt x="14443" y="1292"/>
                </a:cubicBezTo>
                <a:cubicBezTo>
                  <a:pt x="16938" y="2303"/>
                  <a:pt x="19141" y="4541"/>
                  <a:pt x="20103" y="7042"/>
                </a:cubicBezTo>
                <a:cubicBezTo>
                  <a:pt x="20628" y="8407"/>
                  <a:pt x="20767" y="9211"/>
                  <a:pt x="20761" y="10843"/>
                </a:cubicBezTo>
                <a:cubicBezTo>
                  <a:pt x="20757" y="12136"/>
                  <a:pt x="20723" y="12450"/>
                  <a:pt x="20519" y="13224"/>
                </a:cubicBezTo>
                <a:cubicBezTo>
                  <a:pt x="20005" y="15177"/>
                  <a:pt x="19139" y="16715"/>
                  <a:pt x="17789" y="18067"/>
                </a:cubicBezTo>
                <a:cubicBezTo>
                  <a:pt x="16239" y="19618"/>
                  <a:pt x="14316" y="20621"/>
                  <a:pt x="12252" y="20953"/>
                </a:cubicBezTo>
                <a:cubicBezTo>
                  <a:pt x="11539" y="21067"/>
                  <a:pt x="9737" y="21060"/>
                  <a:pt x="9026" y="20942"/>
                </a:cubicBezTo>
                <a:cubicBezTo>
                  <a:pt x="5970" y="20433"/>
                  <a:pt x="3126" y="18323"/>
                  <a:pt x="1681" y="15492"/>
                </a:cubicBezTo>
                <a:cubicBezTo>
                  <a:pt x="377" y="12934"/>
                  <a:pt x="205" y="9998"/>
                  <a:pt x="1197" y="7225"/>
                </a:cubicBezTo>
                <a:cubicBezTo>
                  <a:pt x="1711" y="5787"/>
                  <a:pt x="2830" y="4140"/>
                  <a:pt x="3967" y="3143"/>
                </a:cubicBezTo>
                <a:cubicBezTo>
                  <a:pt x="4591" y="2596"/>
                  <a:pt x="4871" y="2607"/>
                  <a:pt x="4379" y="3158"/>
                </a:cubicBezTo>
                <a:cubicBezTo>
                  <a:pt x="4201" y="3357"/>
                  <a:pt x="3932" y="3772"/>
                  <a:pt x="3779" y="4080"/>
                </a:cubicBezTo>
                <a:cubicBezTo>
                  <a:pt x="3542" y="4554"/>
                  <a:pt x="3502" y="4732"/>
                  <a:pt x="3515" y="5268"/>
                </a:cubicBezTo>
                <a:lnTo>
                  <a:pt x="3529" y="5901"/>
                </a:lnTo>
                <a:lnTo>
                  <a:pt x="3584" y="5203"/>
                </a:lnTo>
                <a:cubicBezTo>
                  <a:pt x="3625" y="4670"/>
                  <a:pt x="3701" y="4384"/>
                  <a:pt x="3909" y="4003"/>
                </a:cubicBezTo>
                <a:cubicBezTo>
                  <a:pt x="4060" y="3728"/>
                  <a:pt x="4226" y="3491"/>
                  <a:pt x="4278" y="3476"/>
                </a:cubicBezTo>
                <a:cubicBezTo>
                  <a:pt x="4330" y="3461"/>
                  <a:pt x="4482" y="3422"/>
                  <a:pt x="4618" y="3392"/>
                </a:cubicBezTo>
                <a:cubicBezTo>
                  <a:pt x="5174" y="3269"/>
                  <a:pt x="5723" y="2499"/>
                  <a:pt x="5254" y="2499"/>
                </a:cubicBezTo>
                <a:cubicBezTo>
                  <a:pt x="4873" y="2499"/>
                  <a:pt x="4995" y="2308"/>
                  <a:pt x="5612" y="1936"/>
                </a:cubicBezTo>
                <a:cubicBezTo>
                  <a:pt x="6399" y="1463"/>
                  <a:pt x="7382" y="1072"/>
                  <a:pt x="8451" y="802"/>
                </a:cubicBezTo>
                <a:cubicBezTo>
                  <a:pt x="9106" y="637"/>
                  <a:pt x="9522" y="597"/>
                  <a:pt x="10682" y="597"/>
                </a:cubicBezTo>
                <a:close/>
                <a:moveTo>
                  <a:pt x="11543" y="1380"/>
                </a:moveTo>
                <a:cubicBezTo>
                  <a:pt x="11525" y="1368"/>
                  <a:pt x="11487" y="1437"/>
                  <a:pt x="11427" y="1596"/>
                </a:cubicBezTo>
                <a:cubicBezTo>
                  <a:pt x="11246" y="2078"/>
                  <a:pt x="11024" y="3493"/>
                  <a:pt x="11015" y="4222"/>
                </a:cubicBezTo>
                <a:cubicBezTo>
                  <a:pt x="11006" y="5037"/>
                  <a:pt x="11003" y="5028"/>
                  <a:pt x="12158" y="7254"/>
                </a:cubicBezTo>
                <a:cubicBezTo>
                  <a:pt x="12642" y="8187"/>
                  <a:pt x="12766" y="8600"/>
                  <a:pt x="12675" y="8966"/>
                </a:cubicBezTo>
                <a:cubicBezTo>
                  <a:pt x="12605" y="9248"/>
                  <a:pt x="11800" y="10161"/>
                  <a:pt x="11663" y="10115"/>
                </a:cubicBezTo>
                <a:cubicBezTo>
                  <a:pt x="11606" y="10096"/>
                  <a:pt x="11537" y="9800"/>
                  <a:pt x="11507" y="9456"/>
                </a:cubicBezTo>
                <a:cubicBezTo>
                  <a:pt x="11445" y="8739"/>
                  <a:pt x="11348" y="8585"/>
                  <a:pt x="11062" y="8739"/>
                </a:cubicBezTo>
                <a:cubicBezTo>
                  <a:pt x="10765" y="8900"/>
                  <a:pt x="10592" y="9332"/>
                  <a:pt x="10592" y="9914"/>
                </a:cubicBezTo>
                <a:cubicBezTo>
                  <a:pt x="10592" y="10401"/>
                  <a:pt x="10608" y="10439"/>
                  <a:pt x="10784" y="10393"/>
                </a:cubicBezTo>
                <a:cubicBezTo>
                  <a:pt x="11047" y="10323"/>
                  <a:pt x="11110" y="10552"/>
                  <a:pt x="10914" y="10865"/>
                </a:cubicBezTo>
                <a:cubicBezTo>
                  <a:pt x="10629" y="11319"/>
                  <a:pt x="10285" y="11633"/>
                  <a:pt x="10075" y="11633"/>
                </a:cubicBezTo>
                <a:cubicBezTo>
                  <a:pt x="9699" y="11633"/>
                  <a:pt x="9235" y="10847"/>
                  <a:pt x="9088" y="9958"/>
                </a:cubicBezTo>
                <a:cubicBezTo>
                  <a:pt x="9066" y="9829"/>
                  <a:pt x="9044" y="9966"/>
                  <a:pt x="9037" y="10265"/>
                </a:cubicBezTo>
                <a:cubicBezTo>
                  <a:pt x="9027" y="10682"/>
                  <a:pt x="9092" y="10971"/>
                  <a:pt x="9316" y="11516"/>
                </a:cubicBezTo>
                <a:cubicBezTo>
                  <a:pt x="9476" y="11905"/>
                  <a:pt x="9685" y="12299"/>
                  <a:pt x="9778" y="12394"/>
                </a:cubicBezTo>
                <a:cubicBezTo>
                  <a:pt x="9879" y="12495"/>
                  <a:pt x="10079" y="12565"/>
                  <a:pt x="10270" y="12565"/>
                </a:cubicBezTo>
                <a:cubicBezTo>
                  <a:pt x="10547" y="12565"/>
                  <a:pt x="10629" y="12509"/>
                  <a:pt x="10845" y="12181"/>
                </a:cubicBezTo>
                <a:cubicBezTo>
                  <a:pt x="11117" y="11769"/>
                  <a:pt x="11231" y="11652"/>
                  <a:pt x="11912" y="11055"/>
                </a:cubicBezTo>
                <a:cubicBezTo>
                  <a:pt x="12578" y="10471"/>
                  <a:pt x="12782" y="10056"/>
                  <a:pt x="12856" y="9116"/>
                </a:cubicBezTo>
                <a:cubicBezTo>
                  <a:pt x="12942" y="8027"/>
                  <a:pt x="12777" y="7424"/>
                  <a:pt x="11930" y="5715"/>
                </a:cubicBezTo>
                <a:cubicBezTo>
                  <a:pt x="11549" y="4946"/>
                  <a:pt x="11215" y="4190"/>
                  <a:pt x="11185" y="4036"/>
                </a:cubicBezTo>
                <a:cubicBezTo>
                  <a:pt x="11155" y="3878"/>
                  <a:pt x="11233" y="3247"/>
                  <a:pt x="11366" y="2598"/>
                </a:cubicBezTo>
                <a:cubicBezTo>
                  <a:pt x="11522" y="1832"/>
                  <a:pt x="11583" y="1406"/>
                  <a:pt x="11543" y="1380"/>
                </a:cubicBezTo>
                <a:close/>
                <a:moveTo>
                  <a:pt x="12993" y="1559"/>
                </a:moveTo>
                <a:cubicBezTo>
                  <a:pt x="12811" y="1569"/>
                  <a:pt x="12597" y="2931"/>
                  <a:pt x="12643" y="3897"/>
                </a:cubicBezTo>
                <a:cubicBezTo>
                  <a:pt x="12692" y="4948"/>
                  <a:pt x="12992" y="5821"/>
                  <a:pt x="13731" y="7068"/>
                </a:cubicBezTo>
                <a:cubicBezTo>
                  <a:pt x="14502" y="8368"/>
                  <a:pt x="14666" y="8743"/>
                  <a:pt x="14668" y="9204"/>
                </a:cubicBezTo>
                <a:cubicBezTo>
                  <a:pt x="14671" y="10062"/>
                  <a:pt x="13932" y="11228"/>
                  <a:pt x="12885" y="12013"/>
                </a:cubicBezTo>
                <a:cubicBezTo>
                  <a:pt x="12536" y="12275"/>
                  <a:pt x="12252" y="12502"/>
                  <a:pt x="12252" y="12518"/>
                </a:cubicBezTo>
                <a:cubicBezTo>
                  <a:pt x="12252" y="12534"/>
                  <a:pt x="12434" y="12491"/>
                  <a:pt x="12657" y="12423"/>
                </a:cubicBezTo>
                <a:cubicBezTo>
                  <a:pt x="14141" y="11971"/>
                  <a:pt x="14828" y="10911"/>
                  <a:pt x="14830" y="9065"/>
                </a:cubicBezTo>
                <a:cubicBezTo>
                  <a:pt x="14832" y="8080"/>
                  <a:pt x="14676" y="7592"/>
                  <a:pt x="13995" y="6428"/>
                </a:cubicBezTo>
                <a:cubicBezTo>
                  <a:pt x="12876" y="4514"/>
                  <a:pt x="12653" y="3650"/>
                  <a:pt x="12928" y="2317"/>
                </a:cubicBezTo>
                <a:cubicBezTo>
                  <a:pt x="13007" y="1934"/>
                  <a:pt x="13052" y="1601"/>
                  <a:pt x="13029" y="1578"/>
                </a:cubicBezTo>
                <a:cubicBezTo>
                  <a:pt x="13018" y="1566"/>
                  <a:pt x="13005" y="1559"/>
                  <a:pt x="12993" y="1559"/>
                </a:cubicBezTo>
                <a:close/>
                <a:moveTo>
                  <a:pt x="14642" y="1753"/>
                </a:moveTo>
                <a:cubicBezTo>
                  <a:pt x="14545" y="1757"/>
                  <a:pt x="14460" y="1995"/>
                  <a:pt x="14472" y="2342"/>
                </a:cubicBezTo>
                <a:cubicBezTo>
                  <a:pt x="14479" y="2535"/>
                  <a:pt x="14498" y="2574"/>
                  <a:pt x="14527" y="2452"/>
                </a:cubicBezTo>
                <a:cubicBezTo>
                  <a:pt x="14550" y="2349"/>
                  <a:pt x="14628" y="2221"/>
                  <a:pt x="14700" y="2163"/>
                </a:cubicBezTo>
                <a:cubicBezTo>
                  <a:pt x="14773" y="2105"/>
                  <a:pt x="14808" y="1987"/>
                  <a:pt x="14776" y="1903"/>
                </a:cubicBezTo>
                <a:cubicBezTo>
                  <a:pt x="14735" y="1796"/>
                  <a:pt x="14687" y="1751"/>
                  <a:pt x="14642" y="1753"/>
                </a:cubicBezTo>
                <a:close/>
                <a:moveTo>
                  <a:pt x="7789" y="2101"/>
                </a:moveTo>
                <a:cubicBezTo>
                  <a:pt x="7777" y="2094"/>
                  <a:pt x="7758" y="2121"/>
                  <a:pt x="7735" y="2174"/>
                </a:cubicBezTo>
                <a:cubicBezTo>
                  <a:pt x="7618" y="2450"/>
                  <a:pt x="7629" y="3200"/>
                  <a:pt x="7753" y="3476"/>
                </a:cubicBezTo>
                <a:cubicBezTo>
                  <a:pt x="7893" y="3786"/>
                  <a:pt x="8089" y="3746"/>
                  <a:pt x="8354" y="3348"/>
                </a:cubicBezTo>
                <a:cubicBezTo>
                  <a:pt x="8624" y="2943"/>
                  <a:pt x="8622" y="2852"/>
                  <a:pt x="8339" y="2982"/>
                </a:cubicBezTo>
                <a:cubicBezTo>
                  <a:pt x="8003" y="3137"/>
                  <a:pt x="7830" y="2950"/>
                  <a:pt x="7822" y="2419"/>
                </a:cubicBezTo>
                <a:cubicBezTo>
                  <a:pt x="7819" y="2215"/>
                  <a:pt x="7811" y="2112"/>
                  <a:pt x="7789" y="2101"/>
                </a:cubicBezTo>
                <a:close/>
                <a:moveTo>
                  <a:pt x="14559" y="2759"/>
                </a:moveTo>
                <a:cubicBezTo>
                  <a:pt x="14555" y="2758"/>
                  <a:pt x="14556" y="2761"/>
                  <a:pt x="14556" y="2770"/>
                </a:cubicBezTo>
                <a:cubicBezTo>
                  <a:pt x="14556" y="2839"/>
                  <a:pt x="14685" y="3163"/>
                  <a:pt x="14845" y="3491"/>
                </a:cubicBezTo>
                <a:cubicBezTo>
                  <a:pt x="15004" y="3818"/>
                  <a:pt x="15147" y="4070"/>
                  <a:pt x="15167" y="4050"/>
                </a:cubicBezTo>
                <a:cubicBezTo>
                  <a:pt x="15186" y="4031"/>
                  <a:pt x="15056" y="3707"/>
                  <a:pt x="14877" y="3330"/>
                </a:cubicBezTo>
                <a:cubicBezTo>
                  <a:pt x="14721" y="3000"/>
                  <a:pt x="14590" y="2766"/>
                  <a:pt x="14559" y="2759"/>
                </a:cubicBezTo>
                <a:close/>
                <a:moveTo>
                  <a:pt x="15915" y="3385"/>
                </a:moveTo>
                <a:lnTo>
                  <a:pt x="15843" y="3699"/>
                </a:lnTo>
                <a:cubicBezTo>
                  <a:pt x="15776" y="3988"/>
                  <a:pt x="15837" y="4405"/>
                  <a:pt x="15980" y="4639"/>
                </a:cubicBezTo>
                <a:cubicBezTo>
                  <a:pt x="16065" y="4778"/>
                  <a:pt x="16218" y="4757"/>
                  <a:pt x="16411" y="4581"/>
                </a:cubicBezTo>
                <a:cubicBezTo>
                  <a:pt x="16627" y="4383"/>
                  <a:pt x="16628" y="4251"/>
                  <a:pt x="16411" y="4288"/>
                </a:cubicBezTo>
                <a:cubicBezTo>
                  <a:pt x="16143" y="4334"/>
                  <a:pt x="15936" y="4092"/>
                  <a:pt x="15926" y="3721"/>
                </a:cubicBezTo>
                <a:lnTo>
                  <a:pt x="15915" y="3385"/>
                </a:lnTo>
                <a:close/>
                <a:moveTo>
                  <a:pt x="9847" y="3396"/>
                </a:moveTo>
                <a:cubicBezTo>
                  <a:pt x="9813" y="3397"/>
                  <a:pt x="9666" y="3587"/>
                  <a:pt x="9493" y="3864"/>
                </a:cubicBezTo>
                <a:cubicBezTo>
                  <a:pt x="9295" y="4180"/>
                  <a:pt x="8839" y="4751"/>
                  <a:pt x="8480" y="5133"/>
                </a:cubicBezTo>
                <a:cubicBezTo>
                  <a:pt x="8121" y="5515"/>
                  <a:pt x="7829" y="5856"/>
                  <a:pt x="7829" y="5890"/>
                </a:cubicBezTo>
                <a:cubicBezTo>
                  <a:pt x="7829" y="6021"/>
                  <a:pt x="8174" y="5757"/>
                  <a:pt x="8585" y="5312"/>
                </a:cubicBezTo>
                <a:cubicBezTo>
                  <a:pt x="9043" y="4817"/>
                  <a:pt x="9856" y="3597"/>
                  <a:pt x="9854" y="3407"/>
                </a:cubicBezTo>
                <a:cubicBezTo>
                  <a:pt x="9854" y="3399"/>
                  <a:pt x="9852" y="3395"/>
                  <a:pt x="9847" y="3396"/>
                </a:cubicBezTo>
                <a:close/>
                <a:moveTo>
                  <a:pt x="14331" y="4222"/>
                </a:moveTo>
                <a:cubicBezTo>
                  <a:pt x="14225" y="4213"/>
                  <a:pt x="14187" y="4318"/>
                  <a:pt x="14187" y="4570"/>
                </a:cubicBezTo>
                <a:cubicBezTo>
                  <a:pt x="14187" y="4791"/>
                  <a:pt x="14217" y="4831"/>
                  <a:pt x="14357" y="4786"/>
                </a:cubicBezTo>
                <a:cubicBezTo>
                  <a:pt x="14451" y="4755"/>
                  <a:pt x="14570" y="4786"/>
                  <a:pt x="14621" y="4851"/>
                </a:cubicBezTo>
                <a:cubicBezTo>
                  <a:pt x="14755" y="5025"/>
                  <a:pt x="14921" y="5787"/>
                  <a:pt x="14921" y="6223"/>
                </a:cubicBezTo>
                <a:cubicBezTo>
                  <a:pt x="14921" y="6431"/>
                  <a:pt x="14943" y="6600"/>
                  <a:pt x="14968" y="6600"/>
                </a:cubicBezTo>
                <a:cubicBezTo>
                  <a:pt x="15008" y="6600"/>
                  <a:pt x="15290" y="5978"/>
                  <a:pt x="15290" y="5890"/>
                </a:cubicBezTo>
                <a:cubicBezTo>
                  <a:pt x="15290" y="5871"/>
                  <a:pt x="15241" y="5866"/>
                  <a:pt x="15181" y="5879"/>
                </a:cubicBezTo>
                <a:cubicBezTo>
                  <a:pt x="15118" y="5893"/>
                  <a:pt x="15026" y="5690"/>
                  <a:pt x="14961" y="5404"/>
                </a:cubicBezTo>
                <a:cubicBezTo>
                  <a:pt x="14806" y="4723"/>
                  <a:pt x="14650" y="4372"/>
                  <a:pt x="14462" y="4270"/>
                </a:cubicBezTo>
                <a:cubicBezTo>
                  <a:pt x="14410" y="4242"/>
                  <a:pt x="14367" y="4225"/>
                  <a:pt x="14331" y="4222"/>
                </a:cubicBezTo>
                <a:close/>
                <a:moveTo>
                  <a:pt x="7164" y="4270"/>
                </a:moveTo>
                <a:cubicBezTo>
                  <a:pt x="6979" y="4270"/>
                  <a:pt x="6263" y="5040"/>
                  <a:pt x="6263" y="5239"/>
                </a:cubicBezTo>
                <a:cubicBezTo>
                  <a:pt x="6263" y="5400"/>
                  <a:pt x="6305" y="5386"/>
                  <a:pt x="6578" y="5118"/>
                </a:cubicBezTo>
                <a:cubicBezTo>
                  <a:pt x="6866" y="4836"/>
                  <a:pt x="7091" y="4795"/>
                  <a:pt x="7091" y="5027"/>
                </a:cubicBezTo>
                <a:cubicBezTo>
                  <a:pt x="7091" y="5078"/>
                  <a:pt x="6987" y="5274"/>
                  <a:pt x="6860" y="5462"/>
                </a:cubicBezTo>
                <a:cubicBezTo>
                  <a:pt x="6733" y="5651"/>
                  <a:pt x="6632" y="5862"/>
                  <a:pt x="6632" y="5934"/>
                </a:cubicBezTo>
                <a:cubicBezTo>
                  <a:pt x="6632" y="6116"/>
                  <a:pt x="6972" y="5661"/>
                  <a:pt x="7138" y="5257"/>
                </a:cubicBezTo>
                <a:cubicBezTo>
                  <a:pt x="7304" y="4856"/>
                  <a:pt x="7320" y="4270"/>
                  <a:pt x="7164" y="4270"/>
                </a:cubicBezTo>
                <a:close/>
                <a:moveTo>
                  <a:pt x="17673" y="4343"/>
                </a:moveTo>
                <a:cubicBezTo>
                  <a:pt x="17648" y="4334"/>
                  <a:pt x="17576" y="4410"/>
                  <a:pt x="17470" y="4595"/>
                </a:cubicBezTo>
                <a:cubicBezTo>
                  <a:pt x="17354" y="4800"/>
                  <a:pt x="17107" y="5172"/>
                  <a:pt x="16921" y="5418"/>
                </a:cubicBezTo>
                <a:cubicBezTo>
                  <a:pt x="16734" y="5665"/>
                  <a:pt x="16443" y="6111"/>
                  <a:pt x="16270" y="6410"/>
                </a:cubicBezTo>
                <a:cubicBezTo>
                  <a:pt x="16097" y="6708"/>
                  <a:pt x="15883" y="7062"/>
                  <a:pt x="15796" y="7196"/>
                </a:cubicBezTo>
                <a:cubicBezTo>
                  <a:pt x="15709" y="7330"/>
                  <a:pt x="15660" y="7441"/>
                  <a:pt x="15687" y="7441"/>
                </a:cubicBezTo>
                <a:cubicBezTo>
                  <a:pt x="15757" y="7441"/>
                  <a:pt x="17347" y="5136"/>
                  <a:pt x="17535" y="4764"/>
                </a:cubicBezTo>
                <a:cubicBezTo>
                  <a:pt x="17664" y="4508"/>
                  <a:pt x="17705" y="4355"/>
                  <a:pt x="17673" y="4343"/>
                </a:cubicBezTo>
                <a:close/>
                <a:moveTo>
                  <a:pt x="15431" y="4910"/>
                </a:moveTo>
                <a:cubicBezTo>
                  <a:pt x="15416" y="4901"/>
                  <a:pt x="15405" y="4973"/>
                  <a:pt x="15405" y="5107"/>
                </a:cubicBezTo>
                <a:cubicBezTo>
                  <a:pt x="15405" y="5287"/>
                  <a:pt x="15422" y="5362"/>
                  <a:pt x="15445" y="5272"/>
                </a:cubicBezTo>
                <a:cubicBezTo>
                  <a:pt x="15468" y="5182"/>
                  <a:pt x="15468" y="5036"/>
                  <a:pt x="15445" y="4946"/>
                </a:cubicBezTo>
                <a:cubicBezTo>
                  <a:pt x="15439" y="4924"/>
                  <a:pt x="15436" y="4913"/>
                  <a:pt x="15431" y="4910"/>
                </a:cubicBezTo>
                <a:close/>
                <a:moveTo>
                  <a:pt x="2734" y="5203"/>
                </a:moveTo>
                <a:cubicBezTo>
                  <a:pt x="2526" y="5203"/>
                  <a:pt x="2394" y="5413"/>
                  <a:pt x="2394" y="5737"/>
                </a:cubicBezTo>
                <a:cubicBezTo>
                  <a:pt x="2394" y="6027"/>
                  <a:pt x="2406" y="6039"/>
                  <a:pt x="2593" y="5938"/>
                </a:cubicBezTo>
                <a:cubicBezTo>
                  <a:pt x="2910" y="5766"/>
                  <a:pt x="3065" y="6057"/>
                  <a:pt x="3001" y="6695"/>
                </a:cubicBezTo>
                <a:lnTo>
                  <a:pt x="2951" y="7207"/>
                </a:lnTo>
                <a:lnTo>
                  <a:pt x="3168" y="6786"/>
                </a:lnTo>
                <a:cubicBezTo>
                  <a:pt x="3287" y="6556"/>
                  <a:pt x="3414" y="6263"/>
                  <a:pt x="3453" y="6135"/>
                </a:cubicBezTo>
                <a:cubicBezTo>
                  <a:pt x="3517" y="5928"/>
                  <a:pt x="3508" y="5916"/>
                  <a:pt x="3374" y="6029"/>
                </a:cubicBezTo>
                <a:cubicBezTo>
                  <a:pt x="3245" y="6138"/>
                  <a:pt x="3218" y="6131"/>
                  <a:pt x="3171" y="5982"/>
                </a:cubicBezTo>
                <a:cubicBezTo>
                  <a:pt x="3033" y="5536"/>
                  <a:pt x="2844" y="5203"/>
                  <a:pt x="2734" y="5203"/>
                </a:cubicBezTo>
                <a:close/>
                <a:moveTo>
                  <a:pt x="4965" y="6724"/>
                </a:moveTo>
                <a:cubicBezTo>
                  <a:pt x="4896" y="6727"/>
                  <a:pt x="4822" y="6768"/>
                  <a:pt x="4687" y="6848"/>
                </a:cubicBezTo>
                <a:cubicBezTo>
                  <a:pt x="4322" y="7065"/>
                  <a:pt x="3919" y="7773"/>
                  <a:pt x="3721" y="8553"/>
                </a:cubicBezTo>
                <a:cubicBezTo>
                  <a:pt x="3542" y="9262"/>
                  <a:pt x="3577" y="10869"/>
                  <a:pt x="3779" y="11293"/>
                </a:cubicBezTo>
                <a:cubicBezTo>
                  <a:pt x="3903" y="11553"/>
                  <a:pt x="3916" y="11557"/>
                  <a:pt x="4470" y="11497"/>
                </a:cubicBezTo>
                <a:cubicBezTo>
                  <a:pt x="4927" y="11448"/>
                  <a:pt x="5057" y="11463"/>
                  <a:pt x="5157" y="11585"/>
                </a:cubicBezTo>
                <a:cubicBezTo>
                  <a:pt x="5453" y="11946"/>
                  <a:pt x="4658" y="13367"/>
                  <a:pt x="3953" y="13736"/>
                </a:cubicBezTo>
                <a:cubicBezTo>
                  <a:pt x="3518" y="13963"/>
                  <a:pt x="2987" y="13907"/>
                  <a:pt x="2531" y="13590"/>
                </a:cubicBezTo>
                <a:cubicBezTo>
                  <a:pt x="1805" y="13084"/>
                  <a:pt x="1426" y="12283"/>
                  <a:pt x="1284" y="10938"/>
                </a:cubicBezTo>
                <a:lnTo>
                  <a:pt x="1204" y="10188"/>
                </a:lnTo>
                <a:lnTo>
                  <a:pt x="1240" y="11029"/>
                </a:lnTo>
                <a:cubicBezTo>
                  <a:pt x="1317" y="12790"/>
                  <a:pt x="2016" y="14366"/>
                  <a:pt x="2897" y="14771"/>
                </a:cubicBezTo>
                <a:cubicBezTo>
                  <a:pt x="3660" y="15122"/>
                  <a:pt x="4634" y="14670"/>
                  <a:pt x="5099" y="13751"/>
                </a:cubicBezTo>
                <a:cubicBezTo>
                  <a:pt x="5540" y="12878"/>
                  <a:pt x="5527" y="11164"/>
                  <a:pt x="5074" y="10598"/>
                </a:cubicBezTo>
                <a:cubicBezTo>
                  <a:pt x="4921" y="10407"/>
                  <a:pt x="4879" y="10398"/>
                  <a:pt x="4470" y="10503"/>
                </a:cubicBezTo>
                <a:cubicBezTo>
                  <a:pt x="3880" y="10653"/>
                  <a:pt x="3772" y="10555"/>
                  <a:pt x="3779" y="9873"/>
                </a:cubicBezTo>
                <a:cubicBezTo>
                  <a:pt x="3787" y="9052"/>
                  <a:pt x="4240" y="8151"/>
                  <a:pt x="4842" y="7752"/>
                </a:cubicBezTo>
                <a:cubicBezTo>
                  <a:pt x="5054" y="7611"/>
                  <a:pt x="5082" y="7612"/>
                  <a:pt x="5251" y="7767"/>
                </a:cubicBezTo>
                <a:cubicBezTo>
                  <a:pt x="5430" y="7930"/>
                  <a:pt x="5432" y="7926"/>
                  <a:pt x="5432" y="7456"/>
                </a:cubicBezTo>
                <a:cubicBezTo>
                  <a:pt x="5432" y="7049"/>
                  <a:pt x="5398" y="6955"/>
                  <a:pt x="5204" y="6827"/>
                </a:cubicBezTo>
                <a:cubicBezTo>
                  <a:pt x="5097" y="6756"/>
                  <a:pt x="5034" y="6721"/>
                  <a:pt x="4965" y="6724"/>
                </a:cubicBezTo>
                <a:close/>
                <a:moveTo>
                  <a:pt x="10028" y="6841"/>
                </a:moveTo>
                <a:cubicBezTo>
                  <a:pt x="9927" y="6855"/>
                  <a:pt x="9894" y="6977"/>
                  <a:pt x="9811" y="7397"/>
                </a:cubicBezTo>
                <a:cubicBezTo>
                  <a:pt x="9761" y="7651"/>
                  <a:pt x="9791" y="7699"/>
                  <a:pt x="10060" y="7829"/>
                </a:cubicBezTo>
                <a:cubicBezTo>
                  <a:pt x="10472" y="8027"/>
                  <a:pt x="10471" y="8026"/>
                  <a:pt x="10534" y="7788"/>
                </a:cubicBezTo>
                <a:cubicBezTo>
                  <a:pt x="10684" y="7225"/>
                  <a:pt x="10577" y="6959"/>
                  <a:pt x="10158" y="6856"/>
                </a:cubicBezTo>
                <a:cubicBezTo>
                  <a:pt x="10105" y="6843"/>
                  <a:pt x="10062" y="6837"/>
                  <a:pt x="10028" y="6841"/>
                </a:cubicBezTo>
                <a:close/>
                <a:moveTo>
                  <a:pt x="19347" y="6973"/>
                </a:moveTo>
                <a:cubicBezTo>
                  <a:pt x="19312" y="6973"/>
                  <a:pt x="19189" y="7074"/>
                  <a:pt x="19072" y="7200"/>
                </a:cubicBezTo>
                <a:cubicBezTo>
                  <a:pt x="18775" y="7520"/>
                  <a:pt x="18332" y="7714"/>
                  <a:pt x="17713" y="7792"/>
                </a:cubicBezTo>
                <a:cubicBezTo>
                  <a:pt x="17220" y="7854"/>
                  <a:pt x="17168" y="7882"/>
                  <a:pt x="17026" y="8184"/>
                </a:cubicBezTo>
                <a:cubicBezTo>
                  <a:pt x="16823" y="8612"/>
                  <a:pt x="16933" y="9330"/>
                  <a:pt x="17369" y="10433"/>
                </a:cubicBezTo>
                <a:cubicBezTo>
                  <a:pt x="17569" y="10940"/>
                  <a:pt x="17687" y="11397"/>
                  <a:pt x="17687" y="11666"/>
                </a:cubicBezTo>
                <a:cubicBezTo>
                  <a:pt x="17687" y="12739"/>
                  <a:pt x="17036" y="14878"/>
                  <a:pt x="16740" y="14778"/>
                </a:cubicBezTo>
                <a:cubicBezTo>
                  <a:pt x="16680" y="14758"/>
                  <a:pt x="16589" y="14555"/>
                  <a:pt x="16541" y="14328"/>
                </a:cubicBezTo>
                <a:lnTo>
                  <a:pt x="16454" y="13919"/>
                </a:lnTo>
                <a:lnTo>
                  <a:pt x="16393" y="14453"/>
                </a:lnTo>
                <a:cubicBezTo>
                  <a:pt x="16358" y="14747"/>
                  <a:pt x="16272" y="15055"/>
                  <a:pt x="16205" y="15137"/>
                </a:cubicBezTo>
                <a:cubicBezTo>
                  <a:pt x="16093" y="15273"/>
                  <a:pt x="16072" y="15270"/>
                  <a:pt x="15962" y="15119"/>
                </a:cubicBezTo>
                <a:cubicBezTo>
                  <a:pt x="15855" y="14971"/>
                  <a:pt x="15843" y="14991"/>
                  <a:pt x="15843" y="15287"/>
                </a:cubicBezTo>
                <a:cubicBezTo>
                  <a:pt x="15843" y="15699"/>
                  <a:pt x="15644" y="16193"/>
                  <a:pt x="15384" y="16432"/>
                </a:cubicBezTo>
                <a:cubicBezTo>
                  <a:pt x="15115" y="16678"/>
                  <a:pt x="14915" y="16537"/>
                  <a:pt x="14744" y="15978"/>
                </a:cubicBezTo>
                <a:cubicBezTo>
                  <a:pt x="14517" y="15241"/>
                  <a:pt x="14416" y="15356"/>
                  <a:pt x="13496" y="17346"/>
                </a:cubicBezTo>
                <a:cubicBezTo>
                  <a:pt x="13171" y="18048"/>
                  <a:pt x="12942" y="18392"/>
                  <a:pt x="12501" y="18846"/>
                </a:cubicBezTo>
                <a:cubicBezTo>
                  <a:pt x="11629" y="19744"/>
                  <a:pt x="10985" y="19991"/>
                  <a:pt x="11232" y="19332"/>
                </a:cubicBezTo>
                <a:cubicBezTo>
                  <a:pt x="11285" y="19192"/>
                  <a:pt x="11330" y="18863"/>
                  <a:pt x="11330" y="18597"/>
                </a:cubicBezTo>
                <a:lnTo>
                  <a:pt x="11326" y="18111"/>
                </a:lnTo>
                <a:lnTo>
                  <a:pt x="11185" y="18392"/>
                </a:lnTo>
                <a:cubicBezTo>
                  <a:pt x="10970" y="18811"/>
                  <a:pt x="10598" y="19168"/>
                  <a:pt x="10259" y="19281"/>
                </a:cubicBezTo>
                <a:cubicBezTo>
                  <a:pt x="9791" y="19437"/>
                  <a:pt x="9469" y="19216"/>
                  <a:pt x="9131" y="18509"/>
                </a:cubicBezTo>
                <a:cubicBezTo>
                  <a:pt x="8743" y="17697"/>
                  <a:pt x="8621" y="17134"/>
                  <a:pt x="8690" y="16468"/>
                </a:cubicBezTo>
                <a:cubicBezTo>
                  <a:pt x="8734" y="16043"/>
                  <a:pt x="8723" y="15916"/>
                  <a:pt x="8636" y="15945"/>
                </a:cubicBezTo>
                <a:cubicBezTo>
                  <a:pt x="8463" y="16003"/>
                  <a:pt x="8391" y="16815"/>
                  <a:pt x="8491" y="17591"/>
                </a:cubicBezTo>
                <a:cubicBezTo>
                  <a:pt x="8608" y="18502"/>
                  <a:pt x="9080" y="19810"/>
                  <a:pt x="9413" y="20148"/>
                </a:cubicBezTo>
                <a:cubicBezTo>
                  <a:pt x="9668" y="20406"/>
                  <a:pt x="9693" y="20414"/>
                  <a:pt x="10335" y="20349"/>
                </a:cubicBezTo>
                <a:cubicBezTo>
                  <a:pt x="10757" y="20306"/>
                  <a:pt x="11269" y="20163"/>
                  <a:pt x="11753" y="19958"/>
                </a:cubicBezTo>
                <a:cubicBezTo>
                  <a:pt x="12754" y="19534"/>
                  <a:pt x="13302" y="18961"/>
                  <a:pt x="13854" y="17763"/>
                </a:cubicBezTo>
                <a:cubicBezTo>
                  <a:pt x="14286" y="16824"/>
                  <a:pt x="14554" y="16487"/>
                  <a:pt x="14711" y="16688"/>
                </a:cubicBezTo>
                <a:cubicBezTo>
                  <a:pt x="14762" y="16753"/>
                  <a:pt x="14877" y="16962"/>
                  <a:pt x="14964" y="17152"/>
                </a:cubicBezTo>
                <a:cubicBezTo>
                  <a:pt x="15311" y="17905"/>
                  <a:pt x="15740" y="17685"/>
                  <a:pt x="16353" y="16435"/>
                </a:cubicBezTo>
                <a:cubicBezTo>
                  <a:pt x="16594" y="15943"/>
                  <a:pt x="16863" y="15447"/>
                  <a:pt x="16950" y="15334"/>
                </a:cubicBezTo>
                <a:cubicBezTo>
                  <a:pt x="17419" y="14726"/>
                  <a:pt x="17865" y="13196"/>
                  <a:pt x="17868" y="12189"/>
                </a:cubicBezTo>
                <a:cubicBezTo>
                  <a:pt x="17870" y="11627"/>
                  <a:pt x="18019" y="11473"/>
                  <a:pt x="18302" y="11742"/>
                </a:cubicBezTo>
                <a:cubicBezTo>
                  <a:pt x="18612" y="12037"/>
                  <a:pt x="18561" y="11854"/>
                  <a:pt x="18226" y="11468"/>
                </a:cubicBezTo>
                <a:cubicBezTo>
                  <a:pt x="17959" y="11160"/>
                  <a:pt x="17945" y="11101"/>
                  <a:pt x="17998" y="10638"/>
                </a:cubicBezTo>
                <a:cubicBezTo>
                  <a:pt x="18084" y="9898"/>
                  <a:pt x="18302" y="9437"/>
                  <a:pt x="18949" y="8626"/>
                </a:cubicBezTo>
                <a:cubicBezTo>
                  <a:pt x="19530" y="7898"/>
                  <a:pt x="19534" y="7892"/>
                  <a:pt x="19474" y="7434"/>
                </a:cubicBezTo>
                <a:cubicBezTo>
                  <a:pt x="19441" y="7180"/>
                  <a:pt x="19382" y="6973"/>
                  <a:pt x="19347" y="6973"/>
                </a:cubicBezTo>
                <a:close/>
                <a:moveTo>
                  <a:pt x="2372" y="7295"/>
                </a:moveTo>
                <a:cubicBezTo>
                  <a:pt x="2357" y="7285"/>
                  <a:pt x="2328" y="7333"/>
                  <a:pt x="2282" y="7441"/>
                </a:cubicBezTo>
                <a:cubicBezTo>
                  <a:pt x="2227" y="7569"/>
                  <a:pt x="2069" y="7902"/>
                  <a:pt x="1931" y="8184"/>
                </a:cubicBezTo>
                <a:cubicBezTo>
                  <a:pt x="1793" y="8465"/>
                  <a:pt x="1651" y="8802"/>
                  <a:pt x="1616" y="8930"/>
                </a:cubicBezTo>
                <a:cubicBezTo>
                  <a:pt x="1582" y="9058"/>
                  <a:pt x="1744" y="8799"/>
                  <a:pt x="1974" y="8352"/>
                </a:cubicBezTo>
                <a:cubicBezTo>
                  <a:pt x="2205" y="7905"/>
                  <a:pt x="2390" y="7463"/>
                  <a:pt x="2387" y="7372"/>
                </a:cubicBezTo>
                <a:cubicBezTo>
                  <a:pt x="2385" y="7325"/>
                  <a:pt x="2382" y="7301"/>
                  <a:pt x="2372" y="7295"/>
                </a:cubicBezTo>
                <a:close/>
                <a:moveTo>
                  <a:pt x="8357" y="7628"/>
                </a:moveTo>
                <a:cubicBezTo>
                  <a:pt x="8262" y="7627"/>
                  <a:pt x="8150" y="7706"/>
                  <a:pt x="8021" y="7873"/>
                </a:cubicBezTo>
                <a:cubicBezTo>
                  <a:pt x="7860" y="8079"/>
                  <a:pt x="7829" y="8247"/>
                  <a:pt x="7829" y="8941"/>
                </a:cubicBezTo>
                <a:cubicBezTo>
                  <a:pt x="7829" y="9728"/>
                  <a:pt x="7815" y="9780"/>
                  <a:pt x="7551" y="10071"/>
                </a:cubicBezTo>
                <a:cubicBezTo>
                  <a:pt x="7280" y="10369"/>
                  <a:pt x="7272" y="10372"/>
                  <a:pt x="7135" y="10192"/>
                </a:cubicBezTo>
                <a:cubicBezTo>
                  <a:pt x="7058" y="10090"/>
                  <a:pt x="6946" y="9847"/>
                  <a:pt x="6889" y="9654"/>
                </a:cubicBezTo>
                <a:cubicBezTo>
                  <a:pt x="6772" y="9259"/>
                  <a:pt x="6722" y="9234"/>
                  <a:pt x="6520" y="9467"/>
                </a:cubicBezTo>
                <a:cubicBezTo>
                  <a:pt x="6228" y="9806"/>
                  <a:pt x="6169" y="10274"/>
                  <a:pt x="6187" y="12105"/>
                </a:cubicBezTo>
                <a:cubicBezTo>
                  <a:pt x="6203" y="13597"/>
                  <a:pt x="6174" y="14011"/>
                  <a:pt x="6043" y="14445"/>
                </a:cubicBezTo>
                <a:cubicBezTo>
                  <a:pt x="5713" y="15538"/>
                  <a:pt x="4806" y="16612"/>
                  <a:pt x="3808" y="17090"/>
                </a:cubicBezTo>
                <a:cubicBezTo>
                  <a:pt x="3536" y="17220"/>
                  <a:pt x="3312" y="17347"/>
                  <a:pt x="3312" y="17372"/>
                </a:cubicBezTo>
                <a:cubicBezTo>
                  <a:pt x="3312" y="17396"/>
                  <a:pt x="3491" y="17387"/>
                  <a:pt x="3707" y="17353"/>
                </a:cubicBezTo>
                <a:cubicBezTo>
                  <a:pt x="4312" y="17259"/>
                  <a:pt x="5276" y="16727"/>
                  <a:pt x="5656" y="16278"/>
                </a:cubicBezTo>
                <a:cubicBezTo>
                  <a:pt x="6196" y="15639"/>
                  <a:pt x="6279" y="15218"/>
                  <a:pt x="6343" y="12873"/>
                </a:cubicBezTo>
                <a:cubicBezTo>
                  <a:pt x="6396" y="10896"/>
                  <a:pt x="6408" y="10791"/>
                  <a:pt x="6603" y="10594"/>
                </a:cubicBezTo>
                <a:lnTo>
                  <a:pt x="6809" y="10385"/>
                </a:lnTo>
                <a:lnTo>
                  <a:pt x="7048" y="10916"/>
                </a:lnTo>
                <a:cubicBezTo>
                  <a:pt x="7180" y="11208"/>
                  <a:pt x="7326" y="11446"/>
                  <a:pt x="7370" y="11446"/>
                </a:cubicBezTo>
                <a:cubicBezTo>
                  <a:pt x="7512" y="11446"/>
                  <a:pt x="7900" y="10862"/>
                  <a:pt x="8252" y="10111"/>
                </a:cubicBezTo>
                <a:cubicBezTo>
                  <a:pt x="8521" y="9540"/>
                  <a:pt x="8602" y="9231"/>
                  <a:pt x="8636" y="8703"/>
                </a:cubicBezTo>
                <a:cubicBezTo>
                  <a:pt x="8679" y="8013"/>
                  <a:pt x="8566" y="7629"/>
                  <a:pt x="8357" y="7628"/>
                </a:cubicBezTo>
                <a:close/>
                <a:moveTo>
                  <a:pt x="1540" y="9233"/>
                </a:moveTo>
                <a:cubicBezTo>
                  <a:pt x="1487" y="9263"/>
                  <a:pt x="1303" y="9831"/>
                  <a:pt x="1302" y="10001"/>
                </a:cubicBezTo>
                <a:cubicBezTo>
                  <a:pt x="1301" y="10104"/>
                  <a:pt x="1360" y="10002"/>
                  <a:pt x="1432" y="9771"/>
                </a:cubicBezTo>
                <a:cubicBezTo>
                  <a:pt x="1504" y="9540"/>
                  <a:pt x="1558" y="9306"/>
                  <a:pt x="1555" y="9255"/>
                </a:cubicBezTo>
                <a:cubicBezTo>
                  <a:pt x="1554" y="9235"/>
                  <a:pt x="1548" y="9229"/>
                  <a:pt x="1540" y="9233"/>
                </a:cubicBezTo>
                <a:close/>
                <a:moveTo>
                  <a:pt x="19217" y="9958"/>
                </a:moveTo>
                <a:cubicBezTo>
                  <a:pt x="19031" y="9958"/>
                  <a:pt x="18882" y="10179"/>
                  <a:pt x="18823" y="10546"/>
                </a:cubicBezTo>
                <a:cubicBezTo>
                  <a:pt x="18781" y="10804"/>
                  <a:pt x="18810" y="10907"/>
                  <a:pt x="18964" y="11040"/>
                </a:cubicBezTo>
                <a:cubicBezTo>
                  <a:pt x="19117" y="11173"/>
                  <a:pt x="19159" y="11317"/>
                  <a:pt x="19159" y="11702"/>
                </a:cubicBezTo>
                <a:cubicBezTo>
                  <a:pt x="19159" y="11973"/>
                  <a:pt x="19183" y="12192"/>
                  <a:pt x="19210" y="12192"/>
                </a:cubicBezTo>
                <a:cubicBezTo>
                  <a:pt x="19477" y="12192"/>
                  <a:pt x="20019" y="11445"/>
                  <a:pt x="19864" y="11289"/>
                </a:cubicBezTo>
                <a:cubicBezTo>
                  <a:pt x="19832" y="11256"/>
                  <a:pt x="19806" y="11293"/>
                  <a:pt x="19806" y="11369"/>
                </a:cubicBezTo>
                <a:cubicBezTo>
                  <a:pt x="19806" y="11446"/>
                  <a:pt x="19700" y="11605"/>
                  <a:pt x="19575" y="11724"/>
                </a:cubicBezTo>
                <a:cubicBezTo>
                  <a:pt x="19374" y="11915"/>
                  <a:pt x="19341" y="11922"/>
                  <a:pt x="19289" y="11786"/>
                </a:cubicBezTo>
                <a:cubicBezTo>
                  <a:pt x="19257" y="11702"/>
                  <a:pt x="19283" y="11368"/>
                  <a:pt x="19347" y="11044"/>
                </a:cubicBezTo>
                <a:cubicBezTo>
                  <a:pt x="19472" y="10410"/>
                  <a:pt x="19419" y="9958"/>
                  <a:pt x="19217" y="9958"/>
                </a:cubicBezTo>
                <a:close/>
                <a:moveTo>
                  <a:pt x="19846" y="10652"/>
                </a:moveTo>
                <a:cubicBezTo>
                  <a:pt x="19830" y="10646"/>
                  <a:pt x="19821" y="10699"/>
                  <a:pt x="19821" y="10795"/>
                </a:cubicBezTo>
                <a:cubicBezTo>
                  <a:pt x="19821" y="10923"/>
                  <a:pt x="19839" y="10976"/>
                  <a:pt x="19864" y="10912"/>
                </a:cubicBezTo>
                <a:cubicBezTo>
                  <a:pt x="19890" y="10848"/>
                  <a:pt x="19890" y="10742"/>
                  <a:pt x="19864" y="10678"/>
                </a:cubicBezTo>
                <a:cubicBezTo>
                  <a:pt x="19858" y="10662"/>
                  <a:pt x="19852" y="10655"/>
                  <a:pt x="19846" y="10652"/>
                </a:cubicBezTo>
                <a:close/>
                <a:moveTo>
                  <a:pt x="15282" y="11402"/>
                </a:moveTo>
                <a:lnTo>
                  <a:pt x="14885" y="11852"/>
                </a:lnTo>
                <a:cubicBezTo>
                  <a:pt x="14388" y="12413"/>
                  <a:pt x="14237" y="12694"/>
                  <a:pt x="14317" y="12906"/>
                </a:cubicBezTo>
                <a:cubicBezTo>
                  <a:pt x="14370" y="13045"/>
                  <a:pt x="14431" y="13004"/>
                  <a:pt x="14733" y="12653"/>
                </a:cubicBezTo>
                <a:cubicBezTo>
                  <a:pt x="15022" y="12316"/>
                  <a:pt x="15103" y="12268"/>
                  <a:pt x="15152" y="12394"/>
                </a:cubicBezTo>
                <a:cubicBezTo>
                  <a:pt x="15248" y="12638"/>
                  <a:pt x="14975" y="13062"/>
                  <a:pt x="14349" y="13637"/>
                </a:cubicBezTo>
                <a:lnTo>
                  <a:pt x="13771" y="14171"/>
                </a:lnTo>
                <a:lnTo>
                  <a:pt x="14339" y="13871"/>
                </a:lnTo>
                <a:cubicBezTo>
                  <a:pt x="14825" y="13616"/>
                  <a:pt x="14934" y="13511"/>
                  <a:pt x="15091" y="13140"/>
                </a:cubicBezTo>
                <a:cubicBezTo>
                  <a:pt x="15268" y="12718"/>
                  <a:pt x="15335" y="12254"/>
                  <a:pt x="15301" y="11680"/>
                </a:cubicBezTo>
                <a:lnTo>
                  <a:pt x="15282" y="11402"/>
                </a:lnTo>
                <a:close/>
                <a:moveTo>
                  <a:pt x="11843" y="12145"/>
                </a:moveTo>
                <a:cubicBezTo>
                  <a:pt x="11818" y="12138"/>
                  <a:pt x="11552" y="12439"/>
                  <a:pt x="10979" y="13110"/>
                </a:cubicBezTo>
                <a:cubicBezTo>
                  <a:pt x="10711" y="13424"/>
                  <a:pt x="10216" y="13876"/>
                  <a:pt x="9876" y="14116"/>
                </a:cubicBezTo>
                <a:cubicBezTo>
                  <a:pt x="9536" y="14357"/>
                  <a:pt x="9214" y="14595"/>
                  <a:pt x="9164" y="14643"/>
                </a:cubicBezTo>
                <a:cubicBezTo>
                  <a:pt x="9113" y="14691"/>
                  <a:pt x="9323" y="14604"/>
                  <a:pt x="9627" y="14449"/>
                </a:cubicBezTo>
                <a:cubicBezTo>
                  <a:pt x="10232" y="14140"/>
                  <a:pt x="11082" y="13309"/>
                  <a:pt x="11648" y="12474"/>
                </a:cubicBezTo>
                <a:cubicBezTo>
                  <a:pt x="11791" y="12263"/>
                  <a:pt x="11859" y="12149"/>
                  <a:pt x="11843" y="12145"/>
                </a:cubicBezTo>
                <a:close/>
                <a:moveTo>
                  <a:pt x="8560" y="12379"/>
                </a:moveTo>
                <a:cubicBezTo>
                  <a:pt x="8414" y="12379"/>
                  <a:pt x="7735" y="13093"/>
                  <a:pt x="7735" y="13246"/>
                </a:cubicBezTo>
                <a:cubicBezTo>
                  <a:pt x="7735" y="13325"/>
                  <a:pt x="7862" y="13707"/>
                  <a:pt x="8014" y="14091"/>
                </a:cubicBezTo>
                <a:cubicBezTo>
                  <a:pt x="8166" y="14475"/>
                  <a:pt x="8295" y="14885"/>
                  <a:pt x="8303" y="15005"/>
                </a:cubicBezTo>
                <a:cubicBezTo>
                  <a:pt x="8314" y="15165"/>
                  <a:pt x="8327" y="15147"/>
                  <a:pt x="8354" y="14939"/>
                </a:cubicBezTo>
                <a:cubicBezTo>
                  <a:pt x="8376" y="14763"/>
                  <a:pt x="8283" y="14399"/>
                  <a:pt x="8104" y="13974"/>
                </a:cubicBezTo>
                <a:cubicBezTo>
                  <a:pt x="7946" y="13598"/>
                  <a:pt x="7836" y="13234"/>
                  <a:pt x="7862" y="13165"/>
                </a:cubicBezTo>
                <a:cubicBezTo>
                  <a:pt x="7888" y="13096"/>
                  <a:pt x="8074" y="12997"/>
                  <a:pt x="8274" y="12942"/>
                </a:cubicBezTo>
                <a:cubicBezTo>
                  <a:pt x="8624" y="12847"/>
                  <a:pt x="8806" y="12641"/>
                  <a:pt x="8697" y="12463"/>
                </a:cubicBezTo>
                <a:cubicBezTo>
                  <a:pt x="8669" y="12416"/>
                  <a:pt x="8607" y="12379"/>
                  <a:pt x="8560" y="12379"/>
                </a:cubicBezTo>
                <a:close/>
                <a:moveTo>
                  <a:pt x="12093" y="14189"/>
                </a:moveTo>
                <a:cubicBezTo>
                  <a:pt x="12088" y="14208"/>
                  <a:pt x="12093" y="14396"/>
                  <a:pt x="12104" y="14771"/>
                </a:cubicBezTo>
                <a:cubicBezTo>
                  <a:pt x="12119" y="15298"/>
                  <a:pt x="12176" y="15606"/>
                  <a:pt x="12285" y="15773"/>
                </a:cubicBezTo>
                <a:cubicBezTo>
                  <a:pt x="12493" y="16095"/>
                  <a:pt x="12675" y="16077"/>
                  <a:pt x="12896" y="15711"/>
                </a:cubicBezTo>
                <a:cubicBezTo>
                  <a:pt x="13124" y="15332"/>
                  <a:pt x="13130" y="15191"/>
                  <a:pt x="12910" y="15393"/>
                </a:cubicBezTo>
                <a:cubicBezTo>
                  <a:pt x="12506" y="15763"/>
                  <a:pt x="12229" y="15484"/>
                  <a:pt x="12143" y="14625"/>
                </a:cubicBezTo>
                <a:cubicBezTo>
                  <a:pt x="12113" y="14321"/>
                  <a:pt x="12098" y="14171"/>
                  <a:pt x="12093" y="14189"/>
                </a:cubicBezTo>
                <a:close/>
                <a:moveTo>
                  <a:pt x="4177" y="15082"/>
                </a:moveTo>
                <a:cubicBezTo>
                  <a:pt x="4047" y="15082"/>
                  <a:pt x="3488" y="15484"/>
                  <a:pt x="3359" y="15671"/>
                </a:cubicBezTo>
                <a:cubicBezTo>
                  <a:pt x="3283" y="15781"/>
                  <a:pt x="3222" y="16029"/>
                  <a:pt x="3222" y="16223"/>
                </a:cubicBezTo>
                <a:cubicBezTo>
                  <a:pt x="3222" y="16417"/>
                  <a:pt x="3265" y="16574"/>
                  <a:pt x="3320" y="16574"/>
                </a:cubicBezTo>
                <a:cubicBezTo>
                  <a:pt x="3374" y="16574"/>
                  <a:pt x="3601" y="16445"/>
                  <a:pt x="3826" y="16289"/>
                </a:cubicBezTo>
                <a:cubicBezTo>
                  <a:pt x="4216" y="16017"/>
                  <a:pt x="4235" y="15984"/>
                  <a:pt x="4235" y="15543"/>
                </a:cubicBezTo>
                <a:cubicBezTo>
                  <a:pt x="4235" y="15289"/>
                  <a:pt x="4209" y="15082"/>
                  <a:pt x="4177" y="15082"/>
                </a:cubicBezTo>
                <a:close/>
                <a:moveTo>
                  <a:pt x="18215" y="15415"/>
                </a:moveTo>
                <a:cubicBezTo>
                  <a:pt x="18176" y="15414"/>
                  <a:pt x="18087" y="15485"/>
                  <a:pt x="17984" y="15605"/>
                </a:cubicBezTo>
                <a:cubicBezTo>
                  <a:pt x="17846" y="15765"/>
                  <a:pt x="17660" y="15922"/>
                  <a:pt x="17572" y="15952"/>
                </a:cubicBezTo>
                <a:cubicBezTo>
                  <a:pt x="17483" y="15983"/>
                  <a:pt x="17409" y="16071"/>
                  <a:pt x="17409" y="16146"/>
                </a:cubicBezTo>
                <a:cubicBezTo>
                  <a:pt x="17409" y="16263"/>
                  <a:pt x="17446" y="16267"/>
                  <a:pt x="17640" y="16165"/>
                </a:cubicBezTo>
                <a:cubicBezTo>
                  <a:pt x="17909" y="16024"/>
                  <a:pt x="18241" y="15620"/>
                  <a:pt x="18237" y="15440"/>
                </a:cubicBezTo>
                <a:cubicBezTo>
                  <a:pt x="18237" y="15423"/>
                  <a:pt x="18228" y="15415"/>
                  <a:pt x="18215" y="15415"/>
                </a:cubicBezTo>
                <a:close/>
                <a:moveTo>
                  <a:pt x="10003" y="15565"/>
                </a:moveTo>
                <a:cubicBezTo>
                  <a:pt x="9993" y="15566"/>
                  <a:pt x="9986" y="15570"/>
                  <a:pt x="9981" y="15576"/>
                </a:cubicBezTo>
                <a:cubicBezTo>
                  <a:pt x="9954" y="15603"/>
                  <a:pt x="9880" y="15826"/>
                  <a:pt x="9818" y="16073"/>
                </a:cubicBezTo>
                <a:cubicBezTo>
                  <a:pt x="9706" y="16520"/>
                  <a:pt x="9708" y="16525"/>
                  <a:pt x="9988" y="16728"/>
                </a:cubicBezTo>
                <a:cubicBezTo>
                  <a:pt x="10143" y="16840"/>
                  <a:pt x="10316" y="16936"/>
                  <a:pt x="10371" y="16940"/>
                </a:cubicBezTo>
                <a:cubicBezTo>
                  <a:pt x="10471" y="16948"/>
                  <a:pt x="10682" y="16360"/>
                  <a:pt x="10682" y="16080"/>
                </a:cubicBezTo>
                <a:cubicBezTo>
                  <a:pt x="10682" y="15940"/>
                  <a:pt x="10142" y="15542"/>
                  <a:pt x="10003" y="15565"/>
                </a:cubicBezTo>
                <a:close/>
                <a:moveTo>
                  <a:pt x="7757" y="16209"/>
                </a:moveTo>
                <a:cubicBezTo>
                  <a:pt x="7599" y="16217"/>
                  <a:pt x="6965" y="16936"/>
                  <a:pt x="6806" y="17306"/>
                </a:cubicBezTo>
                <a:cubicBezTo>
                  <a:pt x="6564" y="17867"/>
                  <a:pt x="6584" y="18036"/>
                  <a:pt x="6914" y="18209"/>
                </a:cubicBezTo>
                <a:cubicBezTo>
                  <a:pt x="7159" y="18337"/>
                  <a:pt x="7178" y="18377"/>
                  <a:pt x="7073" y="18506"/>
                </a:cubicBezTo>
                <a:cubicBezTo>
                  <a:pt x="6896" y="18723"/>
                  <a:pt x="6263" y="18993"/>
                  <a:pt x="5923" y="18996"/>
                </a:cubicBezTo>
                <a:cubicBezTo>
                  <a:pt x="5762" y="18997"/>
                  <a:pt x="5604" y="19039"/>
                  <a:pt x="5573" y="19091"/>
                </a:cubicBezTo>
                <a:cubicBezTo>
                  <a:pt x="5487" y="19231"/>
                  <a:pt x="6308" y="19206"/>
                  <a:pt x="6658" y="19058"/>
                </a:cubicBezTo>
                <a:cubicBezTo>
                  <a:pt x="7015" y="18907"/>
                  <a:pt x="7551" y="18314"/>
                  <a:pt x="7551" y="18070"/>
                </a:cubicBezTo>
                <a:cubicBezTo>
                  <a:pt x="7551" y="17974"/>
                  <a:pt x="7401" y="17777"/>
                  <a:pt x="7218" y="17628"/>
                </a:cubicBezTo>
                <a:lnTo>
                  <a:pt x="6885" y="17357"/>
                </a:lnTo>
                <a:lnTo>
                  <a:pt x="7359" y="16808"/>
                </a:lnTo>
                <a:cubicBezTo>
                  <a:pt x="7619" y="16508"/>
                  <a:pt x="7809" y="16243"/>
                  <a:pt x="7782" y="16216"/>
                </a:cubicBezTo>
                <a:cubicBezTo>
                  <a:pt x="7776" y="16210"/>
                  <a:pt x="7767" y="16208"/>
                  <a:pt x="7757" y="16209"/>
                </a:cubicBezTo>
                <a:close/>
                <a:moveTo>
                  <a:pt x="17391" y="16435"/>
                </a:moveTo>
                <a:cubicBezTo>
                  <a:pt x="17374" y="16423"/>
                  <a:pt x="17340" y="16486"/>
                  <a:pt x="17279" y="16629"/>
                </a:cubicBezTo>
                <a:cubicBezTo>
                  <a:pt x="17211" y="16787"/>
                  <a:pt x="17015" y="17080"/>
                  <a:pt x="16845" y="17280"/>
                </a:cubicBezTo>
                <a:cubicBezTo>
                  <a:pt x="16580" y="17591"/>
                  <a:pt x="16569" y="17622"/>
                  <a:pt x="16765" y="17496"/>
                </a:cubicBezTo>
                <a:cubicBezTo>
                  <a:pt x="17065" y="17302"/>
                  <a:pt x="17410" y="16786"/>
                  <a:pt x="17405" y="16538"/>
                </a:cubicBezTo>
                <a:cubicBezTo>
                  <a:pt x="17404" y="16479"/>
                  <a:pt x="17401" y="16443"/>
                  <a:pt x="17391" y="16435"/>
                </a:cubicBezTo>
                <a:close/>
                <a:moveTo>
                  <a:pt x="14584" y="18378"/>
                </a:moveTo>
                <a:cubicBezTo>
                  <a:pt x="14535" y="18363"/>
                  <a:pt x="14554" y="18545"/>
                  <a:pt x="14650" y="18725"/>
                </a:cubicBezTo>
                <a:cubicBezTo>
                  <a:pt x="14727" y="18871"/>
                  <a:pt x="14780" y="18888"/>
                  <a:pt x="14924" y="18809"/>
                </a:cubicBezTo>
                <a:cubicBezTo>
                  <a:pt x="15157" y="18683"/>
                  <a:pt x="15160" y="18501"/>
                  <a:pt x="14928" y="18575"/>
                </a:cubicBezTo>
                <a:cubicBezTo>
                  <a:pt x="14811" y="18612"/>
                  <a:pt x="14720" y="18575"/>
                  <a:pt x="14657" y="18465"/>
                </a:cubicBezTo>
                <a:cubicBezTo>
                  <a:pt x="14625" y="18410"/>
                  <a:pt x="14601" y="18382"/>
                  <a:pt x="14584" y="18378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r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1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1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1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1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9" dur="1000"/>
                                        <p:tgtEl>
                                          <p:spTgt spid="1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3" dur="1000"/>
                                        <p:tgtEl>
                                          <p:spTgt spid="1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7" dur="1000"/>
                                        <p:tgtEl>
                                          <p:spTgt spid="1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Class="entr" nodeType="after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1" dur="1000"/>
                                        <p:tgtEl>
                                          <p:spTgt spid="1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Class="entr" nodeType="after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5" dur="1000"/>
                                        <p:tgtEl>
                                          <p:spTgt spid="1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Class="entr" nodeType="after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9" dur="1000"/>
                                        <p:tgtEl>
                                          <p:spTgt spid="1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65" grpId="8"/>
      <p:bldP build="whole" bldLvl="1" animBg="1" rev="0" advAuto="0" spid="1461" grpId="1"/>
      <p:bldP build="whole" bldLvl="1" animBg="1" rev="0" advAuto="0" spid="1485" grpId="3"/>
      <p:bldP build="whole" bldLvl="1" animBg="1" rev="0" advAuto="0" spid="1463" grpId="5"/>
      <p:bldP build="whole" bldLvl="1" animBg="1" rev="0" advAuto="0" spid="1464" grpId="2"/>
      <p:bldP build="whole" bldLvl="1" animBg="1" rev="0" advAuto="0" spid="1487" grpId="9"/>
      <p:bldP build="whole" bldLvl="1" animBg="1" rev="0" advAuto="0" spid="1462" grpId="7"/>
      <p:bldP build="whole" bldLvl="1" animBg="1" rev="0" advAuto="0" spid="1460" grpId="4"/>
      <p:bldP build="whole" bldLvl="1" animBg="1" rev="0" advAuto="0" spid="1486" grpId="6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0" name="١٣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١٣</a:t>
            </a:r>
          </a:p>
        </p:txBody>
      </p:sp>
      <p:grpSp>
        <p:nvGrpSpPr>
          <p:cNvPr id="1493" name="تجميع"/>
          <p:cNvGrpSpPr/>
          <p:nvPr/>
        </p:nvGrpSpPr>
        <p:grpSpPr>
          <a:xfrm>
            <a:off x="4718415" y="977338"/>
            <a:ext cx="1857265" cy="421568"/>
            <a:chOff x="0" y="0"/>
            <a:chExt cx="1857264" cy="421567"/>
          </a:xfrm>
        </p:grpSpPr>
        <p:pic>
          <p:nvPicPr>
            <p:cNvPr id="1491" name="Google Shape;4111;p86" descr="Google Shape;4111;p86"/>
            <p:cNvPicPr>
              <a:picLocks noChangeAspect="1"/>
            </p:cNvPicPr>
            <p:nvPr/>
          </p:nvPicPr>
          <p:blipFill>
            <a:blip r:embed="rId2">
              <a:alphaModFix amt="89000"/>
              <a:extLst/>
            </a:blip>
            <a:stretch>
              <a:fillRect/>
            </a:stretch>
          </p:blipFill>
          <p:spPr>
            <a:xfrm>
              <a:off x="0" y="13921"/>
              <a:ext cx="1857265" cy="348850"/>
            </a:xfrm>
            <a:prstGeom prst="rect">
              <a:avLst/>
            </a:prstGeom>
            <a:ln w="12700" cap="flat">
              <a:solidFill>
                <a:srgbClr val="095C74"/>
              </a:solidFill>
              <a:prstDash val="solid"/>
              <a:miter lim="400000"/>
            </a:ln>
            <a:effectLst/>
          </p:spPr>
        </p:pic>
        <p:sp>
          <p:nvSpPr>
            <p:cNvPr id="1492" name="مثال"/>
            <p:cNvSpPr txBox="1"/>
            <p:nvPr/>
          </p:nvSpPr>
          <p:spPr>
            <a:xfrm>
              <a:off x="823481" y="0"/>
              <a:ext cx="480289" cy="4215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defTabSz="592566">
                <a:defRPr sz="30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</p:grpSp>
      <p:pic>
        <p:nvPicPr>
          <p:cNvPr id="1494" name="IMG_6331.png" descr="IMG_6331.png"/>
          <p:cNvPicPr>
            <a:picLocks noChangeAspect="1"/>
          </p:cNvPicPr>
          <p:nvPr/>
        </p:nvPicPr>
        <p:blipFill>
          <a:blip r:embed="rId3">
            <a:extLst/>
          </a:blip>
          <a:srcRect l="51446" t="60744" r="39612" b="37222"/>
          <a:stretch>
            <a:fillRect/>
          </a:stretch>
        </p:blipFill>
        <p:spPr>
          <a:xfrm>
            <a:off x="3709797" y="1398906"/>
            <a:ext cx="2429064" cy="41420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5" name="IMG_6331.png" descr="IMG_6331.png"/>
          <p:cNvPicPr>
            <a:picLocks noChangeAspect="1"/>
          </p:cNvPicPr>
          <p:nvPr/>
        </p:nvPicPr>
        <p:blipFill>
          <a:blip r:embed="rId3">
            <a:extLst/>
          </a:blip>
          <a:srcRect l="38992" t="64726" r="41718" b="26898"/>
          <a:stretch>
            <a:fillRect/>
          </a:stretch>
        </p:blipFill>
        <p:spPr>
          <a:xfrm>
            <a:off x="3774612" y="2351863"/>
            <a:ext cx="2728780" cy="8886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6" name="IMG_6331.png" descr="IMG_6331.png"/>
          <p:cNvPicPr>
            <a:picLocks noChangeAspect="1"/>
          </p:cNvPicPr>
          <p:nvPr/>
        </p:nvPicPr>
        <p:blipFill>
          <a:blip r:embed="rId3">
            <a:extLst/>
          </a:blip>
          <a:srcRect l="46395" t="75698" r="39472" b="22629"/>
          <a:stretch>
            <a:fillRect/>
          </a:stretch>
        </p:blipFill>
        <p:spPr>
          <a:xfrm>
            <a:off x="385780" y="1838880"/>
            <a:ext cx="2837934" cy="25190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497" name="IMG_6331.png" descr="IMG_6331.png"/>
          <p:cNvPicPr>
            <a:picLocks noChangeAspect="1"/>
          </p:cNvPicPr>
          <p:nvPr/>
        </p:nvPicPr>
        <p:blipFill>
          <a:blip r:embed="rId3">
            <a:extLst/>
          </a:blip>
          <a:srcRect l="48211" t="62884" r="39395" b="34834"/>
          <a:stretch>
            <a:fillRect/>
          </a:stretch>
        </p:blipFill>
        <p:spPr>
          <a:xfrm>
            <a:off x="3953312" y="1818235"/>
            <a:ext cx="2757002" cy="38058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498" name="IMG_6331.png" descr="IMG_6331.png"/>
          <p:cNvPicPr>
            <a:picLocks noChangeAspect="1"/>
          </p:cNvPicPr>
          <p:nvPr/>
        </p:nvPicPr>
        <p:blipFill>
          <a:blip r:embed="rId3">
            <a:extLst/>
          </a:blip>
          <a:srcRect l="42950" t="72659" r="38994" b="24706"/>
          <a:stretch>
            <a:fillRect/>
          </a:stretch>
        </p:blipFill>
        <p:spPr>
          <a:xfrm>
            <a:off x="4021392" y="3388103"/>
            <a:ext cx="2554216" cy="2794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9" name="IMG_6331.png" descr="IMG_6331.png"/>
          <p:cNvPicPr>
            <a:picLocks noChangeAspect="1"/>
          </p:cNvPicPr>
          <p:nvPr/>
        </p:nvPicPr>
        <p:blipFill>
          <a:blip r:embed="rId3">
            <a:extLst/>
          </a:blip>
          <a:srcRect l="29739" t="73009" r="57211" b="24636"/>
          <a:stretch>
            <a:fillRect/>
          </a:stretch>
        </p:blipFill>
        <p:spPr>
          <a:xfrm>
            <a:off x="4021392" y="3729416"/>
            <a:ext cx="2554341" cy="345633"/>
          </a:xfrm>
          <a:prstGeom prst="rect">
            <a:avLst/>
          </a:prstGeom>
          <a:ln w="12700">
            <a:solidFill>
              <a:srgbClr val="A7A7A7"/>
            </a:solidFill>
            <a:miter lim="400000"/>
          </a:ln>
        </p:spPr>
      </p:pic>
      <p:pic>
        <p:nvPicPr>
          <p:cNvPr id="1500" name="IMG_6331.png" descr="IMG_6331.png"/>
          <p:cNvPicPr>
            <a:picLocks noChangeAspect="1"/>
          </p:cNvPicPr>
          <p:nvPr/>
        </p:nvPicPr>
        <p:blipFill>
          <a:blip r:embed="rId3">
            <a:extLst/>
          </a:blip>
          <a:srcRect l="37859" t="77343" r="39711" b="16628"/>
          <a:stretch>
            <a:fillRect/>
          </a:stretch>
        </p:blipFill>
        <p:spPr>
          <a:xfrm>
            <a:off x="457125" y="2375881"/>
            <a:ext cx="2934541" cy="5914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1" name="IMG_6331.png" descr="IMG_6331.png"/>
          <p:cNvPicPr>
            <a:picLocks noChangeAspect="1"/>
          </p:cNvPicPr>
          <p:nvPr/>
        </p:nvPicPr>
        <p:blipFill>
          <a:blip r:embed="rId3">
            <a:extLst/>
          </a:blip>
          <a:srcRect l="42549" t="83461" r="40972" b="14430"/>
          <a:stretch>
            <a:fillRect/>
          </a:stretch>
        </p:blipFill>
        <p:spPr>
          <a:xfrm>
            <a:off x="572113" y="3122197"/>
            <a:ext cx="2465243" cy="2365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2" name="IMG_6331.png" descr="IMG_6331.png"/>
          <p:cNvPicPr>
            <a:picLocks noChangeAspect="1"/>
          </p:cNvPicPr>
          <p:nvPr/>
        </p:nvPicPr>
        <p:blipFill>
          <a:blip r:embed="rId3">
            <a:extLst/>
          </a:blip>
          <a:srcRect l="26396" t="83552" r="57124" b="14339"/>
          <a:stretch>
            <a:fillRect/>
          </a:stretch>
        </p:blipFill>
        <p:spPr>
          <a:xfrm>
            <a:off x="457125" y="3388103"/>
            <a:ext cx="2465244" cy="2365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3" name="IMG_6331.png" descr="IMG_6331.png"/>
          <p:cNvPicPr>
            <a:picLocks noChangeAspect="1"/>
          </p:cNvPicPr>
          <p:nvPr/>
        </p:nvPicPr>
        <p:blipFill>
          <a:blip r:embed="rId3">
            <a:extLst/>
          </a:blip>
          <a:srcRect l="39204" t="85478" r="40492" b="12810"/>
          <a:stretch>
            <a:fillRect/>
          </a:stretch>
        </p:blipFill>
        <p:spPr>
          <a:xfrm>
            <a:off x="486891" y="3680956"/>
            <a:ext cx="2736817" cy="17296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4" name="IMG_6331.png" descr="IMG_6331.png"/>
          <p:cNvPicPr>
            <a:picLocks noChangeAspect="1"/>
          </p:cNvPicPr>
          <p:nvPr/>
        </p:nvPicPr>
        <p:blipFill>
          <a:blip r:embed="rId3">
            <a:extLst/>
          </a:blip>
          <a:srcRect l="29853" t="85423" r="60683" b="13015"/>
          <a:stretch>
            <a:fillRect/>
          </a:stretch>
        </p:blipFill>
        <p:spPr>
          <a:xfrm>
            <a:off x="919881" y="3958015"/>
            <a:ext cx="1996398" cy="246924"/>
          </a:xfrm>
          <a:prstGeom prst="rect">
            <a:avLst/>
          </a:prstGeom>
          <a:ln w="12700">
            <a:solidFill>
              <a:srgbClr val="A7A7A7"/>
            </a:solidFill>
            <a:miter lim="400000"/>
          </a:ln>
        </p:spPr>
      </p:pic>
      <p:pic>
        <p:nvPicPr>
          <p:cNvPr id="1505" name="Google Shape;444;p18" descr="Google Shape;444;p18"/>
          <p:cNvPicPr>
            <a:picLocks noChangeAspect="1"/>
          </p:cNvPicPr>
          <p:nvPr/>
        </p:nvPicPr>
        <p:blipFill>
          <a:blip r:embed="rId4">
            <a:alphaModFix amt="86000"/>
            <a:extLst/>
          </a:blip>
          <a:srcRect l="0" t="0" r="40856" b="0"/>
          <a:stretch>
            <a:fillRect/>
          </a:stretch>
        </p:blipFill>
        <p:spPr>
          <a:xfrm rot="16200000">
            <a:off x="2356676" y="3194784"/>
            <a:ext cx="2559283" cy="1467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6" name="Google Shape;447;p18" descr="Google Shape;447;p18"/>
          <p:cNvPicPr>
            <a:picLocks noChangeAspect="1"/>
          </p:cNvPicPr>
          <p:nvPr/>
        </p:nvPicPr>
        <p:blipFill>
          <a:blip r:embed="rId5">
            <a:alphaModFix amt="82000"/>
            <a:extLst/>
          </a:blip>
          <a:srcRect l="4356" t="0" r="5827" b="0"/>
          <a:stretch>
            <a:fillRect/>
          </a:stretch>
        </p:blipFill>
        <p:spPr>
          <a:xfrm rot="5400000">
            <a:off x="1999764" y="2982775"/>
            <a:ext cx="3099253" cy="2240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7" name="IMG_6336.jpeg" descr="IMG_6336.jpeg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263783" y="326136"/>
            <a:ext cx="2454633" cy="1143216"/>
          </a:xfrm>
          <a:prstGeom prst="rect">
            <a:avLst/>
          </a:prstGeom>
        </p:spPr>
      </p:pic>
      <p:sp>
        <p:nvSpPr>
          <p:cNvPr id="1508" name="Google Shape;4451;p94"/>
          <p:cNvSpPr/>
          <p:nvPr/>
        </p:nvSpPr>
        <p:spPr>
          <a:xfrm>
            <a:off x="6386545" y="923142"/>
            <a:ext cx="266296" cy="4850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6365" y="10765"/>
                </a:lnTo>
                <a:lnTo>
                  <a:pt x="21600" y="21600"/>
                </a:lnTo>
                <a:lnTo>
                  <a:pt x="0" y="10765"/>
                </a:lnTo>
                <a:lnTo>
                  <a:pt x="21600" y="0"/>
                </a:lnTo>
                <a:close/>
              </a:path>
            </a:pathLst>
          </a:custGeom>
          <a:solidFill>
            <a:srgbClr val="B51A00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r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1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6" dur="1000"/>
                                        <p:tgtEl>
                                          <p:spTgt spid="1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1" dur="1000"/>
                                        <p:tgtEl>
                                          <p:spTgt spid="1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5" dur="1000"/>
                                        <p:tgtEl>
                                          <p:spTgt spid="1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9" dur="1000"/>
                                        <p:tgtEl>
                                          <p:spTgt spid="1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Class="entr" nodeType="after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3" dur="1000"/>
                                        <p:tgtEl>
                                          <p:spTgt spid="1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Class="entr" nodeType="after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7" dur="1000"/>
                                        <p:tgtEl>
                                          <p:spTgt spid="1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01" grpId="5"/>
      <p:bldP build="whole" bldLvl="1" animBg="1" rev="0" advAuto="0" spid="1499" grpId="3"/>
      <p:bldP build="whole" bldLvl="1" animBg="1" rev="0" advAuto="0" spid="1500" grpId="4"/>
      <p:bldP build="whole" bldLvl="1" animBg="1" rev="0" advAuto="0" spid="1503" grpId="7"/>
      <p:bldP build="whole" bldLvl="1" animBg="1" rev="0" advAuto="0" spid="1504" grpId="8"/>
      <p:bldP build="whole" bldLvl="1" animBg="1" rev="0" advAuto="0" spid="1495" grpId="1"/>
      <p:bldP build="whole" bldLvl="1" animBg="1" rev="0" advAuto="0" spid="1502" grpId="6"/>
      <p:bldP build="whole" bldLvl="1" animBg="1" rev="0" advAuto="0" spid="1498" grpId="2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0" name="مستطيل مستدير الزوايا"/>
          <p:cNvSpPr/>
          <p:nvPr/>
        </p:nvSpPr>
        <p:spPr>
          <a:xfrm>
            <a:off x="3935336" y="2035689"/>
            <a:ext cx="2704805" cy="613827"/>
          </a:xfrm>
          <a:prstGeom prst="roundRect">
            <a:avLst>
              <a:gd name="adj" fmla="val 29522"/>
            </a:avLst>
          </a:prstGeom>
          <a:solidFill>
            <a:srgbClr val="FEFEFE"/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1511" name="مستطيل مستدير الزوايا"/>
          <p:cNvSpPr/>
          <p:nvPr/>
        </p:nvSpPr>
        <p:spPr>
          <a:xfrm>
            <a:off x="551786" y="2035689"/>
            <a:ext cx="3159317" cy="645285"/>
          </a:xfrm>
          <a:prstGeom prst="roundRect">
            <a:avLst>
              <a:gd name="adj" fmla="val 29522"/>
            </a:avLst>
          </a:prstGeom>
          <a:solidFill>
            <a:srgbClr val="FEFEFE"/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pic>
        <p:nvPicPr>
          <p:cNvPr id="1512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83922" y="715158"/>
            <a:ext cx="802455" cy="601842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sp>
        <p:nvSpPr>
          <p:cNvPr id="1513" name="١٣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١٣</a:t>
            </a:r>
          </a:p>
        </p:txBody>
      </p:sp>
      <p:pic>
        <p:nvPicPr>
          <p:cNvPr id="1514" name="Google Shape;444;p18" descr="Google Shape;444;p18"/>
          <p:cNvPicPr>
            <a:picLocks noChangeAspect="1"/>
          </p:cNvPicPr>
          <p:nvPr/>
        </p:nvPicPr>
        <p:blipFill>
          <a:blip r:embed="rId3">
            <a:alphaModFix amt="86000"/>
            <a:extLst/>
          </a:blip>
          <a:srcRect l="0" t="0" r="40856" b="0"/>
          <a:stretch>
            <a:fillRect/>
          </a:stretch>
        </p:blipFill>
        <p:spPr>
          <a:xfrm rot="16200000">
            <a:off x="2628700" y="3171330"/>
            <a:ext cx="2559283" cy="1467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5" name="Google Shape;447;p18" descr="Google Shape;447;p18"/>
          <p:cNvPicPr>
            <a:picLocks noChangeAspect="1"/>
          </p:cNvPicPr>
          <p:nvPr/>
        </p:nvPicPr>
        <p:blipFill>
          <a:blip r:embed="rId4">
            <a:alphaModFix amt="82000"/>
            <a:extLst/>
          </a:blip>
          <a:srcRect l="4356" t="0" r="5828" b="0"/>
          <a:stretch>
            <a:fillRect/>
          </a:stretch>
        </p:blipFill>
        <p:spPr>
          <a:xfrm rot="5400000">
            <a:off x="2446757" y="3145105"/>
            <a:ext cx="2752737" cy="19902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18" name="تجميع"/>
          <p:cNvGrpSpPr/>
          <p:nvPr/>
        </p:nvGrpSpPr>
        <p:grpSpPr>
          <a:xfrm>
            <a:off x="4572000" y="897743"/>
            <a:ext cx="1962692" cy="517501"/>
            <a:chOff x="0" y="0"/>
            <a:chExt cx="1962691" cy="517500"/>
          </a:xfrm>
        </p:grpSpPr>
        <p:pic>
          <p:nvPicPr>
            <p:cNvPr id="1516" name="Google Shape;2483;p58" descr="Google Shape;2483;p58"/>
            <p:cNvPicPr>
              <a:picLocks noChangeAspect="1"/>
            </p:cNvPicPr>
            <p:nvPr/>
          </p:nvPicPr>
          <p:blipFill>
            <a:blip r:embed="rId5">
              <a:alphaModFix amt="83789"/>
              <a:extLst/>
            </a:blip>
            <a:stretch>
              <a:fillRect/>
            </a:stretch>
          </p:blipFill>
          <p:spPr>
            <a:xfrm>
              <a:off x="0" y="0"/>
              <a:ext cx="1962692" cy="517501"/>
            </a:xfrm>
            <a:prstGeom prst="rect">
              <a:avLst/>
            </a:prstGeom>
            <a:ln w="12700" cap="flat">
              <a:solidFill>
                <a:srgbClr val="CF7384"/>
              </a:solidFill>
              <a:prstDash val="solid"/>
              <a:miter lim="400000"/>
            </a:ln>
            <a:effectLst/>
          </p:spPr>
        </p:pic>
        <p:sp>
          <p:nvSpPr>
            <p:cNvPr id="1517" name="تحقق من فهمك"/>
            <p:cNvSpPr txBox="1"/>
            <p:nvPr/>
          </p:nvSpPr>
          <p:spPr>
            <a:xfrm>
              <a:off x="353372" y="86539"/>
              <a:ext cx="1354498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592566">
                <a:defRPr sz="27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</p:grpSp>
      <p:sp>
        <p:nvSpPr>
          <p:cNvPr id="1519" name="Google Shape;4451;p94"/>
          <p:cNvSpPr/>
          <p:nvPr/>
        </p:nvSpPr>
        <p:spPr>
          <a:xfrm>
            <a:off x="6386545" y="923142"/>
            <a:ext cx="266296" cy="4850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6365" y="10765"/>
                </a:lnTo>
                <a:lnTo>
                  <a:pt x="21600" y="21600"/>
                </a:lnTo>
                <a:lnTo>
                  <a:pt x="0" y="10765"/>
                </a:lnTo>
                <a:lnTo>
                  <a:pt x="21600" y="0"/>
                </a:lnTo>
                <a:close/>
              </a:path>
            </a:pathLst>
          </a:custGeom>
          <a:solidFill>
            <a:srgbClr val="B51A00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1520" name="IMG_6337.png" descr="IMG_6337.png"/>
          <p:cNvPicPr>
            <a:picLocks noChangeAspect="1"/>
          </p:cNvPicPr>
          <p:nvPr/>
        </p:nvPicPr>
        <p:blipFill>
          <a:blip r:embed="rId6">
            <a:extLst/>
          </a:blip>
          <a:srcRect l="0" t="53439" r="55805" b="35492"/>
          <a:stretch>
            <a:fillRect/>
          </a:stretch>
        </p:blipFill>
        <p:spPr>
          <a:xfrm>
            <a:off x="2667916" y="1502025"/>
            <a:ext cx="2310794" cy="4340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1" name="IMG_6337.png" descr="IMG_6337.png"/>
          <p:cNvPicPr>
            <a:picLocks noChangeAspect="1"/>
          </p:cNvPicPr>
          <p:nvPr/>
        </p:nvPicPr>
        <p:blipFill>
          <a:blip r:embed="rId6">
            <a:extLst/>
          </a:blip>
          <a:srcRect l="25669" t="66983" r="29080" b="23573"/>
          <a:stretch>
            <a:fillRect/>
          </a:stretch>
        </p:blipFill>
        <p:spPr>
          <a:xfrm>
            <a:off x="4301392" y="2162024"/>
            <a:ext cx="2307201" cy="36111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2" name="IMG_6338.png" descr="IMG_6338.png"/>
          <p:cNvPicPr>
            <a:picLocks noChangeAspect="1"/>
          </p:cNvPicPr>
          <p:nvPr/>
        </p:nvPicPr>
        <p:blipFill>
          <a:blip r:embed="rId7">
            <a:extLst/>
          </a:blip>
          <a:srcRect l="5638" t="76505" r="40025" b="17922"/>
          <a:stretch>
            <a:fillRect/>
          </a:stretch>
        </p:blipFill>
        <p:spPr>
          <a:xfrm>
            <a:off x="637210" y="2212538"/>
            <a:ext cx="2988665" cy="2298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3" name="IMG_4622.png" descr="IMG_4622.png"/>
          <p:cNvPicPr>
            <a:picLocks noChangeAspect="1"/>
          </p:cNvPicPr>
          <p:nvPr/>
        </p:nvPicPr>
        <p:blipFill>
          <a:blip r:embed="rId8">
            <a:extLst/>
          </a:blip>
          <a:srcRect l="91328" t="26734" r="1414" b="70164"/>
          <a:stretch>
            <a:fillRect/>
          </a:stretch>
        </p:blipFill>
        <p:spPr>
          <a:xfrm>
            <a:off x="7176193" y="3388612"/>
            <a:ext cx="1150896" cy="368785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533" name="تجميع"/>
          <p:cNvGrpSpPr/>
          <p:nvPr/>
        </p:nvGrpSpPr>
        <p:grpSpPr>
          <a:xfrm>
            <a:off x="6987182" y="3763659"/>
            <a:ext cx="1384617" cy="903111"/>
            <a:chOff x="0" y="0"/>
            <a:chExt cx="1384615" cy="903110"/>
          </a:xfrm>
        </p:grpSpPr>
        <p:sp>
          <p:nvSpPr>
            <p:cNvPr id="1524" name="مستطيل مستدير الزوايا"/>
            <p:cNvSpPr/>
            <p:nvPr/>
          </p:nvSpPr>
          <p:spPr>
            <a:xfrm>
              <a:off x="190493" y="0"/>
              <a:ext cx="1194123" cy="760497"/>
            </a:xfrm>
            <a:prstGeom prst="roundRect">
              <a:avLst>
                <a:gd name="adj" fmla="val 24520"/>
              </a:avLst>
            </a:prstGeom>
            <a:solidFill>
              <a:schemeClr val="accent3">
                <a:lumOff val="44000"/>
              </a:schemeClr>
            </a:solidFill>
            <a:ln w="12700" cap="flat">
              <a:solidFill>
                <a:srgbClr val="65B96D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5" name="فكر…"/>
            <p:cNvSpPr txBox="1"/>
            <p:nvPr/>
          </p:nvSpPr>
          <p:spPr>
            <a:xfrm>
              <a:off x="967903" y="66287"/>
              <a:ext cx="410371" cy="6279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فكر </a:t>
              </a:r>
            </a:p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زاوج </a:t>
              </a:r>
            </a:p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شارك</a:t>
              </a:r>
            </a:p>
          </p:txBody>
        </p:sp>
        <p:pic>
          <p:nvPicPr>
            <p:cNvPr id="1526" name="صورة 7" descr="صورة 7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 rot="1539754">
              <a:off x="83867" y="312677"/>
              <a:ext cx="513126" cy="5041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532" name="تجميع"/>
            <p:cNvGrpSpPr/>
            <p:nvPr/>
          </p:nvGrpSpPr>
          <p:grpSpPr>
            <a:xfrm>
              <a:off x="579399" y="113497"/>
              <a:ext cx="388505" cy="390287"/>
              <a:chOff x="0" y="0"/>
              <a:chExt cx="388503" cy="390286"/>
            </a:xfrm>
          </p:grpSpPr>
          <p:sp>
            <p:nvSpPr>
              <p:cNvPr id="1527" name="Google Shape;9829;p102"/>
              <p:cNvSpPr/>
              <p:nvPr/>
            </p:nvSpPr>
            <p:spPr>
              <a:xfrm>
                <a:off x="34672" y="57883"/>
                <a:ext cx="67204" cy="67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69" y="0"/>
                    </a:moveTo>
                    <a:cubicBezTo>
                      <a:pt x="4978" y="0"/>
                      <a:pt x="0" y="4989"/>
                      <a:pt x="0" y="10969"/>
                    </a:cubicBezTo>
                    <a:cubicBezTo>
                      <a:pt x="0" y="16949"/>
                      <a:pt x="4978" y="21600"/>
                      <a:pt x="10969" y="21600"/>
                    </a:cubicBezTo>
                    <a:cubicBezTo>
                      <a:pt x="16949" y="21600"/>
                      <a:pt x="21600" y="16949"/>
                      <a:pt x="21600" y="10969"/>
                    </a:cubicBezTo>
                    <a:cubicBezTo>
                      <a:pt x="21600" y="4989"/>
                      <a:pt x="16949" y="0"/>
                      <a:pt x="1096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28" name="Google Shape;9830;p102"/>
              <p:cNvSpPr/>
              <p:nvPr/>
            </p:nvSpPr>
            <p:spPr>
              <a:xfrm>
                <a:off x="113229" y="0"/>
                <a:ext cx="161280" cy="1370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70" y="0"/>
                    </a:moveTo>
                    <a:cubicBezTo>
                      <a:pt x="1938" y="0"/>
                      <a:pt x="0" y="2441"/>
                      <a:pt x="0" y="5538"/>
                    </a:cubicBezTo>
                    <a:lnTo>
                      <a:pt x="0" y="9287"/>
                    </a:lnTo>
                    <a:cubicBezTo>
                      <a:pt x="0" y="12219"/>
                      <a:pt x="2079" y="14500"/>
                      <a:pt x="4570" y="14500"/>
                    </a:cubicBezTo>
                    <a:lnTo>
                      <a:pt x="10108" y="14500"/>
                    </a:lnTo>
                    <a:lnTo>
                      <a:pt x="15786" y="21181"/>
                    </a:lnTo>
                    <a:cubicBezTo>
                      <a:pt x="16137" y="21486"/>
                      <a:pt x="16542" y="21600"/>
                      <a:pt x="16933" y="21600"/>
                    </a:cubicBezTo>
                    <a:cubicBezTo>
                      <a:pt x="17161" y="21600"/>
                      <a:pt x="17381" y="21564"/>
                      <a:pt x="17583" y="21507"/>
                    </a:cubicBezTo>
                    <a:cubicBezTo>
                      <a:pt x="18137" y="21181"/>
                      <a:pt x="18414" y="20364"/>
                      <a:pt x="18414" y="19873"/>
                    </a:cubicBezTo>
                    <a:lnTo>
                      <a:pt x="18414" y="14174"/>
                    </a:lnTo>
                    <a:cubicBezTo>
                      <a:pt x="20216" y="13357"/>
                      <a:pt x="21600" y="11402"/>
                      <a:pt x="21600" y="8962"/>
                    </a:cubicBezTo>
                    <a:lnTo>
                      <a:pt x="21600" y="5538"/>
                    </a:lnTo>
                    <a:cubicBezTo>
                      <a:pt x="21600" y="2441"/>
                      <a:pt x="19385" y="0"/>
                      <a:pt x="17030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29" name="Google Shape;9831;p102"/>
              <p:cNvSpPr/>
              <p:nvPr/>
            </p:nvSpPr>
            <p:spPr>
              <a:xfrm>
                <a:off x="0" y="136472"/>
                <a:ext cx="181832" cy="2519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6" h="21600" fill="norm" stroke="1" extrusionOk="0">
                    <a:moveTo>
                      <a:pt x="12423" y="12672"/>
                    </a:moveTo>
                    <a:lnTo>
                      <a:pt x="13863" y="15685"/>
                    </a:lnTo>
                    <a:lnTo>
                      <a:pt x="4382" y="15685"/>
                    </a:lnTo>
                    <a:lnTo>
                      <a:pt x="5224" y="12936"/>
                    </a:lnTo>
                    <a:lnTo>
                      <a:pt x="5224" y="12672"/>
                    </a:lnTo>
                    <a:close/>
                    <a:moveTo>
                      <a:pt x="5224" y="0"/>
                    </a:moveTo>
                    <a:cubicBezTo>
                      <a:pt x="4024" y="0"/>
                      <a:pt x="3064" y="619"/>
                      <a:pt x="2703" y="1418"/>
                    </a:cubicBezTo>
                    <a:lnTo>
                      <a:pt x="63" y="10191"/>
                    </a:lnTo>
                    <a:cubicBezTo>
                      <a:pt x="-295" y="11519"/>
                      <a:pt x="905" y="12672"/>
                      <a:pt x="2584" y="12672"/>
                    </a:cubicBezTo>
                    <a:lnTo>
                      <a:pt x="63" y="20382"/>
                    </a:lnTo>
                    <a:cubicBezTo>
                      <a:pt x="-177" y="20914"/>
                      <a:pt x="303" y="21355"/>
                      <a:pt x="905" y="21532"/>
                    </a:cubicBezTo>
                    <a:cubicBezTo>
                      <a:pt x="1034" y="21566"/>
                      <a:pt x="1160" y="21580"/>
                      <a:pt x="1282" y="21580"/>
                    </a:cubicBezTo>
                    <a:cubicBezTo>
                      <a:pt x="1830" y="21580"/>
                      <a:pt x="2287" y="21277"/>
                      <a:pt x="2584" y="20914"/>
                    </a:cubicBezTo>
                    <a:lnTo>
                      <a:pt x="3662" y="17721"/>
                    </a:lnTo>
                    <a:lnTo>
                      <a:pt x="14704" y="17721"/>
                    </a:lnTo>
                    <a:lnTo>
                      <a:pt x="15904" y="20115"/>
                    </a:lnTo>
                    <a:cubicBezTo>
                      <a:pt x="16300" y="21071"/>
                      <a:pt x="17363" y="21600"/>
                      <a:pt x="18395" y="21600"/>
                    </a:cubicBezTo>
                    <a:cubicBezTo>
                      <a:pt x="18608" y="21600"/>
                      <a:pt x="18818" y="21577"/>
                      <a:pt x="19023" y="21532"/>
                    </a:cubicBezTo>
                    <a:cubicBezTo>
                      <a:pt x="20463" y="21355"/>
                      <a:pt x="21305" y="20205"/>
                      <a:pt x="21065" y="19229"/>
                    </a:cubicBezTo>
                    <a:lnTo>
                      <a:pt x="17104" y="10368"/>
                    </a:lnTo>
                    <a:cubicBezTo>
                      <a:pt x="16864" y="9482"/>
                      <a:pt x="15782" y="8951"/>
                      <a:pt x="14582" y="8951"/>
                    </a:cubicBezTo>
                    <a:lnTo>
                      <a:pt x="11825" y="8951"/>
                    </a:lnTo>
                    <a:cubicBezTo>
                      <a:pt x="11105" y="8951"/>
                      <a:pt x="10503" y="8506"/>
                      <a:pt x="10503" y="7974"/>
                    </a:cubicBezTo>
                    <a:cubicBezTo>
                      <a:pt x="10503" y="7353"/>
                      <a:pt x="11105" y="6911"/>
                      <a:pt x="11825" y="6911"/>
                    </a:cubicBezTo>
                    <a:lnTo>
                      <a:pt x="15782" y="6911"/>
                    </a:lnTo>
                    <a:cubicBezTo>
                      <a:pt x="17222" y="6911"/>
                      <a:pt x="18422" y="6025"/>
                      <a:pt x="18422" y="4962"/>
                    </a:cubicBezTo>
                    <a:cubicBezTo>
                      <a:pt x="18422" y="3809"/>
                      <a:pt x="17222" y="2923"/>
                      <a:pt x="15782" y="2923"/>
                    </a:cubicBezTo>
                    <a:lnTo>
                      <a:pt x="8583" y="2923"/>
                    </a:lnTo>
                    <a:lnTo>
                      <a:pt x="7624" y="1063"/>
                    </a:lnTo>
                    <a:cubicBezTo>
                      <a:pt x="7262" y="442"/>
                      <a:pt x="6302" y="0"/>
                      <a:pt x="5224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30" name="Google Shape;9832;p102"/>
              <p:cNvSpPr/>
              <p:nvPr/>
            </p:nvSpPr>
            <p:spPr>
              <a:xfrm>
                <a:off x="285895" y="57883"/>
                <a:ext cx="67170" cy="67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36" y="0"/>
                    </a:moveTo>
                    <a:cubicBezTo>
                      <a:pt x="4653" y="0"/>
                      <a:pt x="0" y="4989"/>
                      <a:pt x="0" y="10969"/>
                    </a:cubicBezTo>
                    <a:cubicBezTo>
                      <a:pt x="0" y="16949"/>
                      <a:pt x="4653" y="21600"/>
                      <a:pt x="10636" y="21600"/>
                    </a:cubicBezTo>
                    <a:cubicBezTo>
                      <a:pt x="16619" y="21600"/>
                      <a:pt x="21600" y="16949"/>
                      <a:pt x="21600" y="10969"/>
                    </a:cubicBezTo>
                    <a:cubicBezTo>
                      <a:pt x="21600" y="4989"/>
                      <a:pt x="16619" y="0"/>
                      <a:pt x="10636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31" name="Google Shape;9833;p102"/>
              <p:cNvSpPr/>
              <p:nvPr/>
            </p:nvSpPr>
            <p:spPr>
              <a:xfrm>
                <a:off x="206527" y="137489"/>
                <a:ext cx="181977" cy="2527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3" h="21600" fill="norm" stroke="1" extrusionOk="0">
                    <a:moveTo>
                      <a:pt x="15809" y="12544"/>
                    </a:moveTo>
                    <a:lnTo>
                      <a:pt x="15809" y="12807"/>
                    </a:lnTo>
                    <a:lnTo>
                      <a:pt x="16651" y="15547"/>
                    </a:lnTo>
                    <a:lnTo>
                      <a:pt x="7289" y="15547"/>
                    </a:lnTo>
                    <a:lnTo>
                      <a:pt x="8610" y="12544"/>
                    </a:lnTo>
                    <a:close/>
                    <a:moveTo>
                      <a:pt x="15809" y="0"/>
                    </a:moveTo>
                    <a:cubicBezTo>
                      <a:pt x="14731" y="0"/>
                      <a:pt x="13890" y="443"/>
                      <a:pt x="13410" y="1060"/>
                    </a:cubicBezTo>
                    <a:lnTo>
                      <a:pt x="12450" y="3003"/>
                    </a:lnTo>
                    <a:lnTo>
                      <a:pt x="5251" y="3003"/>
                    </a:lnTo>
                    <a:cubicBezTo>
                      <a:pt x="3811" y="3003"/>
                      <a:pt x="2611" y="3886"/>
                      <a:pt x="2611" y="4946"/>
                    </a:cubicBezTo>
                    <a:cubicBezTo>
                      <a:pt x="2611" y="6095"/>
                      <a:pt x="3811" y="6979"/>
                      <a:pt x="5251" y="6979"/>
                    </a:cubicBezTo>
                    <a:lnTo>
                      <a:pt x="9212" y="6979"/>
                    </a:lnTo>
                    <a:cubicBezTo>
                      <a:pt x="9932" y="6979"/>
                      <a:pt x="10530" y="7419"/>
                      <a:pt x="10530" y="7949"/>
                    </a:cubicBezTo>
                    <a:cubicBezTo>
                      <a:pt x="10530" y="8479"/>
                      <a:pt x="9932" y="8921"/>
                      <a:pt x="9212" y="8921"/>
                    </a:cubicBezTo>
                    <a:lnTo>
                      <a:pt x="6451" y="8921"/>
                    </a:lnTo>
                    <a:cubicBezTo>
                      <a:pt x="5251" y="8921"/>
                      <a:pt x="4291" y="9451"/>
                      <a:pt x="3929" y="10335"/>
                    </a:cubicBezTo>
                    <a:lnTo>
                      <a:pt x="90" y="19169"/>
                    </a:lnTo>
                    <a:cubicBezTo>
                      <a:pt x="-268" y="20229"/>
                      <a:pt x="452" y="21289"/>
                      <a:pt x="2010" y="21552"/>
                    </a:cubicBezTo>
                    <a:cubicBezTo>
                      <a:pt x="2177" y="21578"/>
                      <a:pt x="2356" y="21592"/>
                      <a:pt x="2539" y="21592"/>
                    </a:cubicBezTo>
                    <a:cubicBezTo>
                      <a:pt x="3651" y="21592"/>
                      <a:pt x="4923" y="21115"/>
                      <a:pt x="5129" y="20052"/>
                    </a:cubicBezTo>
                    <a:lnTo>
                      <a:pt x="6329" y="17666"/>
                    </a:lnTo>
                    <a:lnTo>
                      <a:pt x="17371" y="17666"/>
                    </a:lnTo>
                    <a:lnTo>
                      <a:pt x="18449" y="20846"/>
                    </a:lnTo>
                    <a:cubicBezTo>
                      <a:pt x="18647" y="21283"/>
                      <a:pt x="19169" y="21600"/>
                      <a:pt x="19751" y="21600"/>
                    </a:cubicBezTo>
                    <a:cubicBezTo>
                      <a:pt x="19877" y="21600"/>
                      <a:pt x="20003" y="21583"/>
                      <a:pt x="20128" y="21552"/>
                    </a:cubicBezTo>
                    <a:cubicBezTo>
                      <a:pt x="20852" y="21376"/>
                      <a:pt x="21332" y="20846"/>
                      <a:pt x="20970" y="20316"/>
                    </a:cubicBezTo>
                    <a:lnTo>
                      <a:pt x="18449" y="12721"/>
                    </a:lnTo>
                    <a:cubicBezTo>
                      <a:pt x="20128" y="12544"/>
                      <a:pt x="21332" y="11394"/>
                      <a:pt x="21092" y="10158"/>
                    </a:cubicBezTo>
                    <a:lnTo>
                      <a:pt x="18331" y="1413"/>
                    </a:lnTo>
                    <a:cubicBezTo>
                      <a:pt x="18091" y="530"/>
                      <a:pt x="17009" y="0"/>
                      <a:pt x="1580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grpSp>
        <p:nvGrpSpPr>
          <p:cNvPr id="1536" name="تجميع"/>
          <p:cNvGrpSpPr/>
          <p:nvPr/>
        </p:nvGrpSpPr>
        <p:grpSpPr>
          <a:xfrm>
            <a:off x="7059802" y="4466492"/>
            <a:ext cx="1661270" cy="400556"/>
            <a:chOff x="0" y="0"/>
            <a:chExt cx="1661269" cy="400555"/>
          </a:xfrm>
        </p:grpSpPr>
        <p:pic>
          <p:nvPicPr>
            <p:cNvPr id="1534" name="Picture 8" descr="Picture 8"/>
            <p:cNvPicPr>
              <a:picLocks noChangeAspect="0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1255796" y="0"/>
              <a:ext cx="405474" cy="3959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535" name="مربع نص 118"/>
            <p:cNvSpPr txBox="1"/>
            <p:nvPr/>
          </p:nvSpPr>
          <p:spPr>
            <a:xfrm>
              <a:off x="0" y="82878"/>
              <a:ext cx="1267383" cy="317678"/>
            </a:xfrm>
            <a:prstGeom prst="rect">
              <a:avLst/>
            </a:prstGeom>
            <a:noFill/>
            <a:ln w="12700" cap="flat">
              <a:solidFill>
                <a:srgbClr val="A65C5C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r">
                <a:defRPr b="1" sz="1600">
                  <a:solidFill>
                    <a:srgbClr val="519457"/>
                  </a:solidFill>
                </a:defRPr>
              </a:lvl1pPr>
            </a:lstStyle>
            <a:p>
              <a:pPr rtl="0">
                <a:defRPr/>
              </a:pPr>
              <a:r>
                <a:t>الاختيار العشوائي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r"/>
      </p:transition>
    </mc:Choice>
    <mc:Fallback>
      <p:transition spd="fast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0" name="مستطيل مستدير الزوايا"/>
          <p:cNvGrpSpPr/>
          <p:nvPr/>
        </p:nvGrpSpPr>
        <p:grpSpPr>
          <a:xfrm>
            <a:off x="662397" y="2430439"/>
            <a:ext cx="2802169" cy="1542338"/>
            <a:chOff x="0" y="0"/>
            <a:chExt cx="2802167" cy="1542336"/>
          </a:xfrm>
        </p:grpSpPr>
        <p:sp>
          <p:nvSpPr>
            <p:cNvPr id="1539" name="مستطيل مستدير الزوايا"/>
            <p:cNvSpPr/>
            <p:nvPr/>
          </p:nvSpPr>
          <p:spPr>
            <a:xfrm>
              <a:off x="12700" y="12700"/>
              <a:ext cx="2776768" cy="1516937"/>
            </a:xfrm>
            <a:prstGeom prst="roundRect">
              <a:avLst>
                <a:gd name="adj" fmla="val 12558"/>
              </a:avLst>
            </a:prstGeom>
            <a:solidFill>
              <a:srgbClr val="FEFEFE"/>
            </a:solidFill>
            <a:ln>
              <a:noFil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1538" name="مستطيل مستدير الزوايا مستطيل مستدير الزوايا" descr="مستطيل مستدير الزوايا مستطيل مستدير الزوايا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802168" cy="1542337"/>
            </a:xfrm>
            <a:prstGeom prst="rect">
              <a:avLst/>
            </a:prstGeom>
            <a:effectLst/>
          </p:spPr>
        </p:pic>
      </p:grpSp>
      <p:grpSp>
        <p:nvGrpSpPr>
          <p:cNvPr id="1543" name="مستطيل مستدير الزوايا"/>
          <p:cNvGrpSpPr/>
          <p:nvPr/>
        </p:nvGrpSpPr>
        <p:grpSpPr>
          <a:xfrm>
            <a:off x="3739478" y="2457400"/>
            <a:ext cx="2802169" cy="1488415"/>
            <a:chOff x="0" y="0"/>
            <a:chExt cx="2802167" cy="1488413"/>
          </a:xfrm>
        </p:grpSpPr>
        <p:sp>
          <p:nvSpPr>
            <p:cNvPr id="1542" name="مستطيل مستدير الزوايا"/>
            <p:cNvSpPr/>
            <p:nvPr/>
          </p:nvSpPr>
          <p:spPr>
            <a:xfrm>
              <a:off x="12700" y="12700"/>
              <a:ext cx="2776768" cy="1463014"/>
            </a:xfrm>
            <a:prstGeom prst="roundRect">
              <a:avLst>
                <a:gd name="adj" fmla="val 13021"/>
              </a:avLst>
            </a:prstGeom>
            <a:solidFill>
              <a:srgbClr val="FEFEFE"/>
            </a:solidFill>
            <a:ln>
              <a:noFil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1541" name="مستطيل مستدير الزوايا مستطيل مستدير الزوايا" descr="مستطيل مستدير الزوايا مستطيل مستدير الزوايا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2802168" cy="1488414"/>
            </a:xfrm>
            <a:prstGeom prst="rect">
              <a:avLst/>
            </a:prstGeom>
            <a:effectLst/>
          </p:spPr>
        </p:pic>
      </p:grpSp>
      <p:pic>
        <p:nvPicPr>
          <p:cNvPr id="1544" name="IMG_0547.gif" descr="IMG_0547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485138" y="676417"/>
            <a:ext cx="802454" cy="601842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1545" name="IMG_4622.png" descr="IMG_4622.png"/>
          <p:cNvPicPr>
            <a:picLocks noChangeAspect="1"/>
          </p:cNvPicPr>
          <p:nvPr/>
        </p:nvPicPr>
        <p:blipFill>
          <a:blip r:embed="rId5">
            <a:extLst/>
          </a:blip>
          <a:srcRect l="91197" t="22791" r="1545" b="74020"/>
          <a:stretch>
            <a:fillRect/>
          </a:stretch>
        </p:blipFill>
        <p:spPr>
          <a:xfrm>
            <a:off x="7285134" y="3394453"/>
            <a:ext cx="997428" cy="328643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550" name="تجميع"/>
          <p:cNvGrpSpPr/>
          <p:nvPr/>
        </p:nvGrpSpPr>
        <p:grpSpPr>
          <a:xfrm>
            <a:off x="4923080" y="925612"/>
            <a:ext cx="1768727" cy="482601"/>
            <a:chOff x="-6350" y="0"/>
            <a:chExt cx="1768726" cy="482600"/>
          </a:xfrm>
        </p:grpSpPr>
        <p:grpSp>
          <p:nvGrpSpPr>
            <p:cNvPr id="1548" name="Google Shape;1920;p50"/>
            <p:cNvGrpSpPr/>
            <p:nvPr/>
          </p:nvGrpSpPr>
          <p:grpSpPr>
            <a:xfrm>
              <a:off x="-6350" y="0"/>
              <a:ext cx="1768727" cy="475708"/>
              <a:chOff x="0" y="0"/>
              <a:chExt cx="1768726" cy="475707"/>
            </a:xfrm>
          </p:grpSpPr>
          <p:pic>
            <p:nvPicPr>
              <p:cNvPr id="1547" name="Google Shape;1920;p50" descr="Google Shape;1920;p50"/>
              <p:cNvPicPr>
                <a:picLocks noChangeAspect="1"/>
              </p:cNvPicPr>
              <p:nvPr/>
            </p:nvPicPr>
            <p:blipFill>
              <a:blip r:embed="rId6">
                <a:alphaModFix amt="82648"/>
                <a:extLst/>
              </a:blip>
              <a:stretch>
                <a:fillRect/>
              </a:stretch>
            </p:blipFill>
            <p:spPr>
              <a:xfrm>
                <a:off x="6350" y="6350"/>
                <a:ext cx="1756027" cy="463008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1546" name="Google Shape;1920;p50" descr="Google Shape;1920;p50"/>
              <p:cNvPicPr>
                <a:picLocks noChangeAspect="0"/>
              </p:cNvPicPr>
              <p:nvPr/>
            </p:nvPicPr>
            <p:blipFill>
              <a:blip r:embed="rId7">
                <a:alphaModFix amt="82648"/>
                <a:extLst/>
              </a:blip>
              <a:stretch>
                <a:fillRect/>
              </a:stretch>
            </p:blipFill>
            <p:spPr>
              <a:xfrm>
                <a:off x="0" y="0"/>
                <a:ext cx="1768727" cy="475708"/>
              </a:xfrm>
              <a:prstGeom prst="rect">
                <a:avLst/>
              </a:prstGeom>
              <a:effectLst/>
            </p:spPr>
          </p:pic>
        </p:grpSp>
        <p:sp>
          <p:nvSpPr>
            <p:cNvPr id="1549" name="تأكد"/>
            <p:cNvSpPr txBox="1"/>
            <p:nvPr/>
          </p:nvSpPr>
          <p:spPr>
            <a:xfrm>
              <a:off x="131845" y="0"/>
              <a:ext cx="1492336" cy="4826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marL="349250" indent="-349250" algn="ctr">
                <a:defRPr sz="38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</p:grpSp>
      <p:sp>
        <p:nvSpPr>
          <p:cNvPr id="1551" name="١٥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١٥</a:t>
            </a:r>
          </a:p>
        </p:txBody>
      </p:sp>
      <p:pic>
        <p:nvPicPr>
          <p:cNvPr id="1552" name="Google Shape;444;p18" descr="Google Shape;444;p18"/>
          <p:cNvPicPr>
            <a:picLocks noChangeAspect="1"/>
          </p:cNvPicPr>
          <p:nvPr/>
        </p:nvPicPr>
        <p:blipFill>
          <a:blip r:embed="rId8">
            <a:alphaModFix amt="86000"/>
            <a:extLst/>
          </a:blip>
          <a:srcRect l="0" t="0" r="40856" b="0"/>
          <a:stretch>
            <a:fillRect/>
          </a:stretch>
        </p:blipFill>
        <p:spPr>
          <a:xfrm rot="16200000">
            <a:off x="2534923" y="2820839"/>
            <a:ext cx="2178951" cy="1249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3" name="Google Shape;447;p18" descr="Google Shape;447;p18"/>
          <p:cNvPicPr>
            <a:picLocks noChangeAspect="1"/>
          </p:cNvPicPr>
          <p:nvPr/>
        </p:nvPicPr>
        <p:blipFill>
          <a:blip r:embed="rId9">
            <a:alphaModFix amt="82000"/>
            <a:extLst/>
          </a:blip>
          <a:srcRect l="4356" t="0" r="5828" b="0"/>
          <a:stretch>
            <a:fillRect/>
          </a:stretch>
        </p:blipFill>
        <p:spPr>
          <a:xfrm rot="5400000">
            <a:off x="2447608" y="2908085"/>
            <a:ext cx="2281625" cy="1649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4" name="IMG_6330.png" descr="IMG_6330.png"/>
          <p:cNvPicPr>
            <a:picLocks noChangeAspect="1"/>
          </p:cNvPicPr>
          <p:nvPr/>
        </p:nvPicPr>
        <p:blipFill>
          <a:blip r:embed="rId10">
            <a:extLst/>
          </a:blip>
          <a:srcRect l="52565" t="32089" r="38004" b="64632"/>
          <a:stretch>
            <a:fillRect/>
          </a:stretch>
        </p:blipFill>
        <p:spPr>
          <a:xfrm>
            <a:off x="2886365" y="1312609"/>
            <a:ext cx="1846615" cy="4814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5" name="IMG_6339.png" descr="IMG_6339.png"/>
          <p:cNvPicPr>
            <a:picLocks noChangeAspect="1"/>
          </p:cNvPicPr>
          <p:nvPr/>
        </p:nvPicPr>
        <p:blipFill>
          <a:blip r:embed="rId11">
            <a:extLst/>
          </a:blip>
          <a:srcRect l="14270" t="57848" r="66511" b="33619"/>
          <a:stretch>
            <a:fillRect/>
          </a:stretch>
        </p:blipFill>
        <p:spPr>
          <a:xfrm>
            <a:off x="1123302" y="1636812"/>
            <a:ext cx="2109791" cy="7025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6" name="IMG_6339.png" descr="IMG_6339.png"/>
          <p:cNvPicPr>
            <a:picLocks noChangeAspect="1"/>
          </p:cNvPicPr>
          <p:nvPr/>
        </p:nvPicPr>
        <p:blipFill>
          <a:blip r:embed="rId11">
            <a:extLst/>
          </a:blip>
          <a:srcRect l="60217" t="58218" r="20564" b="33249"/>
          <a:stretch>
            <a:fillRect/>
          </a:stretch>
        </p:blipFill>
        <p:spPr>
          <a:xfrm>
            <a:off x="4196793" y="1737823"/>
            <a:ext cx="1887521" cy="6284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7" name="Google Shape;447;p18" descr="Google Shape;447;p18"/>
          <p:cNvPicPr>
            <a:picLocks noChangeAspect="1"/>
          </p:cNvPicPr>
          <p:nvPr/>
        </p:nvPicPr>
        <p:blipFill>
          <a:blip r:embed="rId9">
            <a:alphaModFix amt="82000"/>
            <a:extLst/>
          </a:blip>
          <a:srcRect l="4356" t="0" r="5827" b="0"/>
          <a:stretch>
            <a:fillRect/>
          </a:stretch>
        </p:blipFill>
        <p:spPr>
          <a:xfrm rot="10800000">
            <a:off x="1363871" y="4131440"/>
            <a:ext cx="4895733" cy="353962"/>
          </a:xfrm>
          <a:prstGeom prst="rect">
            <a:avLst/>
          </a:prstGeom>
          <a:ln w="12700">
            <a:miter lim="400000"/>
          </a:ln>
        </p:spPr>
      </p:pic>
      <p:sp>
        <p:nvSpPr>
          <p:cNvPr id="1558" name="الرسم"/>
          <p:cNvSpPr/>
          <p:nvPr/>
        </p:nvSpPr>
        <p:spPr>
          <a:xfrm>
            <a:off x="4568957" y="5476663"/>
            <a:ext cx="10143" cy="152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cubicBezTo>
                  <a:pt x="14400" y="14400"/>
                  <a:pt x="7200" y="7200"/>
                  <a:pt x="0" y="0"/>
                </a:cubicBezTo>
              </a:path>
            </a:pathLst>
          </a:custGeom>
          <a:ln w="88900" cap="rnd">
            <a:solidFill>
              <a:srgbClr val="147EFB"/>
            </a:solidFill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1561" name="Google Shape;4454;p94"/>
          <p:cNvGrpSpPr/>
          <p:nvPr/>
        </p:nvGrpSpPr>
        <p:grpSpPr>
          <a:xfrm rot="5400000">
            <a:off x="6029810" y="2431594"/>
            <a:ext cx="109042" cy="106732"/>
            <a:chOff x="0" y="0"/>
            <a:chExt cx="109041" cy="106731"/>
          </a:xfrm>
        </p:grpSpPr>
        <p:sp>
          <p:nvSpPr>
            <p:cNvPr id="1559" name="Google Shape;4455;p94"/>
            <p:cNvSpPr/>
            <p:nvPr/>
          </p:nvSpPr>
          <p:spPr>
            <a:xfrm>
              <a:off x="41711" y="0"/>
              <a:ext cx="67331" cy="1067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02" h="21600" fill="norm" stroke="1" extrusionOk="0">
                  <a:moveTo>
                    <a:pt x="3741" y="0"/>
                  </a:moveTo>
                  <a:cubicBezTo>
                    <a:pt x="1665" y="0"/>
                    <a:pt x="-208" y="1824"/>
                    <a:pt x="1924" y="3031"/>
                  </a:cubicBezTo>
                  <a:lnTo>
                    <a:pt x="13160" y="10498"/>
                  </a:lnTo>
                  <a:lnTo>
                    <a:pt x="849" y="18680"/>
                  </a:lnTo>
                  <a:cubicBezTo>
                    <a:pt x="-1098" y="19900"/>
                    <a:pt x="645" y="21600"/>
                    <a:pt x="2666" y="21600"/>
                  </a:cubicBezTo>
                  <a:cubicBezTo>
                    <a:pt x="3259" y="21600"/>
                    <a:pt x="3908" y="21452"/>
                    <a:pt x="4464" y="21070"/>
                  </a:cubicBezTo>
                  <a:lnTo>
                    <a:pt x="20502" y="10498"/>
                  </a:lnTo>
                  <a:lnTo>
                    <a:pt x="5669" y="628"/>
                  </a:lnTo>
                  <a:cubicBezTo>
                    <a:pt x="5076" y="185"/>
                    <a:pt x="4390" y="0"/>
                    <a:pt x="3741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0" name="Google Shape;4456;p94"/>
            <p:cNvSpPr/>
            <p:nvPr/>
          </p:nvSpPr>
          <p:spPr>
            <a:xfrm>
              <a:off x="0" y="0"/>
              <a:ext cx="67332" cy="1067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02" h="21600" fill="norm" stroke="1" extrusionOk="0">
                  <a:moveTo>
                    <a:pt x="3723" y="0"/>
                  </a:moveTo>
                  <a:cubicBezTo>
                    <a:pt x="1665" y="0"/>
                    <a:pt x="-190" y="1824"/>
                    <a:pt x="2054" y="3031"/>
                  </a:cubicBezTo>
                  <a:lnTo>
                    <a:pt x="13141" y="10498"/>
                  </a:lnTo>
                  <a:lnTo>
                    <a:pt x="849" y="18680"/>
                  </a:lnTo>
                  <a:cubicBezTo>
                    <a:pt x="-1098" y="19900"/>
                    <a:pt x="645" y="21600"/>
                    <a:pt x="2647" y="21600"/>
                  </a:cubicBezTo>
                  <a:cubicBezTo>
                    <a:pt x="3259" y="21600"/>
                    <a:pt x="3889" y="21452"/>
                    <a:pt x="4464" y="21070"/>
                  </a:cubicBezTo>
                  <a:lnTo>
                    <a:pt x="20502" y="10498"/>
                  </a:lnTo>
                  <a:lnTo>
                    <a:pt x="5651" y="628"/>
                  </a:lnTo>
                  <a:cubicBezTo>
                    <a:pt x="5076" y="185"/>
                    <a:pt x="4390" y="0"/>
                    <a:pt x="3723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564" name="Google Shape;4454;p94"/>
          <p:cNvGrpSpPr/>
          <p:nvPr/>
        </p:nvGrpSpPr>
        <p:grpSpPr>
          <a:xfrm rot="5400000">
            <a:off x="2872022" y="2377073"/>
            <a:ext cx="109042" cy="106733"/>
            <a:chOff x="0" y="0"/>
            <a:chExt cx="109041" cy="106731"/>
          </a:xfrm>
        </p:grpSpPr>
        <p:sp>
          <p:nvSpPr>
            <p:cNvPr id="1562" name="Google Shape;4455;p94"/>
            <p:cNvSpPr/>
            <p:nvPr/>
          </p:nvSpPr>
          <p:spPr>
            <a:xfrm>
              <a:off x="41711" y="0"/>
              <a:ext cx="67331" cy="1067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02" h="21600" fill="norm" stroke="1" extrusionOk="0">
                  <a:moveTo>
                    <a:pt x="3741" y="0"/>
                  </a:moveTo>
                  <a:cubicBezTo>
                    <a:pt x="1665" y="0"/>
                    <a:pt x="-208" y="1824"/>
                    <a:pt x="1924" y="3031"/>
                  </a:cubicBezTo>
                  <a:lnTo>
                    <a:pt x="13160" y="10498"/>
                  </a:lnTo>
                  <a:lnTo>
                    <a:pt x="849" y="18680"/>
                  </a:lnTo>
                  <a:cubicBezTo>
                    <a:pt x="-1098" y="19900"/>
                    <a:pt x="645" y="21600"/>
                    <a:pt x="2666" y="21600"/>
                  </a:cubicBezTo>
                  <a:cubicBezTo>
                    <a:pt x="3259" y="21600"/>
                    <a:pt x="3908" y="21452"/>
                    <a:pt x="4464" y="21070"/>
                  </a:cubicBezTo>
                  <a:lnTo>
                    <a:pt x="20502" y="10498"/>
                  </a:lnTo>
                  <a:lnTo>
                    <a:pt x="5669" y="628"/>
                  </a:lnTo>
                  <a:cubicBezTo>
                    <a:pt x="5076" y="185"/>
                    <a:pt x="4390" y="0"/>
                    <a:pt x="3741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3" name="Google Shape;4456;p94"/>
            <p:cNvSpPr/>
            <p:nvPr/>
          </p:nvSpPr>
          <p:spPr>
            <a:xfrm>
              <a:off x="0" y="0"/>
              <a:ext cx="67332" cy="1067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02" h="21600" fill="norm" stroke="1" extrusionOk="0">
                  <a:moveTo>
                    <a:pt x="3723" y="0"/>
                  </a:moveTo>
                  <a:cubicBezTo>
                    <a:pt x="1665" y="0"/>
                    <a:pt x="-190" y="1824"/>
                    <a:pt x="2054" y="3031"/>
                  </a:cubicBezTo>
                  <a:lnTo>
                    <a:pt x="13141" y="10498"/>
                  </a:lnTo>
                  <a:lnTo>
                    <a:pt x="849" y="18680"/>
                  </a:lnTo>
                  <a:cubicBezTo>
                    <a:pt x="-1098" y="19900"/>
                    <a:pt x="645" y="21600"/>
                    <a:pt x="2647" y="21600"/>
                  </a:cubicBezTo>
                  <a:cubicBezTo>
                    <a:pt x="3259" y="21600"/>
                    <a:pt x="3889" y="21452"/>
                    <a:pt x="4464" y="21070"/>
                  </a:cubicBezTo>
                  <a:lnTo>
                    <a:pt x="20502" y="10498"/>
                  </a:lnTo>
                  <a:lnTo>
                    <a:pt x="5651" y="628"/>
                  </a:lnTo>
                  <a:cubicBezTo>
                    <a:pt x="5076" y="185"/>
                    <a:pt x="4390" y="0"/>
                    <a:pt x="3723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r"/>
      </p:transition>
    </mc:Choice>
    <mc:Fallback>
      <p:transition spd="fast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" name="١٤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١٤</a:t>
            </a:r>
          </a:p>
        </p:txBody>
      </p:sp>
      <p:grpSp>
        <p:nvGrpSpPr>
          <p:cNvPr id="1569" name="تجميع"/>
          <p:cNvGrpSpPr/>
          <p:nvPr/>
        </p:nvGrpSpPr>
        <p:grpSpPr>
          <a:xfrm>
            <a:off x="4797448" y="1964033"/>
            <a:ext cx="1857265" cy="421569"/>
            <a:chOff x="0" y="0"/>
            <a:chExt cx="1857264" cy="421567"/>
          </a:xfrm>
        </p:grpSpPr>
        <p:pic>
          <p:nvPicPr>
            <p:cNvPr id="1567" name="Google Shape;4111;p86" descr="Google Shape;4111;p86"/>
            <p:cNvPicPr>
              <a:picLocks noChangeAspect="1"/>
            </p:cNvPicPr>
            <p:nvPr/>
          </p:nvPicPr>
          <p:blipFill>
            <a:blip r:embed="rId2">
              <a:alphaModFix amt="89000"/>
              <a:extLst/>
            </a:blip>
            <a:stretch>
              <a:fillRect/>
            </a:stretch>
          </p:blipFill>
          <p:spPr>
            <a:xfrm>
              <a:off x="0" y="13921"/>
              <a:ext cx="1857265" cy="348850"/>
            </a:xfrm>
            <a:prstGeom prst="rect">
              <a:avLst/>
            </a:prstGeom>
            <a:ln w="12700" cap="flat">
              <a:solidFill>
                <a:srgbClr val="095C74"/>
              </a:solidFill>
              <a:prstDash val="solid"/>
              <a:miter lim="400000"/>
            </a:ln>
            <a:effectLst/>
          </p:spPr>
        </p:pic>
        <p:sp>
          <p:nvSpPr>
            <p:cNvPr id="1568" name="مثال"/>
            <p:cNvSpPr txBox="1"/>
            <p:nvPr/>
          </p:nvSpPr>
          <p:spPr>
            <a:xfrm>
              <a:off x="823481" y="0"/>
              <a:ext cx="480289" cy="4215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defTabSz="592566">
                <a:defRPr sz="30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</p:grpSp>
      <p:pic>
        <p:nvPicPr>
          <p:cNvPr id="1570" name="IMG_6340.png" descr="IMG_6340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27296" y="298462"/>
            <a:ext cx="2271342" cy="1224041"/>
          </a:xfrm>
          <a:prstGeom prst="rect">
            <a:avLst/>
          </a:prstGeom>
        </p:spPr>
      </p:pic>
      <p:pic>
        <p:nvPicPr>
          <p:cNvPr id="1571" name="IMG_6340.png" descr="IMG_6340.png"/>
          <p:cNvPicPr>
            <a:picLocks noChangeAspect="1"/>
          </p:cNvPicPr>
          <p:nvPr/>
        </p:nvPicPr>
        <p:blipFill>
          <a:blip r:embed="rId4">
            <a:extLst/>
          </a:blip>
          <a:srcRect l="76331" t="22573" r="7183" b="59820"/>
          <a:stretch>
            <a:fillRect/>
          </a:stretch>
        </p:blipFill>
        <p:spPr>
          <a:xfrm>
            <a:off x="6889225" y="3383528"/>
            <a:ext cx="1393458" cy="111616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572" name="IMG_6340.png" descr="IMG_6340.png"/>
          <p:cNvPicPr>
            <a:picLocks noChangeAspect="1"/>
          </p:cNvPicPr>
          <p:nvPr/>
        </p:nvPicPr>
        <p:blipFill>
          <a:blip r:embed="rId4">
            <a:extLst/>
          </a:blip>
          <a:srcRect l="35344" t="28957" r="27728" b="66449"/>
          <a:stretch>
            <a:fillRect/>
          </a:stretch>
        </p:blipFill>
        <p:spPr>
          <a:xfrm>
            <a:off x="947771" y="1999796"/>
            <a:ext cx="3750736" cy="3499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3" name="IMG_6340.png" descr="IMG_6340.png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75334" y="1395853"/>
            <a:ext cx="6270657" cy="469560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574" name="IMG_6340.png" descr="IMG_6340.png"/>
          <p:cNvPicPr>
            <a:picLocks noChangeAspect="1"/>
          </p:cNvPicPr>
          <p:nvPr/>
        </p:nvPicPr>
        <p:blipFill>
          <a:blip r:embed="rId4">
            <a:extLst/>
          </a:blip>
          <a:srcRect l="31651" t="33022" r="27470" b="37821"/>
          <a:stretch>
            <a:fillRect/>
          </a:stretch>
        </p:blipFill>
        <p:spPr>
          <a:xfrm>
            <a:off x="2216841" y="2460188"/>
            <a:ext cx="3103655" cy="166029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5" name="IMG_6340.png" descr="IMG_6340.png"/>
          <p:cNvPicPr>
            <a:picLocks noChangeAspect="1"/>
          </p:cNvPicPr>
          <p:nvPr/>
        </p:nvPicPr>
        <p:blipFill>
          <a:blip r:embed="rId4">
            <a:extLst/>
          </a:blip>
          <a:srcRect l="13170" t="62469" r="27240" b="27800"/>
          <a:stretch>
            <a:fillRect/>
          </a:stretch>
        </p:blipFill>
        <p:spPr>
          <a:xfrm>
            <a:off x="620954" y="4175461"/>
            <a:ext cx="5794375" cy="7095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r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1000"/>
                                        <p:tgtEl>
                                          <p:spTgt spid="1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1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74" grpId="1"/>
      <p:bldP build="whole" bldLvl="1" animBg="1" rev="0" advAuto="0" spid="1575" grpId="2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7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83922" y="715158"/>
            <a:ext cx="802455" cy="601842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sp>
        <p:nvSpPr>
          <p:cNvPr id="1578" name="١٤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١٤</a:t>
            </a:r>
          </a:p>
        </p:txBody>
      </p:sp>
      <p:pic>
        <p:nvPicPr>
          <p:cNvPr id="1579" name="Google Shape;444;p18" descr="Google Shape;444;p18"/>
          <p:cNvPicPr>
            <a:picLocks noChangeAspect="1"/>
          </p:cNvPicPr>
          <p:nvPr/>
        </p:nvPicPr>
        <p:blipFill>
          <a:blip r:embed="rId3">
            <a:alphaModFix amt="86000"/>
            <a:extLst/>
          </a:blip>
          <a:srcRect l="0" t="0" r="40856" b="0"/>
          <a:stretch>
            <a:fillRect/>
          </a:stretch>
        </p:blipFill>
        <p:spPr>
          <a:xfrm rot="16200000">
            <a:off x="2628700" y="3171330"/>
            <a:ext cx="2559283" cy="1467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0" name="Google Shape;447;p18" descr="Google Shape;447;p18"/>
          <p:cNvPicPr>
            <a:picLocks noChangeAspect="1"/>
          </p:cNvPicPr>
          <p:nvPr/>
        </p:nvPicPr>
        <p:blipFill>
          <a:blip r:embed="rId4">
            <a:alphaModFix amt="82000"/>
            <a:extLst/>
          </a:blip>
          <a:srcRect l="4356" t="0" r="5828" b="0"/>
          <a:stretch>
            <a:fillRect/>
          </a:stretch>
        </p:blipFill>
        <p:spPr>
          <a:xfrm rot="5400000">
            <a:off x="2446757" y="3145105"/>
            <a:ext cx="2752737" cy="19902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83" name="تجميع"/>
          <p:cNvGrpSpPr/>
          <p:nvPr/>
        </p:nvGrpSpPr>
        <p:grpSpPr>
          <a:xfrm>
            <a:off x="2742456" y="999864"/>
            <a:ext cx="1962692" cy="517501"/>
            <a:chOff x="0" y="0"/>
            <a:chExt cx="1962691" cy="517500"/>
          </a:xfrm>
        </p:grpSpPr>
        <p:pic>
          <p:nvPicPr>
            <p:cNvPr id="1581" name="Google Shape;2483;p58" descr="Google Shape;2483;p58"/>
            <p:cNvPicPr>
              <a:picLocks noChangeAspect="1"/>
            </p:cNvPicPr>
            <p:nvPr/>
          </p:nvPicPr>
          <p:blipFill>
            <a:blip r:embed="rId5">
              <a:alphaModFix amt="83789"/>
              <a:extLst/>
            </a:blip>
            <a:stretch>
              <a:fillRect/>
            </a:stretch>
          </p:blipFill>
          <p:spPr>
            <a:xfrm>
              <a:off x="0" y="0"/>
              <a:ext cx="1962692" cy="517501"/>
            </a:xfrm>
            <a:prstGeom prst="rect">
              <a:avLst/>
            </a:prstGeom>
            <a:ln w="12700" cap="flat">
              <a:solidFill>
                <a:srgbClr val="CF7384"/>
              </a:solidFill>
              <a:prstDash val="solid"/>
              <a:miter lim="400000"/>
            </a:ln>
            <a:effectLst/>
          </p:spPr>
        </p:pic>
        <p:sp>
          <p:nvSpPr>
            <p:cNvPr id="1582" name="تحقق من فهمك"/>
            <p:cNvSpPr txBox="1"/>
            <p:nvPr/>
          </p:nvSpPr>
          <p:spPr>
            <a:xfrm>
              <a:off x="353372" y="86539"/>
              <a:ext cx="1354498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592566">
                <a:defRPr sz="27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</p:grpSp>
      <p:sp>
        <p:nvSpPr>
          <p:cNvPr id="1584" name="Google Shape;4451;p94"/>
          <p:cNvSpPr/>
          <p:nvPr/>
        </p:nvSpPr>
        <p:spPr>
          <a:xfrm>
            <a:off x="4438851" y="1016078"/>
            <a:ext cx="266297" cy="4850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6365" y="10765"/>
                </a:lnTo>
                <a:lnTo>
                  <a:pt x="21600" y="21600"/>
                </a:lnTo>
                <a:lnTo>
                  <a:pt x="0" y="10765"/>
                </a:lnTo>
                <a:lnTo>
                  <a:pt x="21600" y="0"/>
                </a:lnTo>
                <a:close/>
              </a:path>
            </a:pathLst>
          </a:custGeom>
          <a:solidFill>
            <a:srgbClr val="B51A00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1585" name="IMG_6337.png" descr="IMG_6337.png"/>
          <p:cNvPicPr>
            <a:picLocks noChangeAspect="1"/>
          </p:cNvPicPr>
          <p:nvPr/>
        </p:nvPicPr>
        <p:blipFill>
          <a:blip r:embed="rId6">
            <a:extLst/>
          </a:blip>
          <a:srcRect l="0" t="53439" r="55805" b="35492"/>
          <a:stretch>
            <a:fillRect/>
          </a:stretch>
        </p:blipFill>
        <p:spPr>
          <a:xfrm>
            <a:off x="2455638" y="1517364"/>
            <a:ext cx="2758803" cy="5181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6" name="IMG_6340.png" descr="IMG_6340.png"/>
          <p:cNvPicPr>
            <a:picLocks noChangeAspect="1"/>
          </p:cNvPicPr>
          <p:nvPr/>
        </p:nvPicPr>
        <p:blipFill>
          <a:blip r:embed="rId7">
            <a:extLst/>
          </a:blip>
          <a:srcRect l="50000" t="80548" r="27358" b="13506"/>
          <a:stretch>
            <a:fillRect/>
          </a:stretch>
        </p:blipFill>
        <p:spPr>
          <a:xfrm>
            <a:off x="3981821" y="2078420"/>
            <a:ext cx="2617751" cy="5155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7" name="IMG_6340.png" descr="IMG_6340.png"/>
          <p:cNvPicPr>
            <a:picLocks noChangeAspect="1"/>
          </p:cNvPicPr>
          <p:nvPr/>
        </p:nvPicPr>
        <p:blipFill>
          <a:blip r:embed="rId7">
            <a:extLst/>
          </a:blip>
          <a:srcRect l="24298" t="80899" r="55542" b="13807"/>
          <a:stretch>
            <a:fillRect/>
          </a:stretch>
        </p:blipFill>
        <p:spPr>
          <a:xfrm>
            <a:off x="897228" y="2078420"/>
            <a:ext cx="2330770" cy="459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8" name="الرسم" descr="الرسم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49629" y="4813576"/>
            <a:ext cx="128671" cy="115636"/>
          </a:xfrm>
          <a:prstGeom prst="rect">
            <a:avLst/>
          </a:prstGeom>
        </p:spPr>
      </p:pic>
      <p:grpSp>
        <p:nvGrpSpPr>
          <p:cNvPr id="1604" name="تجميع"/>
          <p:cNvGrpSpPr/>
          <p:nvPr/>
        </p:nvGrpSpPr>
        <p:grpSpPr>
          <a:xfrm>
            <a:off x="6987182" y="3388612"/>
            <a:ext cx="1733890" cy="1478436"/>
            <a:chOff x="0" y="0"/>
            <a:chExt cx="1733888" cy="1478435"/>
          </a:xfrm>
        </p:grpSpPr>
        <p:pic>
          <p:nvPicPr>
            <p:cNvPr id="1590" name="IMG_4622.png" descr="IMG_4622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91328" t="26734" r="1414" b="70164"/>
            <a:stretch>
              <a:fillRect/>
            </a:stretch>
          </p:blipFill>
          <p:spPr>
            <a:xfrm>
              <a:off x="189011" y="0"/>
              <a:ext cx="1150896" cy="368785"/>
            </a:xfrm>
            <a:prstGeom prst="rect">
              <a:avLst/>
            </a:prstGeom>
            <a:ln w="12700" cap="flat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1600" name="تجميع"/>
            <p:cNvGrpSpPr/>
            <p:nvPr/>
          </p:nvGrpSpPr>
          <p:grpSpPr>
            <a:xfrm>
              <a:off x="-1" y="375046"/>
              <a:ext cx="1384617" cy="903112"/>
              <a:chOff x="0" y="0"/>
              <a:chExt cx="1384615" cy="903110"/>
            </a:xfrm>
          </p:grpSpPr>
          <p:sp>
            <p:nvSpPr>
              <p:cNvPr id="1591" name="مستطيل مستدير الزوايا"/>
              <p:cNvSpPr/>
              <p:nvPr/>
            </p:nvSpPr>
            <p:spPr>
              <a:xfrm>
                <a:off x="190493" y="0"/>
                <a:ext cx="1194123" cy="760497"/>
              </a:xfrm>
              <a:prstGeom prst="roundRect">
                <a:avLst>
                  <a:gd name="adj" fmla="val 24520"/>
                </a:avLst>
              </a:pr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65B96D"/>
                </a:solidFill>
                <a:custDash>
                  <a:ds d="100000" sp="200000"/>
                </a:custDash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92" name="فكر…"/>
              <p:cNvSpPr txBox="1"/>
              <p:nvPr/>
            </p:nvSpPr>
            <p:spPr>
              <a:xfrm>
                <a:off x="967903" y="66287"/>
                <a:ext cx="410371" cy="62792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/>
              <a:p>
                <a:pPr algn="ctr" rtl="0">
                  <a:defRPr b="1" sz="1500">
                    <a:solidFill>
                      <a:srgbClr val="728383"/>
                    </a:solidFill>
                  </a:defRPr>
                </a:pPr>
                <a:r>
                  <a:t>فكر </a:t>
                </a:r>
              </a:p>
              <a:p>
                <a:pPr algn="ctr" rtl="0">
                  <a:defRPr b="1" sz="1500">
                    <a:solidFill>
                      <a:srgbClr val="728383"/>
                    </a:solidFill>
                  </a:defRPr>
                </a:pPr>
                <a:r>
                  <a:t>زاوج </a:t>
                </a:r>
              </a:p>
              <a:p>
                <a:pPr algn="ctr" rtl="0">
                  <a:defRPr b="1" sz="1500">
                    <a:solidFill>
                      <a:srgbClr val="728383"/>
                    </a:solidFill>
                  </a:defRPr>
                </a:pPr>
                <a:r>
                  <a:t>شارك</a:t>
                </a:r>
              </a:p>
            </p:txBody>
          </p:sp>
          <p:pic>
            <p:nvPicPr>
              <p:cNvPr id="1593" name="صورة 7" descr="صورة 7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tretch>
                <a:fillRect/>
              </a:stretch>
            </p:blipFill>
            <p:spPr>
              <a:xfrm rot="1539754">
                <a:off x="83867" y="312677"/>
                <a:ext cx="513126" cy="50419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1599" name="تجميع"/>
              <p:cNvGrpSpPr/>
              <p:nvPr/>
            </p:nvGrpSpPr>
            <p:grpSpPr>
              <a:xfrm>
                <a:off x="579399" y="113497"/>
                <a:ext cx="388505" cy="390287"/>
                <a:chOff x="0" y="0"/>
                <a:chExt cx="388503" cy="390286"/>
              </a:xfrm>
            </p:grpSpPr>
            <p:sp>
              <p:nvSpPr>
                <p:cNvPr id="1594" name="Google Shape;9829;p102"/>
                <p:cNvSpPr/>
                <p:nvPr/>
              </p:nvSpPr>
              <p:spPr>
                <a:xfrm>
                  <a:off x="34672" y="57883"/>
                  <a:ext cx="67204" cy="672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969" y="0"/>
                      </a:moveTo>
                      <a:cubicBezTo>
                        <a:pt x="4978" y="0"/>
                        <a:pt x="0" y="4989"/>
                        <a:pt x="0" y="10969"/>
                      </a:cubicBezTo>
                      <a:cubicBezTo>
                        <a:pt x="0" y="16949"/>
                        <a:pt x="4978" y="21600"/>
                        <a:pt x="10969" y="21600"/>
                      </a:cubicBezTo>
                      <a:cubicBezTo>
                        <a:pt x="16949" y="21600"/>
                        <a:pt x="21600" y="16949"/>
                        <a:pt x="21600" y="10969"/>
                      </a:cubicBezTo>
                      <a:cubicBezTo>
                        <a:pt x="21600" y="4989"/>
                        <a:pt x="16949" y="0"/>
                        <a:pt x="10969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595" name="Google Shape;9830;p102"/>
                <p:cNvSpPr/>
                <p:nvPr/>
              </p:nvSpPr>
              <p:spPr>
                <a:xfrm>
                  <a:off x="113229" y="0"/>
                  <a:ext cx="161280" cy="1370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4570" y="0"/>
                      </a:moveTo>
                      <a:cubicBezTo>
                        <a:pt x="1938" y="0"/>
                        <a:pt x="0" y="2441"/>
                        <a:pt x="0" y="5538"/>
                      </a:cubicBezTo>
                      <a:lnTo>
                        <a:pt x="0" y="9287"/>
                      </a:lnTo>
                      <a:cubicBezTo>
                        <a:pt x="0" y="12219"/>
                        <a:pt x="2079" y="14500"/>
                        <a:pt x="4570" y="14500"/>
                      </a:cubicBezTo>
                      <a:lnTo>
                        <a:pt x="10108" y="14500"/>
                      </a:lnTo>
                      <a:lnTo>
                        <a:pt x="15786" y="21181"/>
                      </a:lnTo>
                      <a:cubicBezTo>
                        <a:pt x="16137" y="21486"/>
                        <a:pt x="16542" y="21600"/>
                        <a:pt x="16933" y="21600"/>
                      </a:cubicBezTo>
                      <a:cubicBezTo>
                        <a:pt x="17161" y="21600"/>
                        <a:pt x="17381" y="21564"/>
                        <a:pt x="17583" y="21507"/>
                      </a:cubicBezTo>
                      <a:cubicBezTo>
                        <a:pt x="18137" y="21181"/>
                        <a:pt x="18414" y="20364"/>
                        <a:pt x="18414" y="19873"/>
                      </a:cubicBezTo>
                      <a:lnTo>
                        <a:pt x="18414" y="14174"/>
                      </a:lnTo>
                      <a:cubicBezTo>
                        <a:pt x="20216" y="13357"/>
                        <a:pt x="21600" y="11402"/>
                        <a:pt x="21600" y="8962"/>
                      </a:cubicBezTo>
                      <a:lnTo>
                        <a:pt x="21600" y="5538"/>
                      </a:lnTo>
                      <a:cubicBezTo>
                        <a:pt x="21600" y="2441"/>
                        <a:pt x="19385" y="0"/>
                        <a:pt x="17030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596" name="Google Shape;9831;p102"/>
                <p:cNvSpPr/>
                <p:nvPr/>
              </p:nvSpPr>
              <p:spPr>
                <a:xfrm>
                  <a:off x="0" y="136472"/>
                  <a:ext cx="181832" cy="2519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6" h="21600" fill="norm" stroke="1" extrusionOk="0">
                      <a:moveTo>
                        <a:pt x="12423" y="12672"/>
                      </a:moveTo>
                      <a:lnTo>
                        <a:pt x="13863" y="15685"/>
                      </a:lnTo>
                      <a:lnTo>
                        <a:pt x="4382" y="15685"/>
                      </a:lnTo>
                      <a:lnTo>
                        <a:pt x="5224" y="12936"/>
                      </a:lnTo>
                      <a:lnTo>
                        <a:pt x="5224" y="12672"/>
                      </a:lnTo>
                      <a:close/>
                      <a:moveTo>
                        <a:pt x="5224" y="0"/>
                      </a:moveTo>
                      <a:cubicBezTo>
                        <a:pt x="4024" y="0"/>
                        <a:pt x="3064" y="619"/>
                        <a:pt x="2703" y="1418"/>
                      </a:cubicBezTo>
                      <a:lnTo>
                        <a:pt x="63" y="10191"/>
                      </a:lnTo>
                      <a:cubicBezTo>
                        <a:pt x="-295" y="11519"/>
                        <a:pt x="905" y="12672"/>
                        <a:pt x="2584" y="12672"/>
                      </a:cubicBezTo>
                      <a:lnTo>
                        <a:pt x="63" y="20382"/>
                      </a:lnTo>
                      <a:cubicBezTo>
                        <a:pt x="-177" y="20914"/>
                        <a:pt x="303" y="21355"/>
                        <a:pt x="905" y="21532"/>
                      </a:cubicBezTo>
                      <a:cubicBezTo>
                        <a:pt x="1034" y="21566"/>
                        <a:pt x="1160" y="21580"/>
                        <a:pt x="1282" y="21580"/>
                      </a:cubicBezTo>
                      <a:cubicBezTo>
                        <a:pt x="1830" y="21580"/>
                        <a:pt x="2287" y="21277"/>
                        <a:pt x="2584" y="20914"/>
                      </a:cubicBezTo>
                      <a:lnTo>
                        <a:pt x="3662" y="17721"/>
                      </a:lnTo>
                      <a:lnTo>
                        <a:pt x="14704" y="17721"/>
                      </a:lnTo>
                      <a:lnTo>
                        <a:pt x="15904" y="20115"/>
                      </a:lnTo>
                      <a:cubicBezTo>
                        <a:pt x="16300" y="21071"/>
                        <a:pt x="17363" y="21600"/>
                        <a:pt x="18395" y="21600"/>
                      </a:cubicBezTo>
                      <a:cubicBezTo>
                        <a:pt x="18608" y="21600"/>
                        <a:pt x="18818" y="21577"/>
                        <a:pt x="19023" y="21532"/>
                      </a:cubicBezTo>
                      <a:cubicBezTo>
                        <a:pt x="20463" y="21355"/>
                        <a:pt x="21305" y="20205"/>
                        <a:pt x="21065" y="19229"/>
                      </a:cubicBezTo>
                      <a:lnTo>
                        <a:pt x="17104" y="10368"/>
                      </a:lnTo>
                      <a:cubicBezTo>
                        <a:pt x="16864" y="9482"/>
                        <a:pt x="15782" y="8951"/>
                        <a:pt x="14582" y="8951"/>
                      </a:cubicBezTo>
                      <a:lnTo>
                        <a:pt x="11825" y="8951"/>
                      </a:lnTo>
                      <a:cubicBezTo>
                        <a:pt x="11105" y="8951"/>
                        <a:pt x="10503" y="8506"/>
                        <a:pt x="10503" y="7974"/>
                      </a:cubicBezTo>
                      <a:cubicBezTo>
                        <a:pt x="10503" y="7353"/>
                        <a:pt x="11105" y="6911"/>
                        <a:pt x="11825" y="6911"/>
                      </a:cubicBezTo>
                      <a:lnTo>
                        <a:pt x="15782" y="6911"/>
                      </a:lnTo>
                      <a:cubicBezTo>
                        <a:pt x="17222" y="6911"/>
                        <a:pt x="18422" y="6025"/>
                        <a:pt x="18422" y="4962"/>
                      </a:cubicBezTo>
                      <a:cubicBezTo>
                        <a:pt x="18422" y="3809"/>
                        <a:pt x="17222" y="2923"/>
                        <a:pt x="15782" y="2923"/>
                      </a:cubicBezTo>
                      <a:lnTo>
                        <a:pt x="8583" y="2923"/>
                      </a:lnTo>
                      <a:lnTo>
                        <a:pt x="7624" y="1063"/>
                      </a:lnTo>
                      <a:cubicBezTo>
                        <a:pt x="7262" y="442"/>
                        <a:pt x="6302" y="0"/>
                        <a:pt x="5224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597" name="Google Shape;9832;p102"/>
                <p:cNvSpPr/>
                <p:nvPr/>
              </p:nvSpPr>
              <p:spPr>
                <a:xfrm>
                  <a:off x="285895" y="57883"/>
                  <a:ext cx="67170" cy="672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636" y="0"/>
                      </a:moveTo>
                      <a:cubicBezTo>
                        <a:pt x="4653" y="0"/>
                        <a:pt x="0" y="4989"/>
                        <a:pt x="0" y="10969"/>
                      </a:cubicBezTo>
                      <a:cubicBezTo>
                        <a:pt x="0" y="16949"/>
                        <a:pt x="4653" y="21600"/>
                        <a:pt x="10636" y="21600"/>
                      </a:cubicBezTo>
                      <a:cubicBezTo>
                        <a:pt x="16619" y="21600"/>
                        <a:pt x="21600" y="16949"/>
                        <a:pt x="21600" y="10969"/>
                      </a:cubicBezTo>
                      <a:cubicBezTo>
                        <a:pt x="21600" y="4989"/>
                        <a:pt x="16619" y="0"/>
                        <a:pt x="10636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598" name="Google Shape;9833;p102"/>
                <p:cNvSpPr/>
                <p:nvPr/>
              </p:nvSpPr>
              <p:spPr>
                <a:xfrm>
                  <a:off x="206527" y="137489"/>
                  <a:ext cx="181977" cy="2527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23" h="21600" fill="norm" stroke="1" extrusionOk="0">
                      <a:moveTo>
                        <a:pt x="15809" y="12544"/>
                      </a:moveTo>
                      <a:lnTo>
                        <a:pt x="15809" y="12807"/>
                      </a:lnTo>
                      <a:lnTo>
                        <a:pt x="16651" y="15547"/>
                      </a:lnTo>
                      <a:lnTo>
                        <a:pt x="7289" y="15547"/>
                      </a:lnTo>
                      <a:lnTo>
                        <a:pt x="8610" y="12544"/>
                      </a:lnTo>
                      <a:close/>
                      <a:moveTo>
                        <a:pt x="15809" y="0"/>
                      </a:moveTo>
                      <a:cubicBezTo>
                        <a:pt x="14731" y="0"/>
                        <a:pt x="13890" y="443"/>
                        <a:pt x="13410" y="1060"/>
                      </a:cubicBezTo>
                      <a:lnTo>
                        <a:pt x="12450" y="3003"/>
                      </a:lnTo>
                      <a:lnTo>
                        <a:pt x="5251" y="3003"/>
                      </a:lnTo>
                      <a:cubicBezTo>
                        <a:pt x="3811" y="3003"/>
                        <a:pt x="2611" y="3886"/>
                        <a:pt x="2611" y="4946"/>
                      </a:cubicBezTo>
                      <a:cubicBezTo>
                        <a:pt x="2611" y="6095"/>
                        <a:pt x="3811" y="6979"/>
                        <a:pt x="5251" y="6979"/>
                      </a:cubicBezTo>
                      <a:lnTo>
                        <a:pt x="9212" y="6979"/>
                      </a:lnTo>
                      <a:cubicBezTo>
                        <a:pt x="9932" y="6979"/>
                        <a:pt x="10530" y="7419"/>
                        <a:pt x="10530" y="7949"/>
                      </a:cubicBezTo>
                      <a:cubicBezTo>
                        <a:pt x="10530" y="8479"/>
                        <a:pt x="9932" y="8921"/>
                        <a:pt x="9212" y="8921"/>
                      </a:cubicBezTo>
                      <a:lnTo>
                        <a:pt x="6451" y="8921"/>
                      </a:lnTo>
                      <a:cubicBezTo>
                        <a:pt x="5251" y="8921"/>
                        <a:pt x="4291" y="9451"/>
                        <a:pt x="3929" y="10335"/>
                      </a:cubicBezTo>
                      <a:lnTo>
                        <a:pt x="90" y="19169"/>
                      </a:lnTo>
                      <a:cubicBezTo>
                        <a:pt x="-268" y="20229"/>
                        <a:pt x="452" y="21289"/>
                        <a:pt x="2010" y="21552"/>
                      </a:cubicBezTo>
                      <a:cubicBezTo>
                        <a:pt x="2177" y="21578"/>
                        <a:pt x="2356" y="21592"/>
                        <a:pt x="2539" y="21592"/>
                      </a:cubicBezTo>
                      <a:cubicBezTo>
                        <a:pt x="3651" y="21592"/>
                        <a:pt x="4923" y="21115"/>
                        <a:pt x="5129" y="20052"/>
                      </a:cubicBezTo>
                      <a:lnTo>
                        <a:pt x="6329" y="17666"/>
                      </a:lnTo>
                      <a:lnTo>
                        <a:pt x="17371" y="17666"/>
                      </a:lnTo>
                      <a:lnTo>
                        <a:pt x="18449" y="20846"/>
                      </a:lnTo>
                      <a:cubicBezTo>
                        <a:pt x="18647" y="21283"/>
                        <a:pt x="19169" y="21600"/>
                        <a:pt x="19751" y="21600"/>
                      </a:cubicBezTo>
                      <a:cubicBezTo>
                        <a:pt x="19877" y="21600"/>
                        <a:pt x="20003" y="21583"/>
                        <a:pt x="20128" y="21552"/>
                      </a:cubicBezTo>
                      <a:cubicBezTo>
                        <a:pt x="20852" y="21376"/>
                        <a:pt x="21332" y="20846"/>
                        <a:pt x="20970" y="20316"/>
                      </a:cubicBezTo>
                      <a:lnTo>
                        <a:pt x="18449" y="12721"/>
                      </a:lnTo>
                      <a:cubicBezTo>
                        <a:pt x="20128" y="12544"/>
                        <a:pt x="21332" y="11394"/>
                        <a:pt x="21092" y="10158"/>
                      </a:cubicBezTo>
                      <a:lnTo>
                        <a:pt x="18331" y="1413"/>
                      </a:lnTo>
                      <a:cubicBezTo>
                        <a:pt x="18091" y="530"/>
                        <a:pt x="17009" y="0"/>
                        <a:pt x="15809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grpSp>
          <p:nvGrpSpPr>
            <p:cNvPr id="1603" name="تجميع"/>
            <p:cNvGrpSpPr/>
            <p:nvPr/>
          </p:nvGrpSpPr>
          <p:grpSpPr>
            <a:xfrm>
              <a:off x="72619" y="1077879"/>
              <a:ext cx="1661270" cy="400557"/>
              <a:chOff x="0" y="0"/>
              <a:chExt cx="1661269" cy="400555"/>
            </a:xfrm>
          </p:grpSpPr>
          <p:pic>
            <p:nvPicPr>
              <p:cNvPr id="1601" name="Picture 8" descr="Picture 8"/>
              <p:cNvPicPr>
                <a:picLocks noChangeAspect="0"/>
              </p:cNvPicPr>
              <p:nvPr/>
            </p:nvPicPr>
            <p:blipFill>
              <a:blip r:embed="rId11">
                <a:extLst/>
              </a:blip>
              <a:stretch>
                <a:fillRect/>
              </a:stretch>
            </p:blipFill>
            <p:spPr>
              <a:xfrm>
                <a:off x="1255796" y="0"/>
                <a:ext cx="405474" cy="39597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602" name="مربع نص 118"/>
              <p:cNvSpPr txBox="1"/>
              <p:nvPr/>
            </p:nvSpPr>
            <p:spPr>
              <a:xfrm>
                <a:off x="0" y="82878"/>
                <a:ext cx="1267383" cy="317678"/>
              </a:xfrm>
              <a:prstGeom prst="rect">
                <a:avLst/>
              </a:prstGeom>
              <a:noFill/>
              <a:ln w="12700" cap="flat">
                <a:solidFill>
                  <a:srgbClr val="A65C5C"/>
                </a:solidFill>
                <a:prstDash val="solid"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noAutofit/>
              </a:bodyPr>
              <a:lstStyle>
                <a:lvl1pPr algn="r">
                  <a:defRPr b="1" sz="1600">
                    <a:solidFill>
                      <a:srgbClr val="519457"/>
                    </a:solidFill>
                  </a:defRPr>
                </a:lvl1pPr>
              </a:lstStyle>
              <a:p>
                <a:pPr rtl="0">
                  <a:defRPr/>
                </a:pPr>
                <a:r>
                  <a:t>الاختيار العشوائي</a:t>
                </a: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r"/>
      </p:transition>
    </mc:Choice>
    <mc:Fallback>
      <p:transition spd="fast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8" name="مستطيل مستدير الزوايا"/>
          <p:cNvGrpSpPr/>
          <p:nvPr/>
        </p:nvGrpSpPr>
        <p:grpSpPr>
          <a:xfrm>
            <a:off x="1077744" y="2457400"/>
            <a:ext cx="5463903" cy="1673989"/>
            <a:chOff x="0" y="0"/>
            <a:chExt cx="5463901" cy="1673987"/>
          </a:xfrm>
        </p:grpSpPr>
        <p:sp>
          <p:nvSpPr>
            <p:cNvPr id="1607" name="مستطيل مستدير الزوايا"/>
            <p:cNvSpPr/>
            <p:nvPr/>
          </p:nvSpPr>
          <p:spPr>
            <a:xfrm>
              <a:off x="12700" y="12700"/>
              <a:ext cx="5438502" cy="1648588"/>
            </a:xfrm>
            <a:prstGeom prst="roundRect">
              <a:avLst>
                <a:gd name="adj" fmla="val 11555"/>
              </a:avLst>
            </a:prstGeom>
            <a:solidFill>
              <a:srgbClr val="FEFEFE"/>
            </a:solidFill>
            <a:ln>
              <a:noFil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1606" name="مستطيل مستدير الزوايا مستطيل مستدير الزوايا" descr="مستطيل مستدير الزوايا مستطيل مستدير الزوايا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5463902" cy="1673988"/>
            </a:xfrm>
            <a:prstGeom prst="rect">
              <a:avLst/>
            </a:prstGeom>
            <a:effectLst/>
          </p:spPr>
        </p:pic>
      </p:grpSp>
      <p:pic>
        <p:nvPicPr>
          <p:cNvPr id="1609" name="IMG_0547.gif" descr="IMG_0547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85138" y="676417"/>
            <a:ext cx="802454" cy="601842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1610" name="IMG_4622.png" descr="IMG_4622.png"/>
          <p:cNvPicPr>
            <a:picLocks noChangeAspect="1"/>
          </p:cNvPicPr>
          <p:nvPr/>
        </p:nvPicPr>
        <p:blipFill>
          <a:blip r:embed="rId4">
            <a:extLst/>
          </a:blip>
          <a:srcRect l="91197" t="22791" r="1545" b="74020"/>
          <a:stretch>
            <a:fillRect/>
          </a:stretch>
        </p:blipFill>
        <p:spPr>
          <a:xfrm>
            <a:off x="7285134" y="3394453"/>
            <a:ext cx="997428" cy="328643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615" name="تجميع"/>
          <p:cNvGrpSpPr/>
          <p:nvPr/>
        </p:nvGrpSpPr>
        <p:grpSpPr>
          <a:xfrm>
            <a:off x="4923080" y="925612"/>
            <a:ext cx="1768727" cy="482601"/>
            <a:chOff x="-6350" y="0"/>
            <a:chExt cx="1768726" cy="482600"/>
          </a:xfrm>
        </p:grpSpPr>
        <p:grpSp>
          <p:nvGrpSpPr>
            <p:cNvPr id="1613" name="Google Shape;1920;p50"/>
            <p:cNvGrpSpPr/>
            <p:nvPr/>
          </p:nvGrpSpPr>
          <p:grpSpPr>
            <a:xfrm>
              <a:off x="-6350" y="0"/>
              <a:ext cx="1768727" cy="475708"/>
              <a:chOff x="0" y="0"/>
              <a:chExt cx="1768726" cy="475707"/>
            </a:xfrm>
          </p:grpSpPr>
          <p:pic>
            <p:nvPicPr>
              <p:cNvPr id="1612" name="Google Shape;1920;p50" descr="Google Shape;1920;p50"/>
              <p:cNvPicPr>
                <a:picLocks noChangeAspect="1"/>
              </p:cNvPicPr>
              <p:nvPr/>
            </p:nvPicPr>
            <p:blipFill>
              <a:blip r:embed="rId5">
                <a:alphaModFix amt="82648"/>
                <a:extLst/>
              </a:blip>
              <a:stretch>
                <a:fillRect/>
              </a:stretch>
            </p:blipFill>
            <p:spPr>
              <a:xfrm>
                <a:off x="6350" y="6350"/>
                <a:ext cx="1756027" cy="463008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1611" name="Google Shape;1920;p50" descr="Google Shape;1920;p50"/>
              <p:cNvPicPr>
                <a:picLocks noChangeAspect="0"/>
              </p:cNvPicPr>
              <p:nvPr/>
            </p:nvPicPr>
            <p:blipFill>
              <a:blip r:embed="rId6">
                <a:alphaModFix amt="82648"/>
                <a:extLst/>
              </a:blip>
              <a:stretch>
                <a:fillRect/>
              </a:stretch>
            </p:blipFill>
            <p:spPr>
              <a:xfrm>
                <a:off x="0" y="0"/>
                <a:ext cx="1768727" cy="475708"/>
              </a:xfrm>
              <a:prstGeom prst="rect">
                <a:avLst/>
              </a:prstGeom>
              <a:effectLst/>
            </p:spPr>
          </p:pic>
        </p:grpSp>
        <p:sp>
          <p:nvSpPr>
            <p:cNvPr id="1614" name="تأكد"/>
            <p:cNvSpPr txBox="1"/>
            <p:nvPr/>
          </p:nvSpPr>
          <p:spPr>
            <a:xfrm>
              <a:off x="131845" y="0"/>
              <a:ext cx="1492336" cy="4826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marL="349250" indent="-349250" algn="ctr">
                <a:defRPr sz="38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</p:grpSp>
      <p:sp>
        <p:nvSpPr>
          <p:cNvPr id="1616" name="١٥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١٥</a:t>
            </a:r>
          </a:p>
        </p:txBody>
      </p:sp>
      <p:pic>
        <p:nvPicPr>
          <p:cNvPr id="1617" name="IMG_6330.png" descr="IMG_6330.png"/>
          <p:cNvPicPr>
            <a:picLocks noChangeAspect="1"/>
          </p:cNvPicPr>
          <p:nvPr/>
        </p:nvPicPr>
        <p:blipFill>
          <a:blip r:embed="rId7">
            <a:extLst/>
          </a:blip>
          <a:srcRect l="52565" t="32089" r="38004" b="64632"/>
          <a:stretch>
            <a:fillRect/>
          </a:stretch>
        </p:blipFill>
        <p:spPr>
          <a:xfrm>
            <a:off x="2886365" y="1312609"/>
            <a:ext cx="1846615" cy="4814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8" name="Google Shape;447;p18" descr="Google Shape;447;p18"/>
          <p:cNvPicPr>
            <a:picLocks noChangeAspect="1"/>
          </p:cNvPicPr>
          <p:nvPr/>
        </p:nvPicPr>
        <p:blipFill>
          <a:blip r:embed="rId8">
            <a:alphaModFix amt="82000"/>
            <a:extLst/>
          </a:blip>
          <a:srcRect l="4356" t="0" r="5827" b="0"/>
          <a:stretch>
            <a:fillRect/>
          </a:stretch>
        </p:blipFill>
        <p:spPr>
          <a:xfrm rot="10800000">
            <a:off x="1363871" y="4131440"/>
            <a:ext cx="4895733" cy="353962"/>
          </a:xfrm>
          <a:prstGeom prst="rect">
            <a:avLst/>
          </a:prstGeom>
          <a:ln w="12700">
            <a:miter lim="400000"/>
          </a:ln>
        </p:spPr>
      </p:pic>
      <p:sp>
        <p:nvSpPr>
          <p:cNvPr id="1619" name="الرسم"/>
          <p:cNvSpPr/>
          <p:nvPr/>
        </p:nvSpPr>
        <p:spPr>
          <a:xfrm>
            <a:off x="4568957" y="5476663"/>
            <a:ext cx="10143" cy="152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cubicBezTo>
                  <a:pt x="14400" y="14400"/>
                  <a:pt x="7200" y="7200"/>
                  <a:pt x="0" y="0"/>
                </a:cubicBezTo>
              </a:path>
            </a:pathLst>
          </a:custGeom>
          <a:ln w="88900" cap="rnd">
            <a:solidFill>
              <a:srgbClr val="147EFB"/>
            </a:solidFill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1622" name="Google Shape;4454;p94"/>
          <p:cNvGrpSpPr/>
          <p:nvPr/>
        </p:nvGrpSpPr>
        <p:grpSpPr>
          <a:xfrm rot="5400000">
            <a:off x="6029810" y="2431594"/>
            <a:ext cx="109042" cy="106732"/>
            <a:chOff x="0" y="0"/>
            <a:chExt cx="109041" cy="106731"/>
          </a:xfrm>
        </p:grpSpPr>
        <p:sp>
          <p:nvSpPr>
            <p:cNvPr id="1620" name="Google Shape;4455;p94"/>
            <p:cNvSpPr/>
            <p:nvPr/>
          </p:nvSpPr>
          <p:spPr>
            <a:xfrm>
              <a:off x="41711" y="0"/>
              <a:ext cx="67331" cy="1067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02" h="21600" fill="norm" stroke="1" extrusionOk="0">
                  <a:moveTo>
                    <a:pt x="3741" y="0"/>
                  </a:moveTo>
                  <a:cubicBezTo>
                    <a:pt x="1665" y="0"/>
                    <a:pt x="-208" y="1824"/>
                    <a:pt x="1924" y="3031"/>
                  </a:cubicBezTo>
                  <a:lnTo>
                    <a:pt x="13160" y="10498"/>
                  </a:lnTo>
                  <a:lnTo>
                    <a:pt x="849" y="18680"/>
                  </a:lnTo>
                  <a:cubicBezTo>
                    <a:pt x="-1098" y="19900"/>
                    <a:pt x="645" y="21600"/>
                    <a:pt x="2666" y="21600"/>
                  </a:cubicBezTo>
                  <a:cubicBezTo>
                    <a:pt x="3259" y="21600"/>
                    <a:pt x="3908" y="21452"/>
                    <a:pt x="4464" y="21070"/>
                  </a:cubicBezTo>
                  <a:lnTo>
                    <a:pt x="20502" y="10498"/>
                  </a:lnTo>
                  <a:lnTo>
                    <a:pt x="5669" y="628"/>
                  </a:lnTo>
                  <a:cubicBezTo>
                    <a:pt x="5076" y="185"/>
                    <a:pt x="4390" y="0"/>
                    <a:pt x="3741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1" name="Google Shape;4456;p94"/>
            <p:cNvSpPr/>
            <p:nvPr/>
          </p:nvSpPr>
          <p:spPr>
            <a:xfrm>
              <a:off x="0" y="0"/>
              <a:ext cx="67332" cy="1067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02" h="21600" fill="norm" stroke="1" extrusionOk="0">
                  <a:moveTo>
                    <a:pt x="3723" y="0"/>
                  </a:moveTo>
                  <a:cubicBezTo>
                    <a:pt x="1665" y="0"/>
                    <a:pt x="-190" y="1824"/>
                    <a:pt x="2054" y="3031"/>
                  </a:cubicBezTo>
                  <a:lnTo>
                    <a:pt x="13141" y="10498"/>
                  </a:lnTo>
                  <a:lnTo>
                    <a:pt x="849" y="18680"/>
                  </a:lnTo>
                  <a:cubicBezTo>
                    <a:pt x="-1098" y="19900"/>
                    <a:pt x="645" y="21600"/>
                    <a:pt x="2647" y="21600"/>
                  </a:cubicBezTo>
                  <a:cubicBezTo>
                    <a:pt x="3259" y="21600"/>
                    <a:pt x="3889" y="21452"/>
                    <a:pt x="4464" y="21070"/>
                  </a:cubicBezTo>
                  <a:lnTo>
                    <a:pt x="20502" y="10498"/>
                  </a:lnTo>
                  <a:lnTo>
                    <a:pt x="5651" y="628"/>
                  </a:lnTo>
                  <a:cubicBezTo>
                    <a:pt x="5076" y="185"/>
                    <a:pt x="4390" y="0"/>
                    <a:pt x="3723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623" name="IMG_6341.jpeg" descr="IMG_6341.jpe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2073623" y="1774733"/>
            <a:ext cx="3866755" cy="615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r"/>
      </p:transition>
    </mc:Choice>
    <mc:Fallback>
      <p:transition spd="fast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5" name="١٤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١٤</a:t>
            </a:r>
          </a:p>
        </p:txBody>
      </p:sp>
      <p:pic>
        <p:nvPicPr>
          <p:cNvPr id="1626" name="Google Shape;4071;p84" descr="Google Shape;4071;p84"/>
          <p:cNvPicPr>
            <a:picLocks noChangeAspect="1"/>
          </p:cNvPicPr>
          <p:nvPr/>
        </p:nvPicPr>
        <p:blipFill>
          <a:blip r:embed="rId2">
            <a:alphaModFix amt="55251"/>
            <a:extLst/>
          </a:blip>
          <a:srcRect l="851" t="3632" r="0" b="4875"/>
          <a:stretch>
            <a:fillRect/>
          </a:stretch>
        </p:blipFill>
        <p:spPr>
          <a:xfrm>
            <a:off x="789454" y="1408212"/>
            <a:ext cx="5462686" cy="28099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7" name="IMG_6342.png" descr="IMG_6342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7908" y="2053632"/>
            <a:ext cx="4840885" cy="15190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r"/>
      </p:transition>
    </mc:Choice>
    <mc:Fallback>
      <p:transition spd="fast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9" name="١٤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١٤</a:t>
            </a:r>
          </a:p>
        </p:txBody>
      </p:sp>
      <p:pic>
        <p:nvPicPr>
          <p:cNvPr id="1630" name="IMG_6342.png" descr="IMG_6342.png"/>
          <p:cNvPicPr>
            <a:picLocks noChangeAspect="1"/>
          </p:cNvPicPr>
          <p:nvPr/>
        </p:nvPicPr>
        <p:blipFill>
          <a:blip r:embed="rId2">
            <a:extLst/>
          </a:blip>
          <a:srcRect l="20260" t="58463" r="33168" b="34506"/>
          <a:stretch>
            <a:fillRect/>
          </a:stretch>
        </p:blipFill>
        <p:spPr>
          <a:xfrm>
            <a:off x="516725" y="1566028"/>
            <a:ext cx="5985188" cy="6775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1" name="IMG_6342.png" descr="IMG_6342.png"/>
          <p:cNvPicPr>
            <a:picLocks noChangeAspect="1"/>
          </p:cNvPicPr>
          <p:nvPr/>
        </p:nvPicPr>
        <p:blipFill>
          <a:blip r:embed="rId2">
            <a:extLst/>
          </a:blip>
          <a:srcRect l="22904" t="65934" r="32852" b="11673"/>
          <a:stretch>
            <a:fillRect/>
          </a:stretch>
        </p:blipFill>
        <p:spPr>
          <a:xfrm>
            <a:off x="927503" y="2384565"/>
            <a:ext cx="5685999" cy="215828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34" name="تجميع"/>
          <p:cNvGrpSpPr/>
          <p:nvPr/>
        </p:nvGrpSpPr>
        <p:grpSpPr>
          <a:xfrm>
            <a:off x="4827874" y="1144461"/>
            <a:ext cx="1857265" cy="421569"/>
            <a:chOff x="0" y="0"/>
            <a:chExt cx="1857264" cy="421567"/>
          </a:xfrm>
        </p:grpSpPr>
        <p:pic>
          <p:nvPicPr>
            <p:cNvPr id="1632" name="Google Shape;4111;p86" descr="Google Shape;4111;p86"/>
            <p:cNvPicPr>
              <a:picLocks noChangeAspect="1"/>
            </p:cNvPicPr>
            <p:nvPr/>
          </p:nvPicPr>
          <p:blipFill>
            <a:blip r:embed="rId3">
              <a:alphaModFix amt="89000"/>
              <a:extLst/>
            </a:blip>
            <a:stretch>
              <a:fillRect/>
            </a:stretch>
          </p:blipFill>
          <p:spPr>
            <a:xfrm>
              <a:off x="0" y="13921"/>
              <a:ext cx="1857265" cy="348850"/>
            </a:xfrm>
            <a:prstGeom prst="rect">
              <a:avLst/>
            </a:prstGeom>
            <a:ln w="12700" cap="flat">
              <a:solidFill>
                <a:srgbClr val="095C74"/>
              </a:solidFill>
              <a:prstDash val="solid"/>
              <a:miter lim="400000"/>
            </a:ln>
            <a:effectLst/>
          </p:spPr>
        </p:pic>
        <p:sp>
          <p:nvSpPr>
            <p:cNvPr id="1633" name="مثال"/>
            <p:cNvSpPr txBox="1"/>
            <p:nvPr/>
          </p:nvSpPr>
          <p:spPr>
            <a:xfrm>
              <a:off x="823481" y="0"/>
              <a:ext cx="480289" cy="4215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defTabSz="592566">
                <a:defRPr sz="30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</p:grpSp>
      <p:pic>
        <p:nvPicPr>
          <p:cNvPr id="1635" name="IMG_6342.png" descr="IMG_6342.pn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102423" y="367643"/>
            <a:ext cx="3007102" cy="11113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r"/>
      </p:transition>
    </mc:Choice>
    <mc:Fallback>
      <p:transition spd="fast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7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83922" y="715158"/>
            <a:ext cx="802455" cy="601842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sp>
        <p:nvSpPr>
          <p:cNvPr id="1638" name="١٤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١٤</a:t>
            </a:r>
          </a:p>
        </p:txBody>
      </p:sp>
      <p:grpSp>
        <p:nvGrpSpPr>
          <p:cNvPr id="1641" name="تجميع"/>
          <p:cNvGrpSpPr/>
          <p:nvPr/>
        </p:nvGrpSpPr>
        <p:grpSpPr>
          <a:xfrm>
            <a:off x="2742456" y="999864"/>
            <a:ext cx="1962692" cy="517501"/>
            <a:chOff x="0" y="0"/>
            <a:chExt cx="1962691" cy="517500"/>
          </a:xfrm>
        </p:grpSpPr>
        <p:pic>
          <p:nvPicPr>
            <p:cNvPr id="1639" name="Google Shape;2483;p58" descr="Google Shape;2483;p58"/>
            <p:cNvPicPr>
              <a:picLocks noChangeAspect="1"/>
            </p:cNvPicPr>
            <p:nvPr/>
          </p:nvPicPr>
          <p:blipFill>
            <a:blip r:embed="rId3">
              <a:alphaModFix amt="83789"/>
              <a:extLst/>
            </a:blip>
            <a:stretch>
              <a:fillRect/>
            </a:stretch>
          </p:blipFill>
          <p:spPr>
            <a:xfrm>
              <a:off x="0" y="0"/>
              <a:ext cx="1962692" cy="517501"/>
            </a:xfrm>
            <a:prstGeom prst="rect">
              <a:avLst/>
            </a:prstGeom>
            <a:ln w="12700" cap="flat">
              <a:solidFill>
                <a:srgbClr val="CF7384"/>
              </a:solidFill>
              <a:prstDash val="solid"/>
              <a:miter lim="400000"/>
            </a:ln>
            <a:effectLst/>
          </p:spPr>
        </p:pic>
        <p:sp>
          <p:nvSpPr>
            <p:cNvPr id="1640" name="تحقق من فهمك"/>
            <p:cNvSpPr txBox="1"/>
            <p:nvPr/>
          </p:nvSpPr>
          <p:spPr>
            <a:xfrm>
              <a:off x="353372" y="86539"/>
              <a:ext cx="1354498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592566">
                <a:defRPr sz="27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</p:grpSp>
      <p:sp>
        <p:nvSpPr>
          <p:cNvPr id="1642" name="Google Shape;4451;p94"/>
          <p:cNvSpPr/>
          <p:nvPr/>
        </p:nvSpPr>
        <p:spPr>
          <a:xfrm>
            <a:off x="4438851" y="1016078"/>
            <a:ext cx="266297" cy="4850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6365" y="10765"/>
                </a:lnTo>
                <a:lnTo>
                  <a:pt x="21600" y="21600"/>
                </a:lnTo>
                <a:lnTo>
                  <a:pt x="0" y="10765"/>
                </a:lnTo>
                <a:lnTo>
                  <a:pt x="21600" y="0"/>
                </a:lnTo>
                <a:close/>
              </a:path>
            </a:pathLst>
          </a:custGeom>
          <a:solidFill>
            <a:srgbClr val="B51A00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645" name="تجميع"/>
          <p:cNvGrpSpPr/>
          <p:nvPr/>
        </p:nvGrpSpPr>
        <p:grpSpPr>
          <a:xfrm>
            <a:off x="521403" y="1636812"/>
            <a:ext cx="6195446" cy="934938"/>
            <a:chOff x="0" y="0"/>
            <a:chExt cx="6195445" cy="934937"/>
          </a:xfrm>
        </p:grpSpPr>
        <p:pic>
          <p:nvPicPr>
            <p:cNvPr id="1643" name="IMG_6342.png" descr="IMG_6342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23661" t="91491" r="33348" b="1676"/>
            <a:stretch>
              <a:fillRect/>
            </a:stretch>
          </p:blipFill>
          <p:spPr>
            <a:xfrm>
              <a:off x="141386" y="0"/>
              <a:ext cx="6054060" cy="7216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44" name="مستطيل مستدير الزوايا"/>
            <p:cNvSpPr/>
            <p:nvPr/>
          </p:nvSpPr>
          <p:spPr>
            <a:xfrm>
              <a:off x="0" y="508480"/>
              <a:ext cx="1938558" cy="426458"/>
            </a:xfrm>
            <a:prstGeom prst="roundRect">
              <a:avLst>
                <a:gd name="adj" fmla="val 45457"/>
              </a:avLst>
            </a:prstGeom>
            <a:solidFill>
              <a:srgbClr val="FEFEF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660" name="تجميع"/>
          <p:cNvGrpSpPr/>
          <p:nvPr/>
        </p:nvGrpSpPr>
        <p:grpSpPr>
          <a:xfrm>
            <a:off x="6879063" y="3419389"/>
            <a:ext cx="1733889" cy="1478437"/>
            <a:chOff x="0" y="0"/>
            <a:chExt cx="1733888" cy="1478435"/>
          </a:xfrm>
        </p:grpSpPr>
        <p:pic>
          <p:nvPicPr>
            <p:cNvPr id="1646" name="IMG_4622.png" descr="IMG_4622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91328" t="26734" r="1414" b="70164"/>
            <a:stretch>
              <a:fillRect/>
            </a:stretch>
          </p:blipFill>
          <p:spPr>
            <a:xfrm>
              <a:off x="189011" y="0"/>
              <a:ext cx="1150896" cy="368785"/>
            </a:xfrm>
            <a:prstGeom prst="rect">
              <a:avLst/>
            </a:prstGeom>
            <a:ln w="12700" cap="flat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1656" name="تجميع"/>
            <p:cNvGrpSpPr/>
            <p:nvPr/>
          </p:nvGrpSpPr>
          <p:grpSpPr>
            <a:xfrm>
              <a:off x="-1" y="375046"/>
              <a:ext cx="1384617" cy="903112"/>
              <a:chOff x="0" y="0"/>
              <a:chExt cx="1384615" cy="903110"/>
            </a:xfrm>
          </p:grpSpPr>
          <p:sp>
            <p:nvSpPr>
              <p:cNvPr id="1647" name="مستطيل مستدير الزوايا"/>
              <p:cNvSpPr/>
              <p:nvPr/>
            </p:nvSpPr>
            <p:spPr>
              <a:xfrm>
                <a:off x="190493" y="0"/>
                <a:ext cx="1194123" cy="760497"/>
              </a:xfrm>
              <a:prstGeom prst="roundRect">
                <a:avLst>
                  <a:gd name="adj" fmla="val 24520"/>
                </a:avLst>
              </a:pr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65B96D"/>
                </a:solidFill>
                <a:custDash>
                  <a:ds d="100000" sp="200000"/>
                </a:custDash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48" name="فكر…"/>
              <p:cNvSpPr txBox="1"/>
              <p:nvPr/>
            </p:nvSpPr>
            <p:spPr>
              <a:xfrm>
                <a:off x="967903" y="66287"/>
                <a:ext cx="410371" cy="62792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/>
              <a:p>
                <a:pPr algn="ctr" rtl="0">
                  <a:defRPr b="1" sz="1500">
                    <a:solidFill>
                      <a:srgbClr val="728383"/>
                    </a:solidFill>
                  </a:defRPr>
                </a:pPr>
                <a:r>
                  <a:t>فكر </a:t>
                </a:r>
              </a:p>
              <a:p>
                <a:pPr algn="ctr" rtl="0">
                  <a:defRPr b="1" sz="1500">
                    <a:solidFill>
                      <a:srgbClr val="728383"/>
                    </a:solidFill>
                  </a:defRPr>
                </a:pPr>
                <a:r>
                  <a:t>زاوج </a:t>
                </a:r>
              </a:p>
              <a:p>
                <a:pPr algn="ctr" rtl="0">
                  <a:defRPr b="1" sz="1500">
                    <a:solidFill>
                      <a:srgbClr val="728383"/>
                    </a:solidFill>
                  </a:defRPr>
                </a:pPr>
                <a:r>
                  <a:t>شارك</a:t>
                </a:r>
              </a:p>
            </p:txBody>
          </p:sp>
          <p:pic>
            <p:nvPicPr>
              <p:cNvPr id="1649" name="صورة 7" descr="صورة 7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 rot="1539754">
                <a:off x="83867" y="312677"/>
                <a:ext cx="513126" cy="50419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1655" name="تجميع"/>
              <p:cNvGrpSpPr/>
              <p:nvPr/>
            </p:nvGrpSpPr>
            <p:grpSpPr>
              <a:xfrm>
                <a:off x="579399" y="113497"/>
                <a:ext cx="388505" cy="390287"/>
                <a:chOff x="0" y="0"/>
                <a:chExt cx="388503" cy="390286"/>
              </a:xfrm>
            </p:grpSpPr>
            <p:sp>
              <p:nvSpPr>
                <p:cNvPr id="1650" name="Google Shape;9829;p102"/>
                <p:cNvSpPr/>
                <p:nvPr/>
              </p:nvSpPr>
              <p:spPr>
                <a:xfrm>
                  <a:off x="34672" y="57883"/>
                  <a:ext cx="67204" cy="672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969" y="0"/>
                      </a:moveTo>
                      <a:cubicBezTo>
                        <a:pt x="4978" y="0"/>
                        <a:pt x="0" y="4989"/>
                        <a:pt x="0" y="10969"/>
                      </a:cubicBezTo>
                      <a:cubicBezTo>
                        <a:pt x="0" y="16949"/>
                        <a:pt x="4978" y="21600"/>
                        <a:pt x="10969" y="21600"/>
                      </a:cubicBezTo>
                      <a:cubicBezTo>
                        <a:pt x="16949" y="21600"/>
                        <a:pt x="21600" y="16949"/>
                        <a:pt x="21600" y="10969"/>
                      </a:cubicBezTo>
                      <a:cubicBezTo>
                        <a:pt x="21600" y="4989"/>
                        <a:pt x="16949" y="0"/>
                        <a:pt x="10969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651" name="Google Shape;9830;p102"/>
                <p:cNvSpPr/>
                <p:nvPr/>
              </p:nvSpPr>
              <p:spPr>
                <a:xfrm>
                  <a:off x="113229" y="0"/>
                  <a:ext cx="161280" cy="1370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4570" y="0"/>
                      </a:moveTo>
                      <a:cubicBezTo>
                        <a:pt x="1938" y="0"/>
                        <a:pt x="0" y="2441"/>
                        <a:pt x="0" y="5538"/>
                      </a:cubicBezTo>
                      <a:lnTo>
                        <a:pt x="0" y="9287"/>
                      </a:lnTo>
                      <a:cubicBezTo>
                        <a:pt x="0" y="12219"/>
                        <a:pt x="2079" y="14500"/>
                        <a:pt x="4570" y="14500"/>
                      </a:cubicBezTo>
                      <a:lnTo>
                        <a:pt x="10108" y="14500"/>
                      </a:lnTo>
                      <a:lnTo>
                        <a:pt x="15786" y="21181"/>
                      </a:lnTo>
                      <a:cubicBezTo>
                        <a:pt x="16137" y="21486"/>
                        <a:pt x="16542" y="21600"/>
                        <a:pt x="16933" y="21600"/>
                      </a:cubicBezTo>
                      <a:cubicBezTo>
                        <a:pt x="17161" y="21600"/>
                        <a:pt x="17381" y="21564"/>
                        <a:pt x="17583" y="21507"/>
                      </a:cubicBezTo>
                      <a:cubicBezTo>
                        <a:pt x="18137" y="21181"/>
                        <a:pt x="18414" y="20364"/>
                        <a:pt x="18414" y="19873"/>
                      </a:cubicBezTo>
                      <a:lnTo>
                        <a:pt x="18414" y="14174"/>
                      </a:lnTo>
                      <a:cubicBezTo>
                        <a:pt x="20216" y="13357"/>
                        <a:pt x="21600" y="11402"/>
                        <a:pt x="21600" y="8962"/>
                      </a:cubicBezTo>
                      <a:lnTo>
                        <a:pt x="21600" y="5538"/>
                      </a:lnTo>
                      <a:cubicBezTo>
                        <a:pt x="21600" y="2441"/>
                        <a:pt x="19385" y="0"/>
                        <a:pt x="17030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652" name="Google Shape;9831;p102"/>
                <p:cNvSpPr/>
                <p:nvPr/>
              </p:nvSpPr>
              <p:spPr>
                <a:xfrm>
                  <a:off x="0" y="136472"/>
                  <a:ext cx="181832" cy="2519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6" h="21600" fill="norm" stroke="1" extrusionOk="0">
                      <a:moveTo>
                        <a:pt x="12423" y="12672"/>
                      </a:moveTo>
                      <a:lnTo>
                        <a:pt x="13863" y="15685"/>
                      </a:lnTo>
                      <a:lnTo>
                        <a:pt x="4382" y="15685"/>
                      </a:lnTo>
                      <a:lnTo>
                        <a:pt x="5224" y="12936"/>
                      </a:lnTo>
                      <a:lnTo>
                        <a:pt x="5224" y="12672"/>
                      </a:lnTo>
                      <a:close/>
                      <a:moveTo>
                        <a:pt x="5224" y="0"/>
                      </a:moveTo>
                      <a:cubicBezTo>
                        <a:pt x="4024" y="0"/>
                        <a:pt x="3064" y="619"/>
                        <a:pt x="2703" y="1418"/>
                      </a:cubicBezTo>
                      <a:lnTo>
                        <a:pt x="63" y="10191"/>
                      </a:lnTo>
                      <a:cubicBezTo>
                        <a:pt x="-295" y="11519"/>
                        <a:pt x="905" y="12672"/>
                        <a:pt x="2584" y="12672"/>
                      </a:cubicBezTo>
                      <a:lnTo>
                        <a:pt x="63" y="20382"/>
                      </a:lnTo>
                      <a:cubicBezTo>
                        <a:pt x="-177" y="20914"/>
                        <a:pt x="303" y="21355"/>
                        <a:pt x="905" y="21532"/>
                      </a:cubicBezTo>
                      <a:cubicBezTo>
                        <a:pt x="1034" y="21566"/>
                        <a:pt x="1160" y="21580"/>
                        <a:pt x="1282" y="21580"/>
                      </a:cubicBezTo>
                      <a:cubicBezTo>
                        <a:pt x="1830" y="21580"/>
                        <a:pt x="2287" y="21277"/>
                        <a:pt x="2584" y="20914"/>
                      </a:cubicBezTo>
                      <a:lnTo>
                        <a:pt x="3662" y="17721"/>
                      </a:lnTo>
                      <a:lnTo>
                        <a:pt x="14704" y="17721"/>
                      </a:lnTo>
                      <a:lnTo>
                        <a:pt x="15904" y="20115"/>
                      </a:lnTo>
                      <a:cubicBezTo>
                        <a:pt x="16300" y="21071"/>
                        <a:pt x="17363" y="21600"/>
                        <a:pt x="18395" y="21600"/>
                      </a:cubicBezTo>
                      <a:cubicBezTo>
                        <a:pt x="18608" y="21600"/>
                        <a:pt x="18818" y="21577"/>
                        <a:pt x="19023" y="21532"/>
                      </a:cubicBezTo>
                      <a:cubicBezTo>
                        <a:pt x="20463" y="21355"/>
                        <a:pt x="21305" y="20205"/>
                        <a:pt x="21065" y="19229"/>
                      </a:cubicBezTo>
                      <a:lnTo>
                        <a:pt x="17104" y="10368"/>
                      </a:lnTo>
                      <a:cubicBezTo>
                        <a:pt x="16864" y="9482"/>
                        <a:pt x="15782" y="8951"/>
                        <a:pt x="14582" y="8951"/>
                      </a:cubicBezTo>
                      <a:lnTo>
                        <a:pt x="11825" y="8951"/>
                      </a:lnTo>
                      <a:cubicBezTo>
                        <a:pt x="11105" y="8951"/>
                        <a:pt x="10503" y="8506"/>
                        <a:pt x="10503" y="7974"/>
                      </a:cubicBezTo>
                      <a:cubicBezTo>
                        <a:pt x="10503" y="7353"/>
                        <a:pt x="11105" y="6911"/>
                        <a:pt x="11825" y="6911"/>
                      </a:cubicBezTo>
                      <a:lnTo>
                        <a:pt x="15782" y="6911"/>
                      </a:lnTo>
                      <a:cubicBezTo>
                        <a:pt x="17222" y="6911"/>
                        <a:pt x="18422" y="6025"/>
                        <a:pt x="18422" y="4962"/>
                      </a:cubicBezTo>
                      <a:cubicBezTo>
                        <a:pt x="18422" y="3809"/>
                        <a:pt x="17222" y="2923"/>
                        <a:pt x="15782" y="2923"/>
                      </a:cubicBezTo>
                      <a:lnTo>
                        <a:pt x="8583" y="2923"/>
                      </a:lnTo>
                      <a:lnTo>
                        <a:pt x="7624" y="1063"/>
                      </a:lnTo>
                      <a:cubicBezTo>
                        <a:pt x="7262" y="442"/>
                        <a:pt x="6302" y="0"/>
                        <a:pt x="5224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653" name="Google Shape;9832;p102"/>
                <p:cNvSpPr/>
                <p:nvPr/>
              </p:nvSpPr>
              <p:spPr>
                <a:xfrm>
                  <a:off x="285895" y="57883"/>
                  <a:ext cx="67170" cy="672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636" y="0"/>
                      </a:moveTo>
                      <a:cubicBezTo>
                        <a:pt x="4653" y="0"/>
                        <a:pt x="0" y="4989"/>
                        <a:pt x="0" y="10969"/>
                      </a:cubicBezTo>
                      <a:cubicBezTo>
                        <a:pt x="0" y="16949"/>
                        <a:pt x="4653" y="21600"/>
                        <a:pt x="10636" y="21600"/>
                      </a:cubicBezTo>
                      <a:cubicBezTo>
                        <a:pt x="16619" y="21600"/>
                        <a:pt x="21600" y="16949"/>
                        <a:pt x="21600" y="10969"/>
                      </a:cubicBezTo>
                      <a:cubicBezTo>
                        <a:pt x="21600" y="4989"/>
                        <a:pt x="16619" y="0"/>
                        <a:pt x="10636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654" name="Google Shape;9833;p102"/>
                <p:cNvSpPr/>
                <p:nvPr/>
              </p:nvSpPr>
              <p:spPr>
                <a:xfrm>
                  <a:off x="206527" y="137489"/>
                  <a:ext cx="181977" cy="2527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23" h="21600" fill="norm" stroke="1" extrusionOk="0">
                      <a:moveTo>
                        <a:pt x="15809" y="12544"/>
                      </a:moveTo>
                      <a:lnTo>
                        <a:pt x="15809" y="12807"/>
                      </a:lnTo>
                      <a:lnTo>
                        <a:pt x="16651" y="15547"/>
                      </a:lnTo>
                      <a:lnTo>
                        <a:pt x="7289" y="15547"/>
                      </a:lnTo>
                      <a:lnTo>
                        <a:pt x="8610" y="12544"/>
                      </a:lnTo>
                      <a:close/>
                      <a:moveTo>
                        <a:pt x="15809" y="0"/>
                      </a:moveTo>
                      <a:cubicBezTo>
                        <a:pt x="14731" y="0"/>
                        <a:pt x="13890" y="443"/>
                        <a:pt x="13410" y="1060"/>
                      </a:cubicBezTo>
                      <a:lnTo>
                        <a:pt x="12450" y="3003"/>
                      </a:lnTo>
                      <a:lnTo>
                        <a:pt x="5251" y="3003"/>
                      </a:lnTo>
                      <a:cubicBezTo>
                        <a:pt x="3811" y="3003"/>
                        <a:pt x="2611" y="3886"/>
                        <a:pt x="2611" y="4946"/>
                      </a:cubicBezTo>
                      <a:cubicBezTo>
                        <a:pt x="2611" y="6095"/>
                        <a:pt x="3811" y="6979"/>
                        <a:pt x="5251" y="6979"/>
                      </a:cubicBezTo>
                      <a:lnTo>
                        <a:pt x="9212" y="6979"/>
                      </a:lnTo>
                      <a:cubicBezTo>
                        <a:pt x="9932" y="6979"/>
                        <a:pt x="10530" y="7419"/>
                        <a:pt x="10530" y="7949"/>
                      </a:cubicBezTo>
                      <a:cubicBezTo>
                        <a:pt x="10530" y="8479"/>
                        <a:pt x="9932" y="8921"/>
                        <a:pt x="9212" y="8921"/>
                      </a:cubicBezTo>
                      <a:lnTo>
                        <a:pt x="6451" y="8921"/>
                      </a:lnTo>
                      <a:cubicBezTo>
                        <a:pt x="5251" y="8921"/>
                        <a:pt x="4291" y="9451"/>
                        <a:pt x="3929" y="10335"/>
                      </a:cubicBezTo>
                      <a:lnTo>
                        <a:pt x="90" y="19169"/>
                      </a:lnTo>
                      <a:cubicBezTo>
                        <a:pt x="-268" y="20229"/>
                        <a:pt x="452" y="21289"/>
                        <a:pt x="2010" y="21552"/>
                      </a:cubicBezTo>
                      <a:cubicBezTo>
                        <a:pt x="2177" y="21578"/>
                        <a:pt x="2356" y="21592"/>
                        <a:pt x="2539" y="21592"/>
                      </a:cubicBezTo>
                      <a:cubicBezTo>
                        <a:pt x="3651" y="21592"/>
                        <a:pt x="4923" y="21115"/>
                        <a:pt x="5129" y="20052"/>
                      </a:cubicBezTo>
                      <a:lnTo>
                        <a:pt x="6329" y="17666"/>
                      </a:lnTo>
                      <a:lnTo>
                        <a:pt x="17371" y="17666"/>
                      </a:lnTo>
                      <a:lnTo>
                        <a:pt x="18449" y="20846"/>
                      </a:lnTo>
                      <a:cubicBezTo>
                        <a:pt x="18647" y="21283"/>
                        <a:pt x="19169" y="21600"/>
                        <a:pt x="19751" y="21600"/>
                      </a:cubicBezTo>
                      <a:cubicBezTo>
                        <a:pt x="19877" y="21600"/>
                        <a:pt x="20003" y="21583"/>
                        <a:pt x="20128" y="21552"/>
                      </a:cubicBezTo>
                      <a:cubicBezTo>
                        <a:pt x="20852" y="21376"/>
                        <a:pt x="21332" y="20846"/>
                        <a:pt x="20970" y="20316"/>
                      </a:cubicBezTo>
                      <a:lnTo>
                        <a:pt x="18449" y="12721"/>
                      </a:lnTo>
                      <a:cubicBezTo>
                        <a:pt x="20128" y="12544"/>
                        <a:pt x="21332" y="11394"/>
                        <a:pt x="21092" y="10158"/>
                      </a:cubicBezTo>
                      <a:lnTo>
                        <a:pt x="18331" y="1413"/>
                      </a:lnTo>
                      <a:cubicBezTo>
                        <a:pt x="18091" y="530"/>
                        <a:pt x="17009" y="0"/>
                        <a:pt x="15809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grpSp>
          <p:nvGrpSpPr>
            <p:cNvPr id="1659" name="تجميع"/>
            <p:cNvGrpSpPr/>
            <p:nvPr/>
          </p:nvGrpSpPr>
          <p:grpSpPr>
            <a:xfrm>
              <a:off x="72619" y="1077879"/>
              <a:ext cx="1661270" cy="400557"/>
              <a:chOff x="0" y="0"/>
              <a:chExt cx="1661269" cy="400555"/>
            </a:xfrm>
          </p:grpSpPr>
          <p:pic>
            <p:nvPicPr>
              <p:cNvPr id="1657" name="Picture 8" descr="Picture 8"/>
              <p:cNvPicPr>
                <a:picLocks noChangeAspect="0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1255796" y="0"/>
                <a:ext cx="405474" cy="39597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658" name="مربع نص 118"/>
              <p:cNvSpPr txBox="1"/>
              <p:nvPr/>
            </p:nvSpPr>
            <p:spPr>
              <a:xfrm>
                <a:off x="0" y="82878"/>
                <a:ext cx="1267383" cy="317678"/>
              </a:xfrm>
              <a:prstGeom prst="rect">
                <a:avLst/>
              </a:prstGeom>
              <a:noFill/>
              <a:ln w="12700" cap="flat">
                <a:solidFill>
                  <a:srgbClr val="A65C5C"/>
                </a:solidFill>
                <a:prstDash val="solid"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noAutofit/>
              </a:bodyPr>
              <a:lstStyle>
                <a:lvl1pPr algn="r">
                  <a:defRPr b="1" sz="1600">
                    <a:solidFill>
                      <a:srgbClr val="519457"/>
                    </a:solidFill>
                  </a:defRPr>
                </a:lvl1pPr>
              </a:lstStyle>
              <a:p>
                <a:pPr rtl="0">
                  <a:defRPr/>
                </a:pPr>
                <a:r>
                  <a:t>الاختيار العشوائي</a:t>
                </a: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r"/>
      </p:transition>
    </mc:Choice>
    <mc:Fallback>
      <p:transition spd="fast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2" name="Google Shape;826;p33" descr="Google Shape;826;p33"/>
          <p:cNvPicPr>
            <a:picLocks noChangeAspect="1"/>
          </p:cNvPicPr>
          <p:nvPr/>
        </p:nvPicPr>
        <p:blipFill>
          <a:blip r:embed="rId2">
            <a:alphaModFix amt="90000"/>
            <a:extLst/>
          </a:blip>
          <a:srcRect l="0" t="0" r="2656" b="0"/>
          <a:stretch>
            <a:fillRect/>
          </a:stretch>
        </p:blipFill>
        <p:spPr>
          <a:xfrm>
            <a:off x="2216470" y="150724"/>
            <a:ext cx="5058879" cy="739775"/>
          </a:xfrm>
          <a:prstGeom prst="rect">
            <a:avLst/>
          </a:prstGeom>
          <a:ln w="12700">
            <a:miter lim="400000"/>
          </a:ln>
        </p:spPr>
      </p:pic>
      <p:sp>
        <p:nvSpPr>
          <p:cNvPr id="983" name="Google Shape;1010;p30"/>
          <p:cNvSpPr txBox="1"/>
          <p:nvPr/>
        </p:nvSpPr>
        <p:spPr>
          <a:xfrm>
            <a:off x="3014927" y="109993"/>
            <a:ext cx="3030493" cy="82123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normAutofit fontScale="100000" lnSpcReduction="0"/>
          </a:bodyPr>
          <a:lstStyle>
            <a:lvl1pPr algn="r" defTabSz="905255" rtl="0">
              <a:defRPr sz="3564">
                <a:solidFill>
                  <a:schemeClr val="accent6">
                    <a:lumOff val="20749"/>
                  </a:schemeClr>
                </a:solidFill>
                <a:latin typeface="Boogaloo"/>
                <a:ea typeface="Boogaloo"/>
                <a:cs typeface="Boogaloo"/>
                <a:sym typeface="Boogaloo"/>
              </a:defRPr>
            </a:lvl1pPr>
          </a:lstStyle>
          <a:p>
            <a:pPr/>
            <a:r>
              <a:t>شجرة الذاكرة</a:t>
            </a:r>
          </a:p>
        </p:txBody>
      </p:sp>
      <p:sp>
        <p:nvSpPr>
          <p:cNvPr id="984" name="Google Shape;827;p33"/>
          <p:cNvSpPr txBox="1"/>
          <p:nvPr>
            <p:ph type="body" idx="4294967295"/>
          </p:nvPr>
        </p:nvSpPr>
        <p:spPr>
          <a:xfrm>
            <a:off x="819167" y="1112235"/>
            <a:ext cx="7054436" cy="3411251"/>
          </a:xfrm>
          <a:prstGeom prst="rect">
            <a:avLst/>
          </a:prstGeom>
          <a:solidFill>
            <a:schemeClr val="accent3">
              <a:lumOff val="44000"/>
            </a:schemeClr>
          </a:solidFill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/>
          <a:lstStyle>
            <a:lvl1pPr marL="0" indent="0" algn="r">
              <a:buSzTx/>
              <a:buNone/>
            </a:lvl1pPr>
          </a:lstStyle>
          <a:p>
            <a:pPr rtl="0">
              <a:defRPr/>
            </a:pPr>
            <a:r>
              <a:t>.</a:t>
            </a:r>
          </a:p>
        </p:txBody>
      </p:sp>
      <p:pic>
        <p:nvPicPr>
          <p:cNvPr id="985" name="IMG_0484.jpeg" descr="IMG_0484.jpeg"/>
          <p:cNvPicPr>
            <a:picLocks noChangeAspect="1"/>
          </p:cNvPicPr>
          <p:nvPr/>
        </p:nvPicPr>
        <p:blipFill>
          <a:blip r:embed="rId3">
            <a:extLst/>
          </a:blip>
          <a:srcRect l="11723" t="237" r="11252" b="37"/>
          <a:stretch>
            <a:fillRect/>
          </a:stretch>
        </p:blipFill>
        <p:spPr>
          <a:xfrm>
            <a:off x="5552291" y="962276"/>
            <a:ext cx="2750498" cy="35611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4" h="21600" fill="norm" stroke="1" extrusionOk="0">
                <a:moveTo>
                  <a:pt x="11672" y="0"/>
                </a:moveTo>
                <a:lnTo>
                  <a:pt x="11576" y="75"/>
                </a:lnTo>
                <a:cubicBezTo>
                  <a:pt x="11449" y="177"/>
                  <a:pt x="11425" y="230"/>
                  <a:pt x="11452" y="335"/>
                </a:cubicBezTo>
                <a:cubicBezTo>
                  <a:pt x="11492" y="492"/>
                  <a:pt x="11438" y="528"/>
                  <a:pt x="11240" y="469"/>
                </a:cubicBezTo>
                <a:cubicBezTo>
                  <a:pt x="11097" y="427"/>
                  <a:pt x="11093" y="430"/>
                  <a:pt x="11110" y="566"/>
                </a:cubicBezTo>
                <a:cubicBezTo>
                  <a:pt x="11124" y="681"/>
                  <a:pt x="11166" y="722"/>
                  <a:pt x="11340" y="785"/>
                </a:cubicBezTo>
                <a:cubicBezTo>
                  <a:pt x="11518" y="850"/>
                  <a:pt x="11545" y="878"/>
                  <a:pt x="11514" y="958"/>
                </a:cubicBezTo>
                <a:cubicBezTo>
                  <a:pt x="11454" y="1113"/>
                  <a:pt x="11375" y="1150"/>
                  <a:pt x="11303" y="1059"/>
                </a:cubicBezTo>
                <a:cubicBezTo>
                  <a:pt x="11170" y="892"/>
                  <a:pt x="11029" y="768"/>
                  <a:pt x="10923" y="725"/>
                </a:cubicBezTo>
                <a:cubicBezTo>
                  <a:pt x="10847" y="693"/>
                  <a:pt x="10872" y="739"/>
                  <a:pt x="11007" y="876"/>
                </a:cubicBezTo>
                <a:cubicBezTo>
                  <a:pt x="11273" y="1146"/>
                  <a:pt x="11360" y="1458"/>
                  <a:pt x="11268" y="1820"/>
                </a:cubicBezTo>
                <a:cubicBezTo>
                  <a:pt x="11195" y="2109"/>
                  <a:pt x="11001" y="2587"/>
                  <a:pt x="10933" y="2646"/>
                </a:cubicBezTo>
                <a:cubicBezTo>
                  <a:pt x="10910" y="2665"/>
                  <a:pt x="10821" y="2609"/>
                  <a:pt x="10734" y="2520"/>
                </a:cubicBezTo>
                <a:lnTo>
                  <a:pt x="10575" y="2359"/>
                </a:lnTo>
                <a:lnTo>
                  <a:pt x="10696" y="2296"/>
                </a:lnTo>
                <a:cubicBezTo>
                  <a:pt x="10816" y="2235"/>
                  <a:pt x="10853" y="2102"/>
                  <a:pt x="10786" y="1967"/>
                </a:cubicBezTo>
                <a:cubicBezTo>
                  <a:pt x="10739" y="1871"/>
                  <a:pt x="10538" y="1959"/>
                  <a:pt x="10538" y="2075"/>
                </a:cubicBezTo>
                <a:cubicBezTo>
                  <a:pt x="10538" y="2193"/>
                  <a:pt x="10440" y="2330"/>
                  <a:pt x="10354" y="2330"/>
                </a:cubicBezTo>
                <a:cubicBezTo>
                  <a:pt x="10316" y="2330"/>
                  <a:pt x="10226" y="2362"/>
                  <a:pt x="10155" y="2400"/>
                </a:cubicBezTo>
                <a:cubicBezTo>
                  <a:pt x="10034" y="2466"/>
                  <a:pt x="10034" y="2471"/>
                  <a:pt x="10131" y="2528"/>
                </a:cubicBezTo>
                <a:cubicBezTo>
                  <a:pt x="10255" y="2601"/>
                  <a:pt x="10439" y="2609"/>
                  <a:pt x="10525" y="2542"/>
                </a:cubicBezTo>
                <a:cubicBezTo>
                  <a:pt x="10598" y="2486"/>
                  <a:pt x="10727" y="2547"/>
                  <a:pt x="10821" y="2682"/>
                </a:cubicBezTo>
                <a:cubicBezTo>
                  <a:pt x="10885" y="2775"/>
                  <a:pt x="10672" y="3369"/>
                  <a:pt x="10423" y="3794"/>
                </a:cubicBezTo>
                <a:cubicBezTo>
                  <a:pt x="10259" y="4072"/>
                  <a:pt x="10247" y="4081"/>
                  <a:pt x="10165" y="3998"/>
                </a:cubicBezTo>
                <a:cubicBezTo>
                  <a:pt x="10082" y="3915"/>
                  <a:pt x="10081" y="3916"/>
                  <a:pt x="10127" y="4020"/>
                </a:cubicBezTo>
                <a:cubicBezTo>
                  <a:pt x="10195" y="4173"/>
                  <a:pt x="10187" y="5392"/>
                  <a:pt x="10118" y="5445"/>
                </a:cubicBezTo>
                <a:cubicBezTo>
                  <a:pt x="10043" y="5503"/>
                  <a:pt x="9186" y="5009"/>
                  <a:pt x="8620" y="4581"/>
                </a:cubicBezTo>
                <a:cubicBezTo>
                  <a:pt x="8187" y="4254"/>
                  <a:pt x="8182" y="4250"/>
                  <a:pt x="8222" y="4083"/>
                </a:cubicBezTo>
                <a:cubicBezTo>
                  <a:pt x="8244" y="3990"/>
                  <a:pt x="8308" y="3829"/>
                  <a:pt x="8365" y="3726"/>
                </a:cubicBezTo>
                <a:lnTo>
                  <a:pt x="8467" y="3536"/>
                </a:lnTo>
                <a:lnTo>
                  <a:pt x="8617" y="3628"/>
                </a:lnTo>
                <a:cubicBezTo>
                  <a:pt x="8798" y="3738"/>
                  <a:pt x="8904" y="3740"/>
                  <a:pt x="9080" y="3635"/>
                </a:cubicBezTo>
                <a:lnTo>
                  <a:pt x="9217" y="3553"/>
                </a:lnTo>
                <a:lnTo>
                  <a:pt x="9030" y="3481"/>
                </a:lnTo>
                <a:cubicBezTo>
                  <a:pt x="8928" y="3440"/>
                  <a:pt x="8782" y="3414"/>
                  <a:pt x="8707" y="3425"/>
                </a:cubicBezTo>
                <a:cubicBezTo>
                  <a:pt x="8520" y="3453"/>
                  <a:pt x="8487" y="3359"/>
                  <a:pt x="8632" y="3216"/>
                </a:cubicBezTo>
                <a:cubicBezTo>
                  <a:pt x="8763" y="3088"/>
                  <a:pt x="8779" y="2976"/>
                  <a:pt x="8688" y="2845"/>
                </a:cubicBezTo>
                <a:cubicBezTo>
                  <a:pt x="8631" y="2762"/>
                  <a:pt x="8621" y="2760"/>
                  <a:pt x="8520" y="2831"/>
                </a:cubicBezTo>
                <a:cubicBezTo>
                  <a:pt x="8389" y="2923"/>
                  <a:pt x="8378" y="2902"/>
                  <a:pt x="8331" y="2479"/>
                </a:cubicBezTo>
                <a:cubicBezTo>
                  <a:pt x="8311" y="2310"/>
                  <a:pt x="8272" y="2115"/>
                  <a:pt x="8244" y="2046"/>
                </a:cubicBezTo>
                <a:cubicBezTo>
                  <a:pt x="8206" y="1953"/>
                  <a:pt x="8203" y="1987"/>
                  <a:pt x="8225" y="2179"/>
                </a:cubicBezTo>
                <a:cubicBezTo>
                  <a:pt x="8278" y="2634"/>
                  <a:pt x="8279" y="3117"/>
                  <a:pt x="8228" y="3141"/>
                </a:cubicBezTo>
                <a:cubicBezTo>
                  <a:pt x="8201" y="3154"/>
                  <a:pt x="8106" y="3109"/>
                  <a:pt x="8017" y="3043"/>
                </a:cubicBezTo>
                <a:lnTo>
                  <a:pt x="7852" y="2922"/>
                </a:lnTo>
                <a:lnTo>
                  <a:pt x="7967" y="2828"/>
                </a:lnTo>
                <a:cubicBezTo>
                  <a:pt x="8105" y="2714"/>
                  <a:pt x="8114" y="2384"/>
                  <a:pt x="7976" y="2472"/>
                </a:cubicBezTo>
                <a:cubicBezTo>
                  <a:pt x="7933" y="2500"/>
                  <a:pt x="7876" y="2568"/>
                  <a:pt x="7849" y="2624"/>
                </a:cubicBezTo>
                <a:cubicBezTo>
                  <a:pt x="7789" y="2747"/>
                  <a:pt x="7684" y="2711"/>
                  <a:pt x="7684" y="2569"/>
                </a:cubicBezTo>
                <a:cubicBezTo>
                  <a:pt x="7684" y="2508"/>
                  <a:pt x="7622" y="2429"/>
                  <a:pt x="7532" y="2374"/>
                </a:cubicBezTo>
                <a:lnTo>
                  <a:pt x="7379" y="2280"/>
                </a:lnTo>
                <a:lnTo>
                  <a:pt x="7327" y="2419"/>
                </a:lnTo>
                <a:cubicBezTo>
                  <a:pt x="7280" y="2544"/>
                  <a:pt x="7289" y="2570"/>
                  <a:pt x="7426" y="2655"/>
                </a:cubicBezTo>
                <a:lnTo>
                  <a:pt x="7581" y="2749"/>
                </a:lnTo>
                <a:lnTo>
                  <a:pt x="7382" y="2867"/>
                </a:lnTo>
                <a:lnTo>
                  <a:pt x="7187" y="2983"/>
                </a:lnTo>
                <a:lnTo>
                  <a:pt x="7078" y="2819"/>
                </a:lnTo>
                <a:cubicBezTo>
                  <a:pt x="6989" y="2683"/>
                  <a:pt x="6720" y="2077"/>
                  <a:pt x="6602" y="1745"/>
                </a:cubicBezTo>
                <a:cubicBezTo>
                  <a:pt x="6585" y="1698"/>
                  <a:pt x="6588" y="1746"/>
                  <a:pt x="6605" y="1854"/>
                </a:cubicBezTo>
                <a:cubicBezTo>
                  <a:pt x="6653" y="2148"/>
                  <a:pt x="6932" y="2843"/>
                  <a:pt x="7152" y="3218"/>
                </a:cubicBezTo>
                <a:cubicBezTo>
                  <a:pt x="7379" y="3603"/>
                  <a:pt x="7648" y="3960"/>
                  <a:pt x="8032" y="4379"/>
                </a:cubicBezTo>
                <a:cubicBezTo>
                  <a:pt x="8181" y="4541"/>
                  <a:pt x="8290" y="4693"/>
                  <a:pt x="8272" y="4716"/>
                </a:cubicBezTo>
                <a:cubicBezTo>
                  <a:pt x="8230" y="4768"/>
                  <a:pt x="6612" y="3923"/>
                  <a:pt x="6425" y="3750"/>
                </a:cubicBezTo>
                <a:cubicBezTo>
                  <a:pt x="6330" y="3663"/>
                  <a:pt x="6288" y="3572"/>
                  <a:pt x="6288" y="3457"/>
                </a:cubicBezTo>
                <a:cubicBezTo>
                  <a:pt x="6288" y="3333"/>
                  <a:pt x="6256" y="3271"/>
                  <a:pt x="6164" y="3221"/>
                </a:cubicBezTo>
                <a:cubicBezTo>
                  <a:pt x="6048" y="3158"/>
                  <a:pt x="6035" y="3160"/>
                  <a:pt x="5996" y="3240"/>
                </a:cubicBezTo>
                <a:cubicBezTo>
                  <a:pt x="5973" y="3288"/>
                  <a:pt x="5967" y="3356"/>
                  <a:pt x="5984" y="3389"/>
                </a:cubicBezTo>
                <a:cubicBezTo>
                  <a:pt x="6072" y="3568"/>
                  <a:pt x="5832" y="3442"/>
                  <a:pt x="5107" y="2932"/>
                </a:cubicBezTo>
                <a:cubicBezTo>
                  <a:pt x="3904" y="2086"/>
                  <a:pt x="3943" y="2109"/>
                  <a:pt x="4202" y="2349"/>
                </a:cubicBezTo>
                <a:cubicBezTo>
                  <a:pt x="4329" y="2467"/>
                  <a:pt x="4423" y="2581"/>
                  <a:pt x="4407" y="2600"/>
                </a:cubicBezTo>
                <a:cubicBezTo>
                  <a:pt x="4392" y="2619"/>
                  <a:pt x="4304" y="2634"/>
                  <a:pt x="4212" y="2634"/>
                </a:cubicBezTo>
                <a:cubicBezTo>
                  <a:pt x="4091" y="2634"/>
                  <a:pt x="4056" y="2650"/>
                  <a:pt x="4087" y="2689"/>
                </a:cubicBezTo>
                <a:cubicBezTo>
                  <a:pt x="4111" y="2719"/>
                  <a:pt x="4124" y="2784"/>
                  <a:pt x="4115" y="2833"/>
                </a:cubicBezTo>
                <a:cubicBezTo>
                  <a:pt x="4107" y="2883"/>
                  <a:pt x="4146" y="2969"/>
                  <a:pt x="4205" y="3026"/>
                </a:cubicBezTo>
                <a:lnTo>
                  <a:pt x="4314" y="3129"/>
                </a:lnTo>
                <a:lnTo>
                  <a:pt x="4355" y="2987"/>
                </a:lnTo>
                <a:cubicBezTo>
                  <a:pt x="4378" y="2904"/>
                  <a:pt x="4369" y="2826"/>
                  <a:pt x="4333" y="2792"/>
                </a:cubicBezTo>
                <a:cubicBezTo>
                  <a:pt x="4300" y="2761"/>
                  <a:pt x="4291" y="2721"/>
                  <a:pt x="4311" y="2706"/>
                </a:cubicBezTo>
                <a:cubicBezTo>
                  <a:pt x="4416" y="2625"/>
                  <a:pt x="4611" y="2714"/>
                  <a:pt x="5129" y="3079"/>
                </a:cubicBezTo>
                <a:cubicBezTo>
                  <a:pt x="5442" y="3300"/>
                  <a:pt x="5971" y="3645"/>
                  <a:pt x="6301" y="3847"/>
                </a:cubicBezTo>
                <a:cubicBezTo>
                  <a:pt x="6705" y="4094"/>
                  <a:pt x="6880" y="4229"/>
                  <a:pt x="6842" y="4258"/>
                </a:cubicBezTo>
                <a:cubicBezTo>
                  <a:pt x="6758" y="4323"/>
                  <a:pt x="5148" y="4342"/>
                  <a:pt x="4998" y="4280"/>
                </a:cubicBezTo>
                <a:lnTo>
                  <a:pt x="4877" y="4229"/>
                </a:lnTo>
                <a:lnTo>
                  <a:pt x="5001" y="4128"/>
                </a:lnTo>
                <a:cubicBezTo>
                  <a:pt x="5094" y="4052"/>
                  <a:pt x="5126" y="3969"/>
                  <a:pt x="5132" y="3796"/>
                </a:cubicBezTo>
                <a:cubicBezTo>
                  <a:pt x="5139" y="3576"/>
                  <a:pt x="5133" y="3566"/>
                  <a:pt x="4986" y="3553"/>
                </a:cubicBezTo>
                <a:cubicBezTo>
                  <a:pt x="4876" y="3543"/>
                  <a:pt x="4825" y="3562"/>
                  <a:pt x="4802" y="3618"/>
                </a:cubicBezTo>
                <a:cubicBezTo>
                  <a:pt x="4785" y="3661"/>
                  <a:pt x="4747" y="3724"/>
                  <a:pt x="4718" y="3760"/>
                </a:cubicBezTo>
                <a:cubicBezTo>
                  <a:pt x="4690" y="3796"/>
                  <a:pt x="4603" y="3919"/>
                  <a:pt x="4526" y="4032"/>
                </a:cubicBezTo>
                <a:cubicBezTo>
                  <a:pt x="4448" y="4145"/>
                  <a:pt x="4346" y="4237"/>
                  <a:pt x="4299" y="4237"/>
                </a:cubicBezTo>
                <a:cubicBezTo>
                  <a:pt x="4145" y="4237"/>
                  <a:pt x="3408" y="4098"/>
                  <a:pt x="3341" y="4056"/>
                </a:cubicBezTo>
                <a:cubicBezTo>
                  <a:pt x="3292" y="4026"/>
                  <a:pt x="3297" y="3988"/>
                  <a:pt x="3357" y="3900"/>
                </a:cubicBezTo>
                <a:cubicBezTo>
                  <a:pt x="3463" y="3742"/>
                  <a:pt x="3453" y="3673"/>
                  <a:pt x="3332" y="3673"/>
                </a:cubicBezTo>
                <a:cubicBezTo>
                  <a:pt x="3195" y="3673"/>
                  <a:pt x="3099" y="3758"/>
                  <a:pt x="3099" y="3876"/>
                </a:cubicBezTo>
                <a:cubicBezTo>
                  <a:pt x="3099" y="3929"/>
                  <a:pt x="3076" y="3983"/>
                  <a:pt x="3049" y="3996"/>
                </a:cubicBezTo>
                <a:cubicBezTo>
                  <a:pt x="3022" y="4009"/>
                  <a:pt x="2783" y="3962"/>
                  <a:pt x="2517" y="3892"/>
                </a:cubicBezTo>
                <a:cubicBezTo>
                  <a:pt x="2252" y="3823"/>
                  <a:pt x="2036" y="3774"/>
                  <a:pt x="2036" y="3784"/>
                </a:cubicBezTo>
                <a:cubicBezTo>
                  <a:pt x="2036" y="3794"/>
                  <a:pt x="2236" y="3882"/>
                  <a:pt x="2480" y="3977"/>
                </a:cubicBezTo>
                <a:cubicBezTo>
                  <a:pt x="2724" y="4072"/>
                  <a:pt x="2937" y="4167"/>
                  <a:pt x="2956" y="4191"/>
                </a:cubicBezTo>
                <a:cubicBezTo>
                  <a:pt x="2986" y="4229"/>
                  <a:pt x="2728" y="4583"/>
                  <a:pt x="2670" y="4583"/>
                </a:cubicBezTo>
                <a:cubicBezTo>
                  <a:pt x="2657" y="4583"/>
                  <a:pt x="2584" y="4552"/>
                  <a:pt x="2508" y="4514"/>
                </a:cubicBezTo>
                <a:cubicBezTo>
                  <a:pt x="2387" y="4452"/>
                  <a:pt x="2347" y="4452"/>
                  <a:pt x="2172" y="4506"/>
                </a:cubicBezTo>
                <a:lnTo>
                  <a:pt x="1977" y="4566"/>
                </a:lnTo>
                <a:lnTo>
                  <a:pt x="2207" y="4665"/>
                </a:lnTo>
                <a:cubicBezTo>
                  <a:pt x="2482" y="4785"/>
                  <a:pt x="2443" y="4848"/>
                  <a:pt x="2029" y="4954"/>
                </a:cubicBezTo>
                <a:cubicBezTo>
                  <a:pt x="1713" y="5035"/>
                  <a:pt x="1283" y="5055"/>
                  <a:pt x="920" y="5005"/>
                </a:cubicBezTo>
                <a:cubicBezTo>
                  <a:pt x="672" y="4970"/>
                  <a:pt x="671" y="4970"/>
                  <a:pt x="773" y="5058"/>
                </a:cubicBezTo>
                <a:cubicBezTo>
                  <a:pt x="950" y="5209"/>
                  <a:pt x="927" y="5948"/>
                  <a:pt x="745" y="5948"/>
                </a:cubicBezTo>
                <a:cubicBezTo>
                  <a:pt x="700" y="5948"/>
                  <a:pt x="563" y="6024"/>
                  <a:pt x="441" y="6119"/>
                </a:cubicBezTo>
                <a:cubicBezTo>
                  <a:pt x="319" y="6214"/>
                  <a:pt x="182" y="6288"/>
                  <a:pt x="139" y="6280"/>
                </a:cubicBezTo>
                <a:cubicBezTo>
                  <a:pt x="88" y="6272"/>
                  <a:pt x="75" y="6290"/>
                  <a:pt x="99" y="6338"/>
                </a:cubicBezTo>
                <a:cubicBezTo>
                  <a:pt x="118" y="6378"/>
                  <a:pt x="133" y="6820"/>
                  <a:pt x="133" y="7318"/>
                </a:cubicBezTo>
                <a:lnTo>
                  <a:pt x="133" y="8223"/>
                </a:lnTo>
                <a:lnTo>
                  <a:pt x="913" y="8223"/>
                </a:lnTo>
                <a:lnTo>
                  <a:pt x="1694" y="8223"/>
                </a:lnTo>
                <a:lnTo>
                  <a:pt x="1709" y="8059"/>
                </a:lnTo>
                <a:cubicBezTo>
                  <a:pt x="1729" y="7878"/>
                  <a:pt x="1811" y="7846"/>
                  <a:pt x="2060" y="7920"/>
                </a:cubicBezTo>
                <a:lnTo>
                  <a:pt x="2219" y="7965"/>
                </a:lnTo>
                <a:lnTo>
                  <a:pt x="2104" y="8062"/>
                </a:lnTo>
                <a:cubicBezTo>
                  <a:pt x="2040" y="8116"/>
                  <a:pt x="1982" y="8236"/>
                  <a:pt x="1970" y="8336"/>
                </a:cubicBezTo>
                <a:lnTo>
                  <a:pt x="1949" y="8514"/>
                </a:lnTo>
                <a:lnTo>
                  <a:pt x="2147" y="8418"/>
                </a:lnTo>
                <a:cubicBezTo>
                  <a:pt x="2267" y="8360"/>
                  <a:pt x="2352" y="8282"/>
                  <a:pt x="2362" y="8218"/>
                </a:cubicBezTo>
                <a:cubicBezTo>
                  <a:pt x="2395" y="8010"/>
                  <a:pt x="2413" y="8001"/>
                  <a:pt x="2608" y="8093"/>
                </a:cubicBezTo>
                <a:cubicBezTo>
                  <a:pt x="2850" y="8207"/>
                  <a:pt x="2875" y="8202"/>
                  <a:pt x="2875" y="8050"/>
                </a:cubicBezTo>
                <a:cubicBezTo>
                  <a:pt x="2875" y="7959"/>
                  <a:pt x="2832" y="7901"/>
                  <a:pt x="2732" y="7850"/>
                </a:cubicBezTo>
                <a:cubicBezTo>
                  <a:pt x="2600" y="7783"/>
                  <a:pt x="2595" y="7772"/>
                  <a:pt x="2679" y="7708"/>
                </a:cubicBezTo>
                <a:cubicBezTo>
                  <a:pt x="2763" y="7645"/>
                  <a:pt x="2782" y="7647"/>
                  <a:pt x="2894" y="7754"/>
                </a:cubicBezTo>
                <a:cubicBezTo>
                  <a:pt x="3033" y="7886"/>
                  <a:pt x="3323" y="7964"/>
                  <a:pt x="3323" y="7869"/>
                </a:cubicBezTo>
                <a:cubicBezTo>
                  <a:pt x="3322" y="7837"/>
                  <a:pt x="3282" y="7756"/>
                  <a:pt x="3236" y="7686"/>
                </a:cubicBezTo>
                <a:cubicBezTo>
                  <a:pt x="3134" y="7535"/>
                  <a:pt x="3190" y="7474"/>
                  <a:pt x="3413" y="7494"/>
                </a:cubicBezTo>
                <a:cubicBezTo>
                  <a:pt x="3553" y="7506"/>
                  <a:pt x="3575" y="7531"/>
                  <a:pt x="3612" y="7698"/>
                </a:cubicBezTo>
                <a:cubicBezTo>
                  <a:pt x="3635" y="7803"/>
                  <a:pt x="3667" y="7898"/>
                  <a:pt x="3683" y="7910"/>
                </a:cubicBezTo>
                <a:cubicBezTo>
                  <a:pt x="3725" y="7942"/>
                  <a:pt x="4191" y="8006"/>
                  <a:pt x="4582" y="8033"/>
                </a:cubicBezTo>
                <a:cubicBezTo>
                  <a:pt x="5070" y="8066"/>
                  <a:pt x="5058" y="8056"/>
                  <a:pt x="4942" y="8317"/>
                </a:cubicBezTo>
                <a:cubicBezTo>
                  <a:pt x="4842" y="8544"/>
                  <a:pt x="4836" y="8547"/>
                  <a:pt x="4634" y="8534"/>
                </a:cubicBezTo>
                <a:cubicBezTo>
                  <a:pt x="4501" y="8525"/>
                  <a:pt x="4392" y="8546"/>
                  <a:pt x="4324" y="8594"/>
                </a:cubicBezTo>
                <a:cubicBezTo>
                  <a:pt x="4177" y="8696"/>
                  <a:pt x="4248" y="8750"/>
                  <a:pt x="4507" y="8736"/>
                </a:cubicBezTo>
                <a:cubicBezTo>
                  <a:pt x="4744" y="8723"/>
                  <a:pt x="4832" y="8778"/>
                  <a:pt x="4833" y="8943"/>
                </a:cubicBezTo>
                <a:cubicBezTo>
                  <a:pt x="4834" y="8994"/>
                  <a:pt x="4882" y="9082"/>
                  <a:pt x="4942" y="9138"/>
                </a:cubicBezTo>
                <a:lnTo>
                  <a:pt x="5054" y="9241"/>
                </a:lnTo>
                <a:lnTo>
                  <a:pt x="5054" y="9126"/>
                </a:lnTo>
                <a:cubicBezTo>
                  <a:pt x="5056" y="9004"/>
                  <a:pt x="5177" y="8894"/>
                  <a:pt x="5250" y="8948"/>
                </a:cubicBezTo>
                <a:cubicBezTo>
                  <a:pt x="5321" y="8999"/>
                  <a:pt x="5106" y="8685"/>
                  <a:pt x="5017" y="8606"/>
                </a:cubicBezTo>
                <a:cubicBezTo>
                  <a:pt x="4946" y="8543"/>
                  <a:pt x="4950" y="8508"/>
                  <a:pt x="5057" y="8315"/>
                </a:cubicBezTo>
                <a:cubicBezTo>
                  <a:pt x="5124" y="8194"/>
                  <a:pt x="5288" y="8020"/>
                  <a:pt x="5418" y="7927"/>
                </a:cubicBezTo>
                <a:cubicBezTo>
                  <a:pt x="5644" y="7765"/>
                  <a:pt x="5665" y="7757"/>
                  <a:pt x="5956" y="7778"/>
                </a:cubicBezTo>
                <a:cubicBezTo>
                  <a:pt x="6122" y="7790"/>
                  <a:pt x="6285" y="7813"/>
                  <a:pt x="6316" y="7828"/>
                </a:cubicBezTo>
                <a:cubicBezTo>
                  <a:pt x="6347" y="7844"/>
                  <a:pt x="6662" y="7864"/>
                  <a:pt x="7016" y="7872"/>
                </a:cubicBezTo>
                <a:cubicBezTo>
                  <a:pt x="7369" y="7879"/>
                  <a:pt x="7678" y="7899"/>
                  <a:pt x="7703" y="7917"/>
                </a:cubicBezTo>
                <a:cubicBezTo>
                  <a:pt x="7727" y="7935"/>
                  <a:pt x="7686" y="7981"/>
                  <a:pt x="7613" y="8018"/>
                </a:cubicBezTo>
                <a:cubicBezTo>
                  <a:pt x="7539" y="8056"/>
                  <a:pt x="7255" y="8236"/>
                  <a:pt x="6981" y="8420"/>
                </a:cubicBezTo>
                <a:cubicBezTo>
                  <a:pt x="6113" y="9007"/>
                  <a:pt x="5493" y="9277"/>
                  <a:pt x="4582" y="9460"/>
                </a:cubicBezTo>
                <a:cubicBezTo>
                  <a:pt x="4000" y="9577"/>
                  <a:pt x="4099" y="9594"/>
                  <a:pt x="4802" y="9499"/>
                </a:cubicBezTo>
                <a:cubicBezTo>
                  <a:pt x="5311" y="9430"/>
                  <a:pt x="5408" y="9439"/>
                  <a:pt x="5356" y="9545"/>
                </a:cubicBezTo>
                <a:cubicBezTo>
                  <a:pt x="5338" y="9580"/>
                  <a:pt x="5342" y="9661"/>
                  <a:pt x="5362" y="9723"/>
                </a:cubicBezTo>
                <a:cubicBezTo>
                  <a:pt x="5397" y="9832"/>
                  <a:pt x="5402" y="9833"/>
                  <a:pt x="5508" y="9759"/>
                </a:cubicBezTo>
                <a:cubicBezTo>
                  <a:pt x="5628" y="9675"/>
                  <a:pt x="5649" y="9522"/>
                  <a:pt x="5555" y="9448"/>
                </a:cubicBezTo>
                <a:cubicBezTo>
                  <a:pt x="5511" y="9415"/>
                  <a:pt x="5649" y="9339"/>
                  <a:pt x="6043" y="9179"/>
                </a:cubicBezTo>
                <a:cubicBezTo>
                  <a:pt x="6521" y="8984"/>
                  <a:pt x="6600" y="8964"/>
                  <a:pt x="6655" y="9022"/>
                </a:cubicBezTo>
                <a:cubicBezTo>
                  <a:pt x="6750" y="9122"/>
                  <a:pt x="6806" y="9104"/>
                  <a:pt x="6776" y="8981"/>
                </a:cubicBezTo>
                <a:cubicBezTo>
                  <a:pt x="6755" y="8895"/>
                  <a:pt x="6786" y="8855"/>
                  <a:pt x="6929" y="8786"/>
                </a:cubicBezTo>
                <a:cubicBezTo>
                  <a:pt x="7027" y="8739"/>
                  <a:pt x="7204" y="8641"/>
                  <a:pt x="7320" y="8570"/>
                </a:cubicBezTo>
                <a:cubicBezTo>
                  <a:pt x="7557" y="8424"/>
                  <a:pt x="7601" y="8429"/>
                  <a:pt x="7656" y="8601"/>
                </a:cubicBezTo>
                <a:cubicBezTo>
                  <a:pt x="7714" y="8781"/>
                  <a:pt x="7930" y="8977"/>
                  <a:pt x="8209" y="9104"/>
                </a:cubicBezTo>
                <a:cubicBezTo>
                  <a:pt x="8543" y="9255"/>
                  <a:pt x="8595" y="9248"/>
                  <a:pt x="8312" y="9090"/>
                </a:cubicBezTo>
                <a:cubicBezTo>
                  <a:pt x="8063" y="8950"/>
                  <a:pt x="7818" y="8664"/>
                  <a:pt x="7762" y="8447"/>
                </a:cubicBezTo>
                <a:cubicBezTo>
                  <a:pt x="7727" y="8312"/>
                  <a:pt x="7735" y="8308"/>
                  <a:pt x="8141" y="8160"/>
                </a:cubicBezTo>
                <a:cubicBezTo>
                  <a:pt x="8844" y="7904"/>
                  <a:pt x="9392" y="7813"/>
                  <a:pt x="10258" y="7811"/>
                </a:cubicBezTo>
                <a:lnTo>
                  <a:pt x="11013" y="7811"/>
                </a:lnTo>
                <a:lnTo>
                  <a:pt x="11029" y="8050"/>
                </a:lnTo>
                <a:cubicBezTo>
                  <a:pt x="11040" y="8208"/>
                  <a:pt x="11018" y="8317"/>
                  <a:pt x="10964" y="8375"/>
                </a:cubicBezTo>
                <a:cubicBezTo>
                  <a:pt x="10884" y="8459"/>
                  <a:pt x="10880" y="8459"/>
                  <a:pt x="10821" y="8339"/>
                </a:cubicBezTo>
                <a:cubicBezTo>
                  <a:pt x="10772" y="8241"/>
                  <a:pt x="10744" y="8223"/>
                  <a:pt x="10684" y="8262"/>
                </a:cubicBezTo>
                <a:cubicBezTo>
                  <a:pt x="10642" y="8289"/>
                  <a:pt x="10593" y="8369"/>
                  <a:pt x="10575" y="8440"/>
                </a:cubicBezTo>
                <a:cubicBezTo>
                  <a:pt x="10551" y="8534"/>
                  <a:pt x="10491" y="8585"/>
                  <a:pt x="10345" y="8632"/>
                </a:cubicBezTo>
                <a:cubicBezTo>
                  <a:pt x="10114" y="8707"/>
                  <a:pt x="10102" y="8733"/>
                  <a:pt x="10274" y="8784"/>
                </a:cubicBezTo>
                <a:cubicBezTo>
                  <a:pt x="10358" y="8809"/>
                  <a:pt x="10438" y="8802"/>
                  <a:pt x="10519" y="8762"/>
                </a:cubicBezTo>
                <a:cubicBezTo>
                  <a:pt x="10622" y="8712"/>
                  <a:pt x="10650" y="8712"/>
                  <a:pt x="10706" y="8765"/>
                </a:cubicBezTo>
                <a:cubicBezTo>
                  <a:pt x="10757" y="8813"/>
                  <a:pt x="10741" y="8887"/>
                  <a:pt x="10625" y="9111"/>
                </a:cubicBezTo>
                <a:cubicBezTo>
                  <a:pt x="10410" y="9527"/>
                  <a:pt x="10281" y="9954"/>
                  <a:pt x="10202" y="10510"/>
                </a:cubicBezTo>
                <a:cubicBezTo>
                  <a:pt x="10103" y="11204"/>
                  <a:pt x="10163" y="13090"/>
                  <a:pt x="10339" y="14763"/>
                </a:cubicBezTo>
                <a:cubicBezTo>
                  <a:pt x="10537" y="16650"/>
                  <a:pt x="10578" y="18078"/>
                  <a:pt x="10460" y="19053"/>
                </a:cubicBezTo>
                <a:cubicBezTo>
                  <a:pt x="10361" y="19873"/>
                  <a:pt x="10136" y="21004"/>
                  <a:pt x="10006" y="21335"/>
                </a:cubicBezTo>
                <a:cubicBezTo>
                  <a:pt x="9962" y="21449"/>
                  <a:pt x="9923" y="21558"/>
                  <a:pt x="9922" y="21576"/>
                </a:cubicBezTo>
                <a:cubicBezTo>
                  <a:pt x="9922" y="21586"/>
                  <a:pt x="10980" y="21594"/>
                  <a:pt x="12512" y="21600"/>
                </a:cubicBezTo>
                <a:lnTo>
                  <a:pt x="12478" y="21056"/>
                </a:lnTo>
                <a:cubicBezTo>
                  <a:pt x="12438" y="20395"/>
                  <a:pt x="12359" y="19970"/>
                  <a:pt x="11744" y="17233"/>
                </a:cubicBezTo>
                <a:cubicBezTo>
                  <a:pt x="10950" y="13704"/>
                  <a:pt x="10810" y="12901"/>
                  <a:pt x="10805" y="11817"/>
                </a:cubicBezTo>
                <a:cubicBezTo>
                  <a:pt x="10800" y="10613"/>
                  <a:pt x="11062" y="9711"/>
                  <a:pt x="11520" y="9364"/>
                </a:cubicBezTo>
                <a:cubicBezTo>
                  <a:pt x="11757" y="9184"/>
                  <a:pt x="12268" y="9011"/>
                  <a:pt x="12387" y="9068"/>
                </a:cubicBezTo>
                <a:cubicBezTo>
                  <a:pt x="12420" y="9084"/>
                  <a:pt x="12483" y="9073"/>
                  <a:pt x="12527" y="9044"/>
                </a:cubicBezTo>
                <a:cubicBezTo>
                  <a:pt x="12588" y="9005"/>
                  <a:pt x="12873" y="9000"/>
                  <a:pt x="13659" y="9022"/>
                </a:cubicBezTo>
                <a:lnTo>
                  <a:pt x="14706" y="9051"/>
                </a:lnTo>
                <a:lnTo>
                  <a:pt x="14856" y="9188"/>
                </a:lnTo>
                <a:cubicBezTo>
                  <a:pt x="14938" y="9264"/>
                  <a:pt x="15048" y="9382"/>
                  <a:pt x="15098" y="9448"/>
                </a:cubicBezTo>
                <a:cubicBezTo>
                  <a:pt x="15189" y="9568"/>
                  <a:pt x="15189" y="9568"/>
                  <a:pt x="15017" y="9614"/>
                </a:cubicBezTo>
                <a:cubicBezTo>
                  <a:pt x="14851" y="9659"/>
                  <a:pt x="14734" y="9763"/>
                  <a:pt x="14734" y="9870"/>
                </a:cubicBezTo>
                <a:cubicBezTo>
                  <a:pt x="14734" y="9949"/>
                  <a:pt x="15028" y="9878"/>
                  <a:pt x="15132" y="9773"/>
                </a:cubicBezTo>
                <a:cubicBezTo>
                  <a:pt x="15182" y="9724"/>
                  <a:pt x="15253" y="9696"/>
                  <a:pt x="15288" y="9713"/>
                </a:cubicBezTo>
                <a:cubicBezTo>
                  <a:pt x="15385" y="9760"/>
                  <a:pt x="15366" y="9718"/>
                  <a:pt x="15154" y="9393"/>
                </a:cubicBezTo>
                <a:cubicBezTo>
                  <a:pt x="15047" y="9228"/>
                  <a:pt x="14983" y="9081"/>
                  <a:pt x="15011" y="9068"/>
                </a:cubicBezTo>
                <a:cubicBezTo>
                  <a:pt x="15071" y="9039"/>
                  <a:pt x="15574" y="9188"/>
                  <a:pt x="15854" y="9316"/>
                </a:cubicBezTo>
                <a:cubicBezTo>
                  <a:pt x="16274" y="9509"/>
                  <a:pt x="16793" y="9974"/>
                  <a:pt x="16730" y="10101"/>
                </a:cubicBezTo>
                <a:cubicBezTo>
                  <a:pt x="16712" y="10137"/>
                  <a:pt x="16642" y="10151"/>
                  <a:pt x="16538" y="10139"/>
                </a:cubicBezTo>
                <a:cubicBezTo>
                  <a:pt x="16345" y="10117"/>
                  <a:pt x="16257" y="10189"/>
                  <a:pt x="16360" y="10286"/>
                </a:cubicBezTo>
                <a:cubicBezTo>
                  <a:pt x="16407" y="10330"/>
                  <a:pt x="16488" y="10345"/>
                  <a:pt x="16590" y="10329"/>
                </a:cubicBezTo>
                <a:cubicBezTo>
                  <a:pt x="16682" y="10315"/>
                  <a:pt x="16761" y="10327"/>
                  <a:pt x="16786" y="10358"/>
                </a:cubicBezTo>
                <a:cubicBezTo>
                  <a:pt x="16814" y="10393"/>
                  <a:pt x="16839" y="10373"/>
                  <a:pt x="16861" y="10303"/>
                </a:cubicBezTo>
                <a:cubicBezTo>
                  <a:pt x="16890" y="10207"/>
                  <a:pt x="16916" y="10197"/>
                  <a:pt x="17141" y="10207"/>
                </a:cubicBezTo>
                <a:lnTo>
                  <a:pt x="17392" y="10219"/>
                </a:lnTo>
                <a:lnTo>
                  <a:pt x="17209" y="10086"/>
                </a:lnTo>
                <a:cubicBezTo>
                  <a:pt x="17108" y="10014"/>
                  <a:pt x="16979" y="9956"/>
                  <a:pt x="16920" y="9956"/>
                </a:cubicBezTo>
                <a:cubicBezTo>
                  <a:pt x="16861" y="9956"/>
                  <a:pt x="16750" y="9894"/>
                  <a:pt x="16674" y="9819"/>
                </a:cubicBezTo>
                <a:cubicBezTo>
                  <a:pt x="16542" y="9688"/>
                  <a:pt x="16540" y="9673"/>
                  <a:pt x="16612" y="9487"/>
                </a:cubicBezTo>
                <a:cubicBezTo>
                  <a:pt x="16661" y="9361"/>
                  <a:pt x="16670" y="9265"/>
                  <a:pt x="16637" y="9217"/>
                </a:cubicBezTo>
                <a:cubicBezTo>
                  <a:pt x="16609" y="9177"/>
                  <a:pt x="16603" y="9131"/>
                  <a:pt x="16625" y="9114"/>
                </a:cubicBezTo>
                <a:cubicBezTo>
                  <a:pt x="16647" y="9097"/>
                  <a:pt x="16664" y="9067"/>
                  <a:pt x="16665" y="9051"/>
                </a:cubicBezTo>
                <a:cubicBezTo>
                  <a:pt x="16666" y="9035"/>
                  <a:pt x="16715" y="8958"/>
                  <a:pt x="16771" y="8878"/>
                </a:cubicBezTo>
                <a:cubicBezTo>
                  <a:pt x="16899" y="8691"/>
                  <a:pt x="16814" y="8606"/>
                  <a:pt x="16637" y="8743"/>
                </a:cubicBezTo>
                <a:cubicBezTo>
                  <a:pt x="16555" y="8806"/>
                  <a:pt x="16523" y="8873"/>
                  <a:pt x="16541" y="8943"/>
                </a:cubicBezTo>
                <a:cubicBezTo>
                  <a:pt x="16555" y="9001"/>
                  <a:pt x="16550" y="9053"/>
                  <a:pt x="16531" y="9061"/>
                </a:cubicBezTo>
                <a:cubicBezTo>
                  <a:pt x="16453" y="9094"/>
                  <a:pt x="15271" y="8932"/>
                  <a:pt x="15251" y="8885"/>
                </a:cubicBezTo>
                <a:cubicBezTo>
                  <a:pt x="15239" y="8857"/>
                  <a:pt x="15309" y="8804"/>
                  <a:pt x="15406" y="8765"/>
                </a:cubicBezTo>
                <a:cubicBezTo>
                  <a:pt x="15570" y="8699"/>
                  <a:pt x="15590" y="8698"/>
                  <a:pt x="15686" y="8765"/>
                </a:cubicBezTo>
                <a:cubicBezTo>
                  <a:pt x="15759" y="8816"/>
                  <a:pt x="15837" y="8829"/>
                  <a:pt x="15959" y="8808"/>
                </a:cubicBezTo>
                <a:cubicBezTo>
                  <a:pt x="16192" y="8768"/>
                  <a:pt x="16220" y="8716"/>
                  <a:pt x="16049" y="8630"/>
                </a:cubicBezTo>
                <a:cubicBezTo>
                  <a:pt x="15913" y="8561"/>
                  <a:pt x="15910" y="8553"/>
                  <a:pt x="16000" y="8476"/>
                </a:cubicBezTo>
                <a:cubicBezTo>
                  <a:pt x="16088" y="8401"/>
                  <a:pt x="16102" y="8401"/>
                  <a:pt x="16196" y="8466"/>
                </a:cubicBezTo>
                <a:cubicBezTo>
                  <a:pt x="16269" y="8518"/>
                  <a:pt x="16350" y="8528"/>
                  <a:pt x="16494" y="8507"/>
                </a:cubicBezTo>
                <a:cubicBezTo>
                  <a:pt x="16739" y="8471"/>
                  <a:pt x="16744" y="8419"/>
                  <a:pt x="16513" y="8327"/>
                </a:cubicBezTo>
                <a:lnTo>
                  <a:pt x="16335" y="8254"/>
                </a:lnTo>
                <a:lnTo>
                  <a:pt x="16485" y="8170"/>
                </a:lnTo>
                <a:cubicBezTo>
                  <a:pt x="16632" y="8087"/>
                  <a:pt x="16668" y="7994"/>
                  <a:pt x="16603" y="7862"/>
                </a:cubicBezTo>
                <a:cubicBezTo>
                  <a:pt x="16556" y="7768"/>
                  <a:pt x="16424" y="7820"/>
                  <a:pt x="16320" y="7975"/>
                </a:cubicBezTo>
                <a:lnTo>
                  <a:pt x="16230" y="8110"/>
                </a:lnTo>
                <a:lnTo>
                  <a:pt x="16105" y="7997"/>
                </a:lnTo>
                <a:lnTo>
                  <a:pt x="15978" y="7884"/>
                </a:lnTo>
                <a:lnTo>
                  <a:pt x="15916" y="7992"/>
                </a:lnTo>
                <a:cubicBezTo>
                  <a:pt x="15870" y="8070"/>
                  <a:pt x="15871" y="8122"/>
                  <a:pt x="15916" y="8187"/>
                </a:cubicBezTo>
                <a:cubicBezTo>
                  <a:pt x="15995" y="8301"/>
                  <a:pt x="15899" y="8383"/>
                  <a:pt x="15798" y="8288"/>
                </a:cubicBezTo>
                <a:cubicBezTo>
                  <a:pt x="15727" y="8222"/>
                  <a:pt x="15238" y="8191"/>
                  <a:pt x="15238" y="8252"/>
                </a:cubicBezTo>
                <a:cubicBezTo>
                  <a:pt x="15238" y="8329"/>
                  <a:pt x="15441" y="8440"/>
                  <a:pt x="15580" y="8440"/>
                </a:cubicBezTo>
                <a:cubicBezTo>
                  <a:pt x="15882" y="8440"/>
                  <a:pt x="15803" y="8529"/>
                  <a:pt x="15366" y="8688"/>
                </a:cubicBezTo>
                <a:lnTo>
                  <a:pt x="14930" y="8847"/>
                </a:lnTo>
                <a:lnTo>
                  <a:pt x="13531" y="8837"/>
                </a:lnTo>
                <a:cubicBezTo>
                  <a:pt x="12463" y="8828"/>
                  <a:pt x="12066" y="8839"/>
                  <a:pt x="11853" y="8885"/>
                </a:cubicBezTo>
                <a:cubicBezTo>
                  <a:pt x="11699" y="8919"/>
                  <a:pt x="11535" y="8953"/>
                  <a:pt x="11489" y="8962"/>
                </a:cubicBezTo>
                <a:cubicBezTo>
                  <a:pt x="11341" y="8993"/>
                  <a:pt x="11349" y="8604"/>
                  <a:pt x="11501" y="8363"/>
                </a:cubicBezTo>
                <a:cubicBezTo>
                  <a:pt x="11771" y="7935"/>
                  <a:pt x="13581" y="6706"/>
                  <a:pt x="13845" y="6772"/>
                </a:cubicBezTo>
                <a:cubicBezTo>
                  <a:pt x="13921" y="6790"/>
                  <a:pt x="13942" y="6782"/>
                  <a:pt x="13920" y="6738"/>
                </a:cubicBezTo>
                <a:cubicBezTo>
                  <a:pt x="13866" y="6628"/>
                  <a:pt x="14549" y="6334"/>
                  <a:pt x="15008" y="6271"/>
                </a:cubicBezTo>
                <a:cubicBezTo>
                  <a:pt x="15308" y="6229"/>
                  <a:pt x="15426" y="6229"/>
                  <a:pt x="15474" y="6266"/>
                </a:cubicBezTo>
                <a:cubicBezTo>
                  <a:pt x="15518" y="6300"/>
                  <a:pt x="15559" y="6300"/>
                  <a:pt x="15605" y="6271"/>
                </a:cubicBezTo>
                <a:cubicBezTo>
                  <a:pt x="15650" y="6242"/>
                  <a:pt x="15890" y="6240"/>
                  <a:pt x="16311" y="6266"/>
                </a:cubicBezTo>
                <a:cubicBezTo>
                  <a:pt x="17115" y="6316"/>
                  <a:pt x="17826" y="6269"/>
                  <a:pt x="18138" y="6146"/>
                </a:cubicBezTo>
                <a:cubicBezTo>
                  <a:pt x="18341" y="6066"/>
                  <a:pt x="18377" y="6062"/>
                  <a:pt x="18406" y="6119"/>
                </a:cubicBezTo>
                <a:cubicBezTo>
                  <a:pt x="18457" y="6222"/>
                  <a:pt x="18539" y="6198"/>
                  <a:pt x="18539" y="6081"/>
                </a:cubicBezTo>
                <a:cubicBezTo>
                  <a:pt x="18539" y="5940"/>
                  <a:pt x="18629" y="5902"/>
                  <a:pt x="18704" y="6011"/>
                </a:cubicBezTo>
                <a:cubicBezTo>
                  <a:pt x="18780" y="6121"/>
                  <a:pt x="19016" y="6169"/>
                  <a:pt x="19127" y="6097"/>
                </a:cubicBezTo>
                <a:cubicBezTo>
                  <a:pt x="19201" y="6050"/>
                  <a:pt x="19198" y="6038"/>
                  <a:pt x="19111" y="5987"/>
                </a:cubicBezTo>
                <a:cubicBezTo>
                  <a:pt x="19057" y="5955"/>
                  <a:pt x="18961" y="5930"/>
                  <a:pt x="18897" y="5929"/>
                </a:cubicBezTo>
                <a:cubicBezTo>
                  <a:pt x="18716" y="5927"/>
                  <a:pt x="18695" y="5878"/>
                  <a:pt x="18825" y="5770"/>
                </a:cubicBezTo>
                <a:lnTo>
                  <a:pt x="18947" y="5671"/>
                </a:lnTo>
                <a:lnTo>
                  <a:pt x="19102" y="5799"/>
                </a:lnTo>
                <a:cubicBezTo>
                  <a:pt x="19244" y="5916"/>
                  <a:pt x="19270" y="5924"/>
                  <a:pt x="19407" y="5876"/>
                </a:cubicBezTo>
                <a:lnTo>
                  <a:pt x="19556" y="5823"/>
                </a:lnTo>
                <a:lnTo>
                  <a:pt x="19435" y="5744"/>
                </a:lnTo>
                <a:cubicBezTo>
                  <a:pt x="19367" y="5701"/>
                  <a:pt x="19267" y="5667"/>
                  <a:pt x="19214" y="5667"/>
                </a:cubicBezTo>
                <a:cubicBezTo>
                  <a:pt x="19064" y="5667"/>
                  <a:pt x="19034" y="5617"/>
                  <a:pt x="19133" y="5532"/>
                </a:cubicBezTo>
                <a:cubicBezTo>
                  <a:pt x="19215" y="5462"/>
                  <a:pt x="19237" y="5460"/>
                  <a:pt x="19342" y="5517"/>
                </a:cubicBezTo>
                <a:cubicBezTo>
                  <a:pt x="19513" y="5610"/>
                  <a:pt x="19644" y="5593"/>
                  <a:pt x="19749" y="5469"/>
                </a:cubicBezTo>
                <a:cubicBezTo>
                  <a:pt x="19859" y="5338"/>
                  <a:pt x="19838" y="5315"/>
                  <a:pt x="19606" y="5310"/>
                </a:cubicBezTo>
                <a:cubicBezTo>
                  <a:pt x="19509" y="5308"/>
                  <a:pt x="19420" y="5293"/>
                  <a:pt x="19407" y="5277"/>
                </a:cubicBezTo>
                <a:cubicBezTo>
                  <a:pt x="19394" y="5260"/>
                  <a:pt x="19468" y="5183"/>
                  <a:pt x="19575" y="5103"/>
                </a:cubicBezTo>
                <a:cubicBezTo>
                  <a:pt x="19740" y="4979"/>
                  <a:pt x="19769" y="4928"/>
                  <a:pt x="19767" y="4759"/>
                </a:cubicBezTo>
                <a:lnTo>
                  <a:pt x="19764" y="4562"/>
                </a:lnTo>
                <a:lnTo>
                  <a:pt x="19568" y="4728"/>
                </a:lnTo>
                <a:cubicBezTo>
                  <a:pt x="19448" y="4828"/>
                  <a:pt x="19381" y="4919"/>
                  <a:pt x="19401" y="4959"/>
                </a:cubicBezTo>
                <a:cubicBezTo>
                  <a:pt x="19461" y="5080"/>
                  <a:pt x="19376" y="5099"/>
                  <a:pt x="19180" y="5009"/>
                </a:cubicBezTo>
                <a:lnTo>
                  <a:pt x="18987" y="4923"/>
                </a:lnTo>
                <a:lnTo>
                  <a:pt x="18987" y="5065"/>
                </a:lnTo>
                <a:cubicBezTo>
                  <a:pt x="18987" y="5147"/>
                  <a:pt x="19034" y="5245"/>
                  <a:pt x="19099" y="5298"/>
                </a:cubicBezTo>
                <a:lnTo>
                  <a:pt x="19211" y="5390"/>
                </a:lnTo>
                <a:lnTo>
                  <a:pt x="19043" y="5513"/>
                </a:lnTo>
                <a:cubicBezTo>
                  <a:pt x="18865" y="5644"/>
                  <a:pt x="18874" y="5651"/>
                  <a:pt x="18785" y="5419"/>
                </a:cubicBezTo>
                <a:cubicBezTo>
                  <a:pt x="18774" y="5389"/>
                  <a:pt x="18701" y="5363"/>
                  <a:pt x="18623" y="5363"/>
                </a:cubicBezTo>
                <a:cubicBezTo>
                  <a:pt x="18434" y="5363"/>
                  <a:pt x="18436" y="5499"/>
                  <a:pt x="18627" y="5635"/>
                </a:cubicBezTo>
                <a:lnTo>
                  <a:pt x="18770" y="5739"/>
                </a:lnTo>
                <a:lnTo>
                  <a:pt x="18539" y="5857"/>
                </a:lnTo>
                <a:cubicBezTo>
                  <a:pt x="18414" y="5921"/>
                  <a:pt x="18289" y="5963"/>
                  <a:pt x="18263" y="5951"/>
                </a:cubicBezTo>
                <a:cubicBezTo>
                  <a:pt x="18237" y="5938"/>
                  <a:pt x="18197" y="5857"/>
                  <a:pt x="18176" y="5770"/>
                </a:cubicBezTo>
                <a:lnTo>
                  <a:pt x="18138" y="5614"/>
                </a:lnTo>
                <a:lnTo>
                  <a:pt x="18051" y="5712"/>
                </a:lnTo>
                <a:cubicBezTo>
                  <a:pt x="17980" y="5791"/>
                  <a:pt x="17974" y="5833"/>
                  <a:pt x="18023" y="5934"/>
                </a:cubicBezTo>
                <a:cubicBezTo>
                  <a:pt x="18080" y="6049"/>
                  <a:pt x="18071" y="6063"/>
                  <a:pt x="17933" y="6105"/>
                </a:cubicBezTo>
                <a:cubicBezTo>
                  <a:pt x="17583" y="6210"/>
                  <a:pt x="17447" y="6202"/>
                  <a:pt x="17336" y="6071"/>
                </a:cubicBezTo>
                <a:cubicBezTo>
                  <a:pt x="17206" y="5917"/>
                  <a:pt x="17209" y="5908"/>
                  <a:pt x="17420" y="5900"/>
                </a:cubicBezTo>
                <a:cubicBezTo>
                  <a:pt x="17629" y="5892"/>
                  <a:pt x="17655" y="5875"/>
                  <a:pt x="17607" y="5777"/>
                </a:cubicBezTo>
                <a:cubicBezTo>
                  <a:pt x="17577" y="5717"/>
                  <a:pt x="17525" y="5705"/>
                  <a:pt x="17358" y="5722"/>
                </a:cubicBezTo>
                <a:cubicBezTo>
                  <a:pt x="17080" y="5751"/>
                  <a:pt x="17051" y="5720"/>
                  <a:pt x="17228" y="5578"/>
                </a:cubicBezTo>
                <a:cubicBezTo>
                  <a:pt x="17363" y="5468"/>
                  <a:pt x="17385" y="5464"/>
                  <a:pt x="17523" y="5520"/>
                </a:cubicBezTo>
                <a:cubicBezTo>
                  <a:pt x="17729" y="5603"/>
                  <a:pt x="17854" y="5596"/>
                  <a:pt x="17924" y="5496"/>
                </a:cubicBezTo>
                <a:cubicBezTo>
                  <a:pt x="17975" y="5422"/>
                  <a:pt x="17959" y="5405"/>
                  <a:pt x="17831" y="5380"/>
                </a:cubicBezTo>
                <a:cubicBezTo>
                  <a:pt x="17748" y="5364"/>
                  <a:pt x="17638" y="5372"/>
                  <a:pt x="17582" y="5399"/>
                </a:cubicBezTo>
                <a:cubicBezTo>
                  <a:pt x="17507" y="5436"/>
                  <a:pt x="17469" y="5437"/>
                  <a:pt x="17439" y="5399"/>
                </a:cubicBezTo>
                <a:cubicBezTo>
                  <a:pt x="17416" y="5370"/>
                  <a:pt x="17489" y="5292"/>
                  <a:pt x="17613" y="5212"/>
                </a:cubicBezTo>
                <a:cubicBezTo>
                  <a:pt x="17801" y="5090"/>
                  <a:pt x="17820" y="5055"/>
                  <a:pt x="17803" y="4904"/>
                </a:cubicBezTo>
                <a:cubicBezTo>
                  <a:pt x="17784" y="4738"/>
                  <a:pt x="17788" y="4735"/>
                  <a:pt x="17961" y="4735"/>
                </a:cubicBezTo>
                <a:cubicBezTo>
                  <a:pt x="18125" y="4735"/>
                  <a:pt x="18133" y="4730"/>
                  <a:pt x="18055" y="4663"/>
                </a:cubicBezTo>
                <a:cubicBezTo>
                  <a:pt x="17913" y="4542"/>
                  <a:pt x="18024" y="4476"/>
                  <a:pt x="18179" y="4588"/>
                </a:cubicBezTo>
                <a:lnTo>
                  <a:pt x="18316" y="4684"/>
                </a:lnTo>
                <a:lnTo>
                  <a:pt x="18316" y="4509"/>
                </a:lnTo>
                <a:cubicBezTo>
                  <a:pt x="18316" y="4244"/>
                  <a:pt x="18216" y="4208"/>
                  <a:pt x="17840" y="4328"/>
                </a:cubicBezTo>
                <a:cubicBezTo>
                  <a:pt x="17649" y="4390"/>
                  <a:pt x="17510" y="4411"/>
                  <a:pt x="17479" y="4386"/>
                </a:cubicBezTo>
                <a:cubicBezTo>
                  <a:pt x="17450" y="4362"/>
                  <a:pt x="17471" y="4222"/>
                  <a:pt x="17529" y="4042"/>
                </a:cubicBezTo>
                <a:cubicBezTo>
                  <a:pt x="17721" y="3452"/>
                  <a:pt x="17707" y="3416"/>
                  <a:pt x="17448" y="3837"/>
                </a:cubicBezTo>
                <a:cubicBezTo>
                  <a:pt x="17312" y="4059"/>
                  <a:pt x="17088" y="4375"/>
                  <a:pt x="16948" y="4538"/>
                </a:cubicBezTo>
                <a:cubicBezTo>
                  <a:pt x="16588" y="4956"/>
                  <a:pt x="15752" y="5558"/>
                  <a:pt x="15207" y="5792"/>
                </a:cubicBezTo>
                <a:cubicBezTo>
                  <a:pt x="14963" y="5896"/>
                  <a:pt x="14499" y="6116"/>
                  <a:pt x="14178" y="6278"/>
                </a:cubicBezTo>
                <a:cubicBezTo>
                  <a:pt x="13857" y="6440"/>
                  <a:pt x="13575" y="6562"/>
                  <a:pt x="13550" y="6550"/>
                </a:cubicBezTo>
                <a:cubicBezTo>
                  <a:pt x="13525" y="6538"/>
                  <a:pt x="13503" y="6257"/>
                  <a:pt x="13503" y="5927"/>
                </a:cubicBezTo>
                <a:lnTo>
                  <a:pt x="13503" y="5325"/>
                </a:lnTo>
                <a:lnTo>
                  <a:pt x="13351" y="5313"/>
                </a:lnTo>
                <a:cubicBezTo>
                  <a:pt x="13260" y="5305"/>
                  <a:pt x="13196" y="5272"/>
                  <a:pt x="13196" y="5233"/>
                </a:cubicBezTo>
                <a:cubicBezTo>
                  <a:pt x="13196" y="5198"/>
                  <a:pt x="13167" y="5168"/>
                  <a:pt x="13130" y="5168"/>
                </a:cubicBezTo>
                <a:cubicBezTo>
                  <a:pt x="13094" y="5168"/>
                  <a:pt x="13009" y="5124"/>
                  <a:pt x="12944" y="5070"/>
                </a:cubicBezTo>
                <a:cubicBezTo>
                  <a:pt x="12879" y="5015"/>
                  <a:pt x="12802" y="4983"/>
                  <a:pt x="12773" y="4997"/>
                </a:cubicBezTo>
                <a:cubicBezTo>
                  <a:pt x="12744" y="5011"/>
                  <a:pt x="12711" y="4997"/>
                  <a:pt x="12698" y="4966"/>
                </a:cubicBezTo>
                <a:cubicBezTo>
                  <a:pt x="12614" y="4750"/>
                  <a:pt x="12609" y="4745"/>
                  <a:pt x="12524" y="4800"/>
                </a:cubicBezTo>
                <a:cubicBezTo>
                  <a:pt x="12478" y="4829"/>
                  <a:pt x="12438" y="4847"/>
                  <a:pt x="12434" y="4839"/>
                </a:cubicBezTo>
                <a:cubicBezTo>
                  <a:pt x="12414" y="4793"/>
                  <a:pt x="12380" y="4597"/>
                  <a:pt x="12381" y="4530"/>
                </a:cubicBezTo>
                <a:cubicBezTo>
                  <a:pt x="12384" y="4359"/>
                  <a:pt x="12383" y="4296"/>
                  <a:pt x="12378" y="4164"/>
                </a:cubicBezTo>
                <a:cubicBezTo>
                  <a:pt x="12375" y="4089"/>
                  <a:pt x="12392" y="4005"/>
                  <a:pt x="12412" y="3979"/>
                </a:cubicBezTo>
                <a:cubicBezTo>
                  <a:pt x="12459" y="3920"/>
                  <a:pt x="12889" y="3921"/>
                  <a:pt x="13087" y="3979"/>
                </a:cubicBezTo>
                <a:cubicBezTo>
                  <a:pt x="13231" y="4022"/>
                  <a:pt x="13235" y="4028"/>
                  <a:pt x="13143" y="4107"/>
                </a:cubicBezTo>
                <a:cubicBezTo>
                  <a:pt x="13071" y="4168"/>
                  <a:pt x="13057" y="4224"/>
                  <a:pt x="13087" y="4328"/>
                </a:cubicBezTo>
                <a:lnTo>
                  <a:pt x="13124" y="4468"/>
                </a:lnTo>
                <a:lnTo>
                  <a:pt x="13227" y="4364"/>
                </a:lnTo>
                <a:cubicBezTo>
                  <a:pt x="13391" y="4196"/>
                  <a:pt x="13395" y="4075"/>
                  <a:pt x="13239" y="3996"/>
                </a:cubicBezTo>
                <a:cubicBezTo>
                  <a:pt x="13121" y="3936"/>
                  <a:pt x="13113" y="3917"/>
                  <a:pt x="13177" y="3854"/>
                </a:cubicBezTo>
                <a:cubicBezTo>
                  <a:pt x="13218" y="3814"/>
                  <a:pt x="13279" y="3744"/>
                  <a:pt x="13314" y="3695"/>
                </a:cubicBezTo>
                <a:cubicBezTo>
                  <a:pt x="13372" y="3614"/>
                  <a:pt x="13364" y="3608"/>
                  <a:pt x="13199" y="3623"/>
                </a:cubicBezTo>
                <a:cubicBezTo>
                  <a:pt x="13061" y="3635"/>
                  <a:pt x="13009" y="3669"/>
                  <a:pt x="12959" y="3770"/>
                </a:cubicBezTo>
                <a:cubicBezTo>
                  <a:pt x="12878" y="3936"/>
                  <a:pt x="12743" y="3909"/>
                  <a:pt x="12767" y="3731"/>
                </a:cubicBezTo>
                <a:cubicBezTo>
                  <a:pt x="12789" y="3559"/>
                  <a:pt x="12642" y="3456"/>
                  <a:pt x="12555" y="3582"/>
                </a:cubicBezTo>
                <a:cubicBezTo>
                  <a:pt x="12522" y="3630"/>
                  <a:pt x="12504" y="3712"/>
                  <a:pt x="12512" y="3765"/>
                </a:cubicBezTo>
                <a:cubicBezTo>
                  <a:pt x="12524" y="3848"/>
                  <a:pt x="12484" y="3866"/>
                  <a:pt x="12229" y="3912"/>
                </a:cubicBezTo>
                <a:cubicBezTo>
                  <a:pt x="12067" y="3941"/>
                  <a:pt x="11919" y="3949"/>
                  <a:pt x="11902" y="3929"/>
                </a:cubicBezTo>
                <a:cubicBezTo>
                  <a:pt x="11827" y="3834"/>
                  <a:pt x="12654" y="3089"/>
                  <a:pt x="13183" y="2773"/>
                </a:cubicBezTo>
                <a:cubicBezTo>
                  <a:pt x="13529" y="2567"/>
                  <a:pt x="14289" y="2246"/>
                  <a:pt x="14756" y="2111"/>
                </a:cubicBezTo>
                <a:cubicBezTo>
                  <a:pt x="15060" y="2024"/>
                  <a:pt x="15093" y="2022"/>
                  <a:pt x="15154" y="2087"/>
                </a:cubicBezTo>
                <a:cubicBezTo>
                  <a:pt x="15244" y="2182"/>
                  <a:pt x="15282" y="2176"/>
                  <a:pt x="15303" y="2063"/>
                </a:cubicBezTo>
                <a:cubicBezTo>
                  <a:pt x="15323" y="1957"/>
                  <a:pt x="15619" y="1881"/>
                  <a:pt x="16202" y="1829"/>
                </a:cubicBezTo>
                <a:cubicBezTo>
                  <a:pt x="16493" y="1804"/>
                  <a:pt x="16535" y="1811"/>
                  <a:pt x="16696" y="1916"/>
                </a:cubicBezTo>
                <a:cubicBezTo>
                  <a:pt x="16821" y="1997"/>
                  <a:pt x="16907" y="2023"/>
                  <a:pt x="16991" y="2003"/>
                </a:cubicBezTo>
                <a:cubicBezTo>
                  <a:pt x="17155" y="1964"/>
                  <a:pt x="17158" y="1960"/>
                  <a:pt x="17088" y="1858"/>
                </a:cubicBezTo>
                <a:cubicBezTo>
                  <a:pt x="17023" y="1765"/>
                  <a:pt x="16859" y="1718"/>
                  <a:pt x="16665" y="1736"/>
                </a:cubicBezTo>
                <a:cubicBezTo>
                  <a:pt x="16571" y="1744"/>
                  <a:pt x="16554" y="1726"/>
                  <a:pt x="16569" y="1608"/>
                </a:cubicBezTo>
                <a:cubicBezTo>
                  <a:pt x="16586" y="1471"/>
                  <a:pt x="16584" y="1467"/>
                  <a:pt x="16419" y="1512"/>
                </a:cubicBezTo>
                <a:cubicBezTo>
                  <a:pt x="16312" y="1541"/>
                  <a:pt x="16232" y="1604"/>
                  <a:pt x="16196" y="1685"/>
                </a:cubicBezTo>
                <a:cubicBezTo>
                  <a:pt x="16140" y="1808"/>
                  <a:pt x="16127" y="1810"/>
                  <a:pt x="15776" y="1810"/>
                </a:cubicBezTo>
                <a:cubicBezTo>
                  <a:pt x="15397" y="1810"/>
                  <a:pt x="15293" y="1771"/>
                  <a:pt x="15434" y="1680"/>
                </a:cubicBezTo>
                <a:cubicBezTo>
                  <a:pt x="15576" y="1589"/>
                  <a:pt x="15524" y="1545"/>
                  <a:pt x="15294" y="1557"/>
                </a:cubicBezTo>
                <a:cubicBezTo>
                  <a:pt x="15035" y="1572"/>
                  <a:pt x="14984" y="1544"/>
                  <a:pt x="15061" y="1437"/>
                </a:cubicBezTo>
                <a:cubicBezTo>
                  <a:pt x="15103" y="1379"/>
                  <a:pt x="15172" y="1363"/>
                  <a:pt x="15341" y="1372"/>
                </a:cubicBezTo>
                <a:cubicBezTo>
                  <a:pt x="15520" y="1382"/>
                  <a:pt x="15578" y="1366"/>
                  <a:pt x="15627" y="1295"/>
                </a:cubicBezTo>
                <a:cubicBezTo>
                  <a:pt x="15680" y="1218"/>
                  <a:pt x="15667" y="1204"/>
                  <a:pt x="15543" y="1180"/>
                </a:cubicBezTo>
                <a:cubicBezTo>
                  <a:pt x="15448" y="1161"/>
                  <a:pt x="15367" y="1174"/>
                  <a:pt x="15300" y="1220"/>
                </a:cubicBezTo>
                <a:cubicBezTo>
                  <a:pt x="15245" y="1259"/>
                  <a:pt x="15185" y="1280"/>
                  <a:pt x="15167" y="1266"/>
                </a:cubicBezTo>
                <a:cubicBezTo>
                  <a:pt x="15148" y="1252"/>
                  <a:pt x="15107" y="1282"/>
                  <a:pt x="15073" y="1331"/>
                </a:cubicBezTo>
                <a:cubicBezTo>
                  <a:pt x="15024" y="1403"/>
                  <a:pt x="14991" y="1411"/>
                  <a:pt x="14915" y="1375"/>
                </a:cubicBezTo>
                <a:cubicBezTo>
                  <a:pt x="14846" y="1342"/>
                  <a:pt x="14773" y="1341"/>
                  <a:pt x="14660" y="1375"/>
                </a:cubicBezTo>
                <a:cubicBezTo>
                  <a:pt x="14527" y="1414"/>
                  <a:pt x="14509" y="1434"/>
                  <a:pt x="14567" y="1488"/>
                </a:cubicBezTo>
                <a:cubicBezTo>
                  <a:pt x="14604" y="1523"/>
                  <a:pt x="14694" y="1550"/>
                  <a:pt x="14766" y="1550"/>
                </a:cubicBezTo>
                <a:cubicBezTo>
                  <a:pt x="14981" y="1550"/>
                  <a:pt x="14968" y="1620"/>
                  <a:pt x="14719" y="1825"/>
                </a:cubicBezTo>
                <a:cubicBezTo>
                  <a:pt x="14555" y="1960"/>
                  <a:pt x="14278" y="2100"/>
                  <a:pt x="13824" y="2280"/>
                </a:cubicBezTo>
                <a:cubicBezTo>
                  <a:pt x="13238" y="2511"/>
                  <a:pt x="13159" y="2531"/>
                  <a:pt x="13106" y="2467"/>
                </a:cubicBezTo>
                <a:cubicBezTo>
                  <a:pt x="13051" y="2403"/>
                  <a:pt x="13050" y="2403"/>
                  <a:pt x="13078" y="2472"/>
                </a:cubicBezTo>
                <a:cubicBezTo>
                  <a:pt x="13100" y="2528"/>
                  <a:pt x="12951" y="2670"/>
                  <a:pt x="12530" y="2992"/>
                </a:cubicBezTo>
                <a:cubicBezTo>
                  <a:pt x="11567" y="3728"/>
                  <a:pt x="11074" y="4399"/>
                  <a:pt x="10612" y="5618"/>
                </a:cubicBezTo>
                <a:cubicBezTo>
                  <a:pt x="10595" y="5665"/>
                  <a:pt x="10574" y="5668"/>
                  <a:pt x="10525" y="5630"/>
                </a:cubicBezTo>
                <a:cubicBezTo>
                  <a:pt x="10393" y="5528"/>
                  <a:pt x="10688" y="3818"/>
                  <a:pt x="10967" y="3069"/>
                </a:cubicBezTo>
                <a:cubicBezTo>
                  <a:pt x="11065" y="2806"/>
                  <a:pt x="11158" y="2655"/>
                  <a:pt x="11287" y="2547"/>
                </a:cubicBezTo>
                <a:cubicBezTo>
                  <a:pt x="11387" y="2463"/>
                  <a:pt x="11505" y="2356"/>
                  <a:pt x="11548" y="2309"/>
                </a:cubicBezTo>
                <a:cubicBezTo>
                  <a:pt x="11612" y="2238"/>
                  <a:pt x="11598" y="2242"/>
                  <a:pt x="11480" y="2323"/>
                </a:cubicBezTo>
                <a:cubicBezTo>
                  <a:pt x="11399" y="2378"/>
                  <a:pt x="11317" y="2406"/>
                  <a:pt x="11299" y="2383"/>
                </a:cubicBezTo>
                <a:cubicBezTo>
                  <a:pt x="11282" y="2361"/>
                  <a:pt x="11304" y="2208"/>
                  <a:pt x="11349" y="2044"/>
                </a:cubicBezTo>
                <a:cubicBezTo>
                  <a:pt x="11394" y="1880"/>
                  <a:pt x="11434" y="1618"/>
                  <a:pt x="11436" y="1464"/>
                </a:cubicBezTo>
                <a:cubicBezTo>
                  <a:pt x="11438" y="1309"/>
                  <a:pt x="11471" y="1116"/>
                  <a:pt x="11508" y="1033"/>
                </a:cubicBezTo>
                <a:cubicBezTo>
                  <a:pt x="11570" y="892"/>
                  <a:pt x="11591" y="880"/>
                  <a:pt x="11781" y="893"/>
                </a:cubicBezTo>
                <a:cubicBezTo>
                  <a:pt x="11952" y="905"/>
                  <a:pt x="12002" y="890"/>
                  <a:pt x="12083" y="794"/>
                </a:cubicBezTo>
                <a:cubicBezTo>
                  <a:pt x="12165" y="697"/>
                  <a:pt x="12166" y="671"/>
                  <a:pt x="12098" y="638"/>
                </a:cubicBezTo>
                <a:cubicBezTo>
                  <a:pt x="11980" y="580"/>
                  <a:pt x="11872" y="590"/>
                  <a:pt x="11759" y="669"/>
                </a:cubicBezTo>
                <a:cubicBezTo>
                  <a:pt x="11666" y="735"/>
                  <a:pt x="11656" y="736"/>
                  <a:pt x="11623" y="669"/>
                </a:cubicBezTo>
                <a:cubicBezTo>
                  <a:pt x="11600" y="623"/>
                  <a:pt x="11641" y="556"/>
                  <a:pt x="11735" y="484"/>
                </a:cubicBezTo>
                <a:cubicBezTo>
                  <a:pt x="11913" y="345"/>
                  <a:pt x="11917" y="294"/>
                  <a:pt x="11756" y="101"/>
                </a:cubicBezTo>
                <a:lnTo>
                  <a:pt x="11672" y="0"/>
                </a:lnTo>
                <a:close/>
                <a:moveTo>
                  <a:pt x="10140" y="96"/>
                </a:moveTo>
                <a:cubicBezTo>
                  <a:pt x="10116" y="94"/>
                  <a:pt x="10111" y="112"/>
                  <a:pt x="10103" y="149"/>
                </a:cubicBezTo>
                <a:cubicBezTo>
                  <a:pt x="10062" y="336"/>
                  <a:pt x="10039" y="354"/>
                  <a:pt x="9932" y="279"/>
                </a:cubicBezTo>
                <a:cubicBezTo>
                  <a:pt x="9842" y="217"/>
                  <a:pt x="9531" y="175"/>
                  <a:pt x="9531" y="226"/>
                </a:cubicBezTo>
                <a:cubicBezTo>
                  <a:pt x="9531" y="237"/>
                  <a:pt x="9560" y="296"/>
                  <a:pt x="9596" y="356"/>
                </a:cubicBezTo>
                <a:cubicBezTo>
                  <a:pt x="9653" y="454"/>
                  <a:pt x="9694" y="469"/>
                  <a:pt x="9950" y="469"/>
                </a:cubicBezTo>
                <a:cubicBezTo>
                  <a:pt x="10295" y="469"/>
                  <a:pt x="10337" y="491"/>
                  <a:pt x="10227" y="621"/>
                </a:cubicBezTo>
                <a:cubicBezTo>
                  <a:pt x="10175" y="683"/>
                  <a:pt x="10154" y="762"/>
                  <a:pt x="10177" y="833"/>
                </a:cubicBezTo>
                <a:cubicBezTo>
                  <a:pt x="10216" y="953"/>
                  <a:pt x="10244" y="963"/>
                  <a:pt x="10357" y="908"/>
                </a:cubicBezTo>
                <a:cubicBezTo>
                  <a:pt x="10433" y="871"/>
                  <a:pt x="10489" y="565"/>
                  <a:pt x="10426" y="534"/>
                </a:cubicBezTo>
                <a:cubicBezTo>
                  <a:pt x="10406" y="525"/>
                  <a:pt x="10400" y="459"/>
                  <a:pt x="10413" y="390"/>
                </a:cubicBezTo>
                <a:cubicBezTo>
                  <a:pt x="10432" y="291"/>
                  <a:pt x="10402" y="245"/>
                  <a:pt x="10277" y="169"/>
                </a:cubicBezTo>
                <a:cubicBezTo>
                  <a:pt x="10202" y="123"/>
                  <a:pt x="10163" y="99"/>
                  <a:pt x="10140" y="96"/>
                </a:cubicBezTo>
                <a:close/>
                <a:moveTo>
                  <a:pt x="14983" y="460"/>
                </a:moveTo>
                <a:cubicBezTo>
                  <a:pt x="14961" y="470"/>
                  <a:pt x="14944" y="507"/>
                  <a:pt x="14912" y="578"/>
                </a:cubicBezTo>
                <a:cubicBezTo>
                  <a:pt x="14860" y="688"/>
                  <a:pt x="14857" y="748"/>
                  <a:pt x="14902" y="814"/>
                </a:cubicBezTo>
                <a:cubicBezTo>
                  <a:pt x="14953" y="886"/>
                  <a:pt x="14944" y="907"/>
                  <a:pt x="14862" y="927"/>
                </a:cubicBezTo>
                <a:cubicBezTo>
                  <a:pt x="14548" y="1004"/>
                  <a:pt x="14543" y="1007"/>
                  <a:pt x="14647" y="1088"/>
                </a:cubicBezTo>
                <a:cubicBezTo>
                  <a:pt x="14759" y="1174"/>
                  <a:pt x="14992" y="1165"/>
                  <a:pt x="15297" y="1062"/>
                </a:cubicBezTo>
                <a:cubicBezTo>
                  <a:pt x="15443" y="1012"/>
                  <a:pt x="15523" y="946"/>
                  <a:pt x="15586" y="821"/>
                </a:cubicBezTo>
                <a:lnTo>
                  <a:pt x="15673" y="650"/>
                </a:lnTo>
                <a:lnTo>
                  <a:pt x="15515" y="691"/>
                </a:lnTo>
                <a:cubicBezTo>
                  <a:pt x="15429" y="714"/>
                  <a:pt x="15346" y="764"/>
                  <a:pt x="15328" y="799"/>
                </a:cubicBezTo>
                <a:cubicBezTo>
                  <a:pt x="15279" y="898"/>
                  <a:pt x="15182" y="824"/>
                  <a:pt x="15182" y="688"/>
                </a:cubicBezTo>
                <a:cubicBezTo>
                  <a:pt x="15182" y="622"/>
                  <a:pt x="15135" y="537"/>
                  <a:pt x="15080" y="498"/>
                </a:cubicBezTo>
                <a:cubicBezTo>
                  <a:pt x="15032" y="465"/>
                  <a:pt x="15006" y="449"/>
                  <a:pt x="14983" y="460"/>
                </a:cubicBezTo>
                <a:close/>
                <a:moveTo>
                  <a:pt x="6136" y="496"/>
                </a:moveTo>
                <a:cubicBezTo>
                  <a:pt x="6114" y="506"/>
                  <a:pt x="6108" y="545"/>
                  <a:pt x="6089" y="621"/>
                </a:cubicBezTo>
                <a:cubicBezTo>
                  <a:pt x="6062" y="735"/>
                  <a:pt x="6076" y="798"/>
                  <a:pt x="6148" y="859"/>
                </a:cubicBezTo>
                <a:cubicBezTo>
                  <a:pt x="6241" y="939"/>
                  <a:pt x="6236" y="943"/>
                  <a:pt x="6068" y="997"/>
                </a:cubicBezTo>
                <a:cubicBezTo>
                  <a:pt x="5897" y="1051"/>
                  <a:pt x="5894" y="1057"/>
                  <a:pt x="5984" y="1155"/>
                </a:cubicBezTo>
                <a:cubicBezTo>
                  <a:pt x="6055" y="1234"/>
                  <a:pt x="6115" y="1252"/>
                  <a:pt x="6245" y="1237"/>
                </a:cubicBezTo>
                <a:cubicBezTo>
                  <a:pt x="6376" y="1222"/>
                  <a:pt x="6422" y="1235"/>
                  <a:pt x="6444" y="1300"/>
                </a:cubicBezTo>
                <a:cubicBezTo>
                  <a:pt x="6463" y="1359"/>
                  <a:pt x="6488" y="1371"/>
                  <a:pt x="6531" y="1338"/>
                </a:cubicBezTo>
                <a:cubicBezTo>
                  <a:pt x="6564" y="1313"/>
                  <a:pt x="6633" y="1290"/>
                  <a:pt x="6686" y="1290"/>
                </a:cubicBezTo>
                <a:cubicBezTo>
                  <a:pt x="6802" y="1290"/>
                  <a:pt x="6848" y="1243"/>
                  <a:pt x="6904" y="1052"/>
                </a:cubicBezTo>
                <a:cubicBezTo>
                  <a:pt x="6945" y="911"/>
                  <a:pt x="6943" y="910"/>
                  <a:pt x="6798" y="958"/>
                </a:cubicBezTo>
                <a:cubicBezTo>
                  <a:pt x="6717" y="985"/>
                  <a:pt x="6609" y="1034"/>
                  <a:pt x="6556" y="1069"/>
                </a:cubicBezTo>
                <a:cubicBezTo>
                  <a:pt x="6471" y="1123"/>
                  <a:pt x="6452" y="1122"/>
                  <a:pt x="6425" y="1066"/>
                </a:cubicBezTo>
                <a:cubicBezTo>
                  <a:pt x="6408" y="1032"/>
                  <a:pt x="6421" y="949"/>
                  <a:pt x="6453" y="883"/>
                </a:cubicBezTo>
                <a:cubicBezTo>
                  <a:pt x="6522" y="743"/>
                  <a:pt x="6465" y="642"/>
                  <a:pt x="6263" y="539"/>
                </a:cubicBezTo>
                <a:cubicBezTo>
                  <a:pt x="6194" y="504"/>
                  <a:pt x="6158" y="486"/>
                  <a:pt x="6136" y="496"/>
                </a:cubicBezTo>
                <a:close/>
                <a:moveTo>
                  <a:pt x="7631" y="898"/>
                </a:moveTo>
                <a:lnTo>
                  <a:pt x="7631" y="1071"/>
                </a:lnTo>
                <a:cubicBezTo>
                  <a:pt x="7631" y="1200"/>
                  <a:pt x="7659" y="1259"/>
                  <a:pt x="7752" y="1310"/>
                </a:cubicBezTo>
                <a:cubicBezTo>
                  <a:pt x="7931" y="1406"/>
                  <a:pt x="7964" y="1396"/>
                  <a:pt x="7964" y="1235"/>
                </a:cubicBezTo>
                <a:cubicBezTo>
                  <a:pt x="7964" y="1126"/>
                  <a:pt x="7924" y="1067"/>
                  <a:pt x="7796" y="994"/>
                </a:cubicBezTo>
                <a:lnTo>
                  <a:pt x="7631" y="898"/>
                </a:lnTo>
                <a:close/>
                <a:moveTo>
                  <a:pt x="8439" y="1254"/>
                </a:moveTo>
                <a:cubicBezTo>
                  <a:pt x="8412" y="1231"/>
                  <a:pt x="8188" y="1336"/>
                  <a:pt x="8073" y="1425"/>
                </a:cubicBezTo>
                <a:cubicBezTo>
                  <a:pt x="8013" y="1471"/>
                  <a:pt x="7892" y="1507"/>
                  <a:pt x="7805" y="1507"/>
                </a:cubicBezTo>
                <a:cubicBezTo>
                  <a:pt x="7604" y="1507"/>
                  <a:pt x="7563" y="1541"/>
                  <a:pt x="7634" y="1644"/>
                </a:cubicBezTo>
                <a:cubicBezTo>
                  <a:pt x="7678" y="1707"/>
                  <a:pt x="7741" y="1725"/>
                  <a:pt x="7911" y="1716"/>
                </a:cubicBezTo>
                <a:cubicBezTo>
                  <a:pt x="8033" y="1710"/>
                  <a:pt x="8132" y="1687"/>
                  <a:pt x="8132" y="1668"/>
                </a:cubicBezTo>
                <a:cubicBezTo>
                  <a:pt x="8132" y="1650"/>
                  <a:pt x="8192" y="1620"/>
                  <a:pt x="8265" y="1598"/>
                </a:cubicBezTo>
                <a:cubicBezTo>
                  <a:pt x="8358" y="1571"/>
                  <a:pt x="8407" y="1513"/>
                  <a:pt x="8427" y="1413"/>
                </a:cubicBezTo>
                <a:cubicBezTo>
                  <a:pt x="8443" y="1334"/>
                  <a:pt x="8449" y="1262"/>
                  <a:pt x="8439" y="1254"/>
                </a:cubicBezTo>
                <a:close/>
                <a:moveTo>
                  <a:pt x="13006" y="1512"/>
                </a:moveTo>
                <a:cubicBezTo>
                  <a:pt x="12986" y="1509"/>
                  <a:pt x="12969" y="1522"/>
                  <a:pt x="12944" y="1550"/>
                </a:cubicBezTo>
                <a:cubicBezTo>
                  <a:pt x="12839" y="1668"/>
                  <a:pt x="12819" y="1812"/>
                  <a:pt x="12894" y="1882"/>
                </a:cubicBezTo>
                <a:cubicBezTo>
                  <a:pt x="12961" y="1945"/>
                  <a:pt x="12978" y="1940"/>
                  <a:pt x="13068" y="1854"/>
                </a:cubicBezTo>
                <a:cubicBezTo>
                  <a:pt x="13190" y="1737"/>
                  <a:pt x="13195" y="1679"/>
                  <a:pt x="13087" y="1570"/>
                </a:cubicBezTo>
                <a:cubicBezTo>
                  <a:pt x="13051" y="1533"/>
                  <a:pt x="13026" y="1514"/>
                  <a:pt x="13006" y="1512"/>
                </a:cubicBezTo>
                <a:close/>
                <a:moveTo>
                  <a:pt x="6528" y="1524"/>
                </a:moveTo>
                <a:cubicBezTo>
                  <a:pt x="6522" y="1528"/>
                  <a:pt x="6517" y="1544"/>
                  <a:pt x="6515" y="1570"/>
                </a:cubicBezTo>
                <a:cubicBezTo>
                  <a:pt x="6513" y="1615"/>
                  <a:pt x="6525" y="1639"/>
                  <a:pt x="6543" y="1625"/>
                </a:cubicBezTo>
                <a:cubicBezTo>
                  <a:pt x="6562" y="1610"/>
                  <a:pt x="6566" y="1574"/>
                  <a:pt x="6549" y="1543"/>
                </a:cubicBezTo>
                <a:cubicBezTo>
                  <a:pt x="6540" y="1526"/>
                  <a:pt x="6533" y="1519"/>
                  <a:pt x="6528" y="1524"/>
                </a:cubicBezTo>
                <a:close/>
                <a:moveTo>
                  <a:pt x="7140" y="1618"/>
                </a:moveTo>
                <a:cubicBezTo>
                  <a:pt x="7119" y="1614"/>
                  <a:pt x="7087" y="1629"/>
                  <a:pt x="7028" y="1661"/>
                </a:cubicBezTo>
                <a:cubicBezTo>
                  <a:pt x="6945" y="1706"/>
                  <a:pt x="6904" y="1774"/>
                  <a:pt x="6904" y="1861"/>
                </a:cubicBezTo>
                <a:cubicBezTo>
                  <a:pt x="6904" y="1958"/>
                  <a:pt x="6926" y="1987"/>
                  <a:pt x="6994" y="1976"/>
                </a:cubicBezTo>
                <a:cubicBezTo>
                  <a:pt x="7126" y="1956"/>
                  <a:pt x="7230" y="1804"/>
                  <a:pt x="7190" y="1690"/>
                </a:cubicBezTo>
                <a:cubicBezTo>
                  <a:pt x="7174" y="1643"/>
                  <a:pt x="7161" y="1622"/>
                  <a:pt x="7140" y="1618"/>
                </a:cubicBezTo>
                <a:close/>
                <a:moveTo>
                  <a:pt x="11977" y="1663"/>
                </a:moveTo>
                <a:cubicBezTo>
                  <a:pt x="11959" y="1656"/>
                  <a:pt x="11922" y="1672"/>
                  <a:pt x="11853" y="1707"/>
                </a:cubicBezTo>
                <a:cubicBezTo>
                  <a:pt x="11740" y="1764"/>
                  <a:pt x="11715" y="1813"/>
                  <a:pt x="11716" y="1957"/>
                </a:cubicBezTo>
                <a:lnTo>
                  <a:pt x="11716" y="2135"/>
                </a:lnTo>
                <a:lnTo>
                  <a:pt x="11856" y="2015"/>
                </a:lnTo>
                <a:cubicBezTo>
                  <a:pt x="11936" y="1944"/>
                  <a:pt x="11993" y="1839"/>
                  <a:pt x="11993" y="1764"/>
                </a:cubicBezTo>
                <a:cubicBezTo>
                  <a:pt x="11993" y="1701"/>
                  <a:pt x="11995" y="1671"/>
                  <a:pt x="11977" y="1663"/>
                </a:cubicBezTo>
                <a:close/>
                <a:moveTo>
                  <a:pt x="3546" y="1793"/>
                </a:moveTo>
                <a:cubicBezTo>
                  <a:pt x="3500" y="1792"/>
                  <a:pt x="3452" y="1797"/>
                  <a:pt x="3410" y="1805"/>
                </a:cubicBezTo>
                <a:lnTo>
                  <a:pt x="3254" y="1837"/>
                </a:lnTo>
                <a:lnTo>
                  <a:pt x="3422" y="1974"/>
                </a:lnTo>
                <a:cubicBezTo>
                  <a:pt x="3601" y="2122"/>
                  <a:pt x="3640" y="2137"/>
                  <a:pt x="3761" y="2077"/>
                </a:cubicBezTo>
                <a:cubicBezTo>
                  <a:pt x="3857" y="2030"/>
                  <a:pt x="3800" y="1869"/>
                  <a:pt x="3665" y="1813"/>
                </a:cubicBezTo>
                <a:cubicBezTo>
                  <a:pt x="3637" y="1801"/>
                  <a:pt x="3592" y="1795"/>
                  <a:pt x="3546" y="1793"/>
                </a:cubicBezTo>
                <a:close/>
                <a:moveTo>
                  <a:pt x="9894" y="1796"/>
                </a:moveTo>
                <a:cubicBezTo>
                  <a:pt x="9870" y="1803"/>
                  <a:pt x="9866" y="1825"/>
                  <a:pt x="9866" y="1868"/>
                </a:cubicBezTo>
                <a:cubicBezTo>
                  <a:pt x="9868" y="2012"/>
                  <a:pt x="9948" y="2078"/>
                  <a:pt x="10155" y="2111"/>
                </a:cubicBezTo>
                <a:cubicBezTo>
                  <a:pt x="10315" y="2137"/>
                  <a:pt x="10345" y="2129"/>
                  <a:pt x="10361" y="2058"/>
                </a:cubicBezTo>
                <a:cubicBezTo>
                  <a:pt x="10385" y="1952"/>
                  <a:pt x="10274" y="1866"/>
                  <a:pt x="10047" y="1815"/>
                </a:cubicBezTo>
                <a:cubicBezTo>
                  <a:pt x="9965" y="1797"/>
                  <a:pt x="9919" y="1788"/>
                  <a:pt x="9894" y="1796"/>
                </a:cubicBezTo>
                <a:close/>
                <a:moveTo>
                  <a:pt x="12443" y="1996"/>
                </a:moveTo>
                <a:lnTo>
                  <a:pt x="12555" y="2118"/>
                </a:lnTo>
                <a:cubicBezTo>
                  <a:pt x="12628" y="2197"/>
                  <a:pt x="12730" y="2245"/>
                  <a:pt x="12848" y="2256"/>
                </a:cubicBezTo>
                <a:cubicBezTo>
                  <a:pt x="13166" y="2285"/>
                  <a:pt x="13392" y="2199"/>
                  <a:pt x="13392" y="2046"/>
                </a:cubicBezTo>
                <a:cubicBezTo>
                  <a:pt x="13392" y="1994"/>
                  <a:pt x="13202" y="2009"/>
                  <a:pt x="13084" y="2070"/>
                </a:cubicBezTo>
                <a:cubicBezTo>
                  <a:pt x="13023" y="2102"/>
                  <a:pt x="12960" y="2099"/>
                  <a:pt x="12832" y="2061"/>
                </a:cubicBezTo>
                <a:cubicBezTo>
                  <a:pt x="12786" y="2047"/>
                  <a:pt x="12679" y="2025"/>
                  <a:pt x="12596" y="2015"/>
                </a:cubicBezTo>
                <a:lnTo>
                  <a:pt x="12443" y="1996"/>
                </a:lnTo>
                <a:close/>
                <a:moveTo>
                  <a:pt x="15238" y="2265"/>
                </a:moveTo>
                <a:cubicBezTo>
                  <a:pt x="15205" y="2250"/>
                  <a:pt x="15182" y="2294"/>
                  <a:pt x="15182" y="2371"/>
                </a:cubicBezTo>
                <a:cubicBezTo>
                  <a:pt x="15182" y="2444"/>
                  <a:pt x="15207" y="2504"/>
                  <a:pt x="15238" y="2504"/>
                </a:cubicBezTo>
                <a:cubicBezTo>
                  <a:pt x="15269" y="2504"/>
                  <a:pt x="15294" y="2456"/>
                  <a:pt x="15294" y="2398"/>
                </a:cubicBezTo>
                <a:cubicBezTo>
                  <a:pt x="15294" y="2339"/>
                  <a:pt x="15269" y="2280"/>
                  <a:pt x="15238" y="2265"/>
                </a:cubicBezTo>
                <a:close/>
                <a:moveTo>
                  <a:pt x="3562" y="2407"/>
                </a:moveTo>
                <a:cubicBezTo>
                  <a:pt x="3534" y="2416"/>
                  <a:pt x="3520" y="2436"/>
                  <a:pt x="3531" y="2467"/>
                </a:cubicBezTo>
                <a:cubicBezTo>
                  <a:pt x="3545" y="2511"/>
                  <a:pt x="3594" y="2567"/>
                  <a:pt x="3637" y="2595"/>
                </a:cubicBezTo>
                <a:cubicBezTo>
                  <a:pt x="3743" y="2663"/>
                  <a:pt x="3734" y="2710"/>
                  <a:pt x="3605" y="2763"/>
                </a:cubicBezTo>
                <a:cubicBezTo>
                  <a:pt x="3514" y="2801"/>
                  <a:pt x="3485" y="2789"/>
                  <a:pt x="3422" y="2689"/>
                </a:cubicBezTo>
                <a:cubicBezTo>
                  <a:pt x="3361" y="2592"/>
                  <a:pt x="3310" y="2570"/>
                  <a:pt x="3161" y="2576"/>
                </a:cubicBezTo>
                <a:cubicBezTo>
                  <a:pt x="3060" y="2579"/>
                  <a:pt x="2961" y="2596"/>
                  <a:pt x="2940" y="2612"/>
                </a:cubicBezTo>
                <a:cubicBezTo>
                  <a:pt x="2887" y="2653"/>
                  <a:pt x="3100" y="2763"/>
                  <a:pt x="3232" y="2763"/>
                </a:cubicBezTo>
                <a:cubicBezTo>
                  <a:pt x="3403" y="2763"/>
                  <a:pt x="3546" y="2894"/>
                  <a:pt x="3546" y="3045"/>
                </a:cubicBezTo>
                <a:cubicBezTo>
                  <a:pt x="3546" y="3120"/>
                  <a:pt x="3575" y="3202"/>
                  <a:pt x="3612" y="3230"/>
                </a:cubicBezTo>
                <a:cubicBezTo>
                  <a:pt x="3663" y="3271"/>
                  <a:pt x="3689" y="3272"/>
                  <a:pt x="3724" y="3230"/>
                </a:cubicBezTo>
                <a:cubicBezTo>
                  <a:pt x="3796" y="3142"/>
                  <a:pt x="3775" y="2951"/>
                  <a:pt x="3686" y="2893"/>
                </a:cubicBezTo>
                <a:cubicBezTo>
                  <a:pt x="3582" y="2826"/>
                  <a:pt x="3622" y="2776"/>
                  <a:pt x="3829" y="2708"/>
                </a:cubicBezTo>
                <a:cubicBezTo>
                  <a:pt x="3979" y="2659"/>
                  <a:pt x="3987" y="2648"/>
                  <a:pt x="3923" y="2549"/>
                </a:cubicBezTo>
                <a:cubicBezTo>
                  <a:pt x="3856" y="2448"/>
                  <a:pt x="3645" y="2381"/>
                  <a:pt x="3562" y="2407"/>
                </a:cubicBezTo>
                <a:close/>
                <a:moveTo>
                  <a:pt x="18067" y="2578"/>
                </a:moveTo>
                <a:cubicBezTo>
                  <a:pt x="18033" y="2571"/>
                  <a:pt x="17983" y="2605"/>
                  <a:pt x="17896" y="2694"/>
                </a:cubicBezTo>
                <a:cubicBezTo>
                  <a:pt x="17771" y="2820"/>
                  <a:pt x="17725" y="2841"/>
                  <a:pt x="17641" y="2807"/>
                </a:cubicBezTo>
                <a:cubicBezTo>
                  <a:pt x="17490" y="2744"/>
                  <a:pt x="17476" y="2753"/>
                  <a:pt x="17476" y="2893"/>
                </a:cubicBezTo>
                <a:cubicBezTo>
                  <a:pt x="17476" y="3020"/>
                  <a:pt x="17509" y="3057"/>
                  <a:pt x="17725" y="3173"/>
                </a:cubicBezTo>
                <a:cubicBezTo>
                  <a:pt x="17816" y="3221"/>
                  <a:pt x="17821" y="3243"/>
                  <a:pt x="17762" y="3298"/>
                </a:cubicBezTo>
                <a:cubicBezTo>
                  <a:pt x="17686" y="3369"/>
                  <a:pt x="17676" y="3368"/>
                  <a:pt x="18048" y="3308"/>
                </a:cubicBezTo>
                <a:cubicBezTo>
                  <a:pt x="18261" y="3273"/>
                  <a:pt x="18248" y="3182"/>
                  <a:pt x="18033" y="3206"/>
                </a:cubicBezTo>
                <a:cubicBezTo>
                  <a:pt x="17792" y="3234"/>
                  <a:pt x="17772" y="3169"/>
                  <a:pt x="17974" y="3016"/>
                </a:cubicBezTo>
                <a:cubicBezTo>
                  <a:pt x="18148" y="2884"/>
                  <a:pt x="18197" y="2718"/>
                  <a:pt x="18098" y="2597"/>
                </a:cubicBezTo>
                <a:cubicBezTo>
                  <a:pt x="18089" y="2586"/>
                  <a:pt x="18078" y="2580"/>
                  <a:pt x="18067" y="2578"/>
                </a:cubicBezTo>
                <a:close/>
                <a:moveTo>
                  <a:pt x="15229" y="2614"/>
                </a:moveTo>
                <a:cubicBezTo>
                  <a:pt x="15203" y="2606"/>
                  <a:pt x="15182" y="2635"/>
                  <a:pt x="15182" y="2706"/>
                </a:cubicBezTo>
                <a:cubicBezTo>
                  <a:pt x="15182" y="2861"/>
                  <a:pt x="15134" y="2909"/>
                  <a:pt x="15042" y="2850"/>
                </a:cubicBezTo>
                <a:cubicBezTo>
                  <a:pt x="14995" y="2820"/>
                  <a:pt x="14957" y="2839"/>
                  <a:pt x="14912" y="2915"/>
                </a:cubicBezTo>
                <a:cubicBezTo>
                  <a:pt x="14877" y="2975"/>
                  <a:pt x="14811" y="3023"/>
                  <a:pt x="14766" y="3023"/>
                </a:cubicBezTo>
                <a:cubicBezTo>
                  <a:pt x="14720" y="3023"/>
                  <a:pt x="14655" y="3062"/>
                  <a:pt x="14623" y="3110"/>
                </a:cubicBezTo>
                <a:cubicBezTo>
                  <a:pt x="14590" y="3158"/>
                  <a:pt x="14522" y="3197"/>
                  <a:pt x="14473" y="3197"/>
                </a:cubicBezTo>
                <a:cubicBezTo>
                  <a:pt x="14416" y="3197"/>
                  <a:pt x="14398" y="3222"/>
                  <a:pt x="14420" y="3267"/>
                </a:cubicBezTo>
                <a:cubicBezTo>
                  <a:pt x="14439" y="3304"/>
                  <a:pt x="14455" y="3743"/>
                  <a:pt x="14455" y="4242"/>
                </a:cubicBezTo>
                <a:lnTo>
                  <a:pt x="14455" y="5147"/>
                </a:lnTo>
                <a:lnTo>
                  <a:pt x="15238" y="5147"/>
                </a:lnTo>
                <a:lnTo>
                  <a:pt x="16021" y="5147"/>
                </a:lnTo>
                <a:lnTo>
                  <a:pt x="16021" y="4242"/>
                </a:lnTo>
                <a:cubicBezTo>
                  <a:pt x="16021" y="3743"/>
                  <a:pt x="16036" y="3301"/>
                  <a:pt x="16056" y="3262"/>
                </a:cubicBezTo>
                <a:cubicBezTo>
                  <a:pt x="16080" y="3214"/>
                  <a:pt x="16068" y="3195"/>
                  <a:pt x="16015" y="3204"/>
                </a:cubicBezTo>
                <a:cubicBezTo>
                  <a:pt x="15972" y="3212"/>
                  <a:pt x="15826" y="3131"/>
                  <a:pt x="15692" y="3023"/>
                </a:cubicBezTo>
                <a:cubicBezTo>
                  <a:pt x="15558" y="2916"/>
                  <a:pt x="15418" y="2828"/>
                  <a:pt x="15384" y="2828"/>
                </a:cubicBezTo>
                <a:cubicBezTo>
                  <a:pt x="15350" y="2828"/>
                  <a:pt x="15314" y="2789"/>
                  <a:pt x="15303" y="2742"/>
                </a:cubicBezTo>
                <a:cubicBezTo>
                  <a:pt x="15286" y="2666"/>
                  <a:pt x="15255" y="2622"/>
                  <a:pt x="15229" y="2614"/>
                </a:cubicBezTo>
                <a:close/>
                <a:moveTo>
                  <a:pt x="9916" y="2898"/>
                </a:moveTo>
                <a:cubicBezTo>
                  <a:pt x="9896" y="2901"/>
                  <a:pt x="9874" y="2920"/>
                  <a:pt x="9838" y="2956"/>
                </a:cubicBezTo>
                <a:cubicBezTo>
                  <a:pt x="9738" y="3058"/>
                  <a:pt x="9735" y="3115"/>
                  <a:pt x="9823" y="3264"/>
                </a:cubicBezTo>
                <a:cubicBezTo>
                  <a:pt x="9885" y="3370"/>
                  <a:pt x="9895" y="3374"/>
                  <a:pt x="9963" y="3303"/>
                </a:cubicBezTo>
                <a:cubicBezTo>
                  <a:pt x="10049" y="3211"/>
                  <a:pt x="10057" y="3028"/>
                  <a:pt x="9978" y="2937"/>
                </a:cubicBezTo>
                <a:cubicBezTo>
                  <a:pt x="9954" y="2909"/>
                  <a:pt x="9936" y="2896"/>
                  <a:pt x="9916" y="2898"/>
                </a:cubicBezTo>
                <a:close/>
                <a:moveTo>
                  <a:pt x="3307" y="2910"/>
                </a:moveTo>
                <a:lnTo>
                  <a:pt x="3148" y="2930"/>
                </a:lnTo>
                <a:cubicBezTo>
                  <a:pt x="2966" y="2950"/>
                  <a:pt x="2915" y="2991"/>
                  <a:pt x="2831" y="3182"/>
                </a:cubicBezTo>
                <a:lnTo>
                  <a:pt x="2772" y="3320"/>
                </a:lnTo>
                <a:lnTo>
                  <a:pt x="2971" y="3267"/>
                </a:lnTo>
                <a:cubicBezTo>
                  <a:pt x="3124" y="3226"/>
                  <a:pt x="3191" y="3176"/>
                  <a:pt x="3242" y="3062"/>
                </a:cubicBezTo>
                <a:lnTo>
                  <a:pt x="3307" y="2910"/>
                </a:lnTo>
                <a:close/>
                <a:moveTo>
                  <a:pt x="21275" y="2937"/>
                </a:moveTo>
                <a:cubicBezTo>
                  <a:pt x="21199" y="2937"/>
                  <a:pt x="21024" y="2982"/>
                  <a:pt x="20887" y="3036"/>
                </a:cubicBezTo>
                <a:cubicBezTo>
                  <a:pt x="20695" y="3110"/>
                  <a:pt x="20636" y="3157"/>
                  <a:pt x="20635" y="3238"/>
                </a:cubicBezTo>
                <a:cubicBezTo>
                  <a:pt x="20634" y="3308"/>
                  <a:pt x="20578" y="3371"/>
                  <a:pt x="20467" y="3423"/>
                </a:cubicBezTo>
                <a:lnTo>
                  <a:pt x="20299" y="3500"/>
                </a:lnTo>
                <a:lnTo>
                  <a:pt x="20445" y="3500"/>
                </a:lnTo>
                <a:cubicBezTo>
                  <a:pt x="20621" y="3500"/>
                  <a:pt x="20719" y="3573"/>
                  <a:pt x="20719" y="3700"/>
                </a:cubicBezTo>
                <a:cubicBezTo>
                  <a:pt x="20719" y="3765"/>
                  <a:pt x="20769" y="3810"/>
                  <a:pt x="20874" y="3840"/>
                </a:cubicBezTo>
                <a:cubicBezTo>
                  <a:pt x="21056" y="3891"/>
                  <a:pt x="21237" y="3902"/>
                  <a:pt x="21359" y="3866"/>
                </a:cubicBezTo>
                <a:cubicBezTo>
                  <a:pt x="21496" y="3825"/>
                  <a:pt x="21464" y="3760"/>
                  <a:pt x="21306" y="3760"/>
                </a:cubicBezTo>
                <a:cubicBezTo>
                  <a:pt x="21211" y="3760"/>
                  <a:pt x="21149" y="3730"/>
                  <a:pt x="21117" y="3664"/>
                </a:cubicBezTo>
                <a:cubicBezTo>
                  <a:pt x="21043" y="3514"/>
                  <a:pt x="21142" y="3413"/>
                  <a:pt x="21347" y="3425"/>
                </a:cubicBezTo>
                <a:cubicBezTo>
                  <a:pt x="21442" y="3431"/>
                  <a:pt x="21530" y="3412"/>
                  <a:pt x="21542" y="3385"/>
                </a:cubicBezTo>
                <a:cubicBezTo>
                  <a:pt x="21557" y="3353"/>
                  <a:pt x="21489" y="3336"/>
                  <a:pt x="21359" y="3336"/>
                </a:cubicBezTo>
                <a:cubicBezTo>
                  <a:pt x="21040" y="3336"/>
                  <a:pt x="21001" y="3265"/>
                  <a:pt x="21222" y="3088"/>
                </a:cubicBezTo>
                <a:cubicBezTo>
                  <a:pt x="21411" y="2937"/>
                  <a:pt x="21413" y="2937"/>
                  <a:pt x="21275" y="2937"/>
                </a:cubicBezTo>
                <a:close/>
                <a:moveTo>
                  <a:pt x="1914" y="3267"/>
                </a:moveTo>
                <a:cubicBezTo>
                  <a:pt x="1839" y="3303"/>
                  <a:pt x="1861" y="3429"/>
                  <a:pt x="1958" y="3536"/>
                </a:cubicBezTo>
                <a:cubicBezTo>
                  <a:pt x="2057" y="3646"/>
                  <a:pt x="2165" y="3640"/>
                  <a:pt x="2194" y="3524"/>
                </a:cubicBezTo>
                <a:cubicBezTo>
                  <a:pt x="2215" y="3439"/>
                  <a:pt x="1989" y="3231"/>
                  <a:pt x="1914" y="3267"/>
                </a:cubicBezTo>
                <a:close/>
                <a:moveTo>
                  <a:pt x="1165" y="3336"/>
                </a:moveTo>
                <a:cubicBezTo>
                  <a:pt x="1112" y="3377"/>
                  <a:pt x="1298" y="3571"/>
                  <a:pt x="1439" y="3623"/>
                </a:cubicBezTo>
                <a:cubicBezTo>
                  <a:pt x="1590" y="3679"/>
                  <a:pt x="1594" y="3685"/>
                  <a:pt x="1498" y="3767"/>
                </a:cubicBezTo>
                <a:cubicBezTo>
                  <a:pt x="1412" y="3841"/>
                  <a:pt x="1409" y="3858"/>
                  <a:pt x="1479" y="3892"/>
                </a:cubicBezTo>
                <a:cubicBezTo>
                  <a:pt x="1615" y="3959"/>
                  <a:pt x="1788" y="3939"/>
                  <a:pt x="1899" y="3844"/>
                </a:cubicBezTo>
                <a:cubicBezTo>
                  <a:pt x="1988" y="3768"/>
                  <a:pt x="1990" y="3751"/>
                  <a:pt x="1921" y="3717"/>
                </a:cubicBezTo>
                <a:cubicBezTo>
                  <a:pt x="1876" y="3695"/>
                  <a:pt x="1822" y="3674"/>
                  <a:pt x="1802" y="3673"/>
                </a:cubicBezTo>
                <a:cubicBezTo>
                  <a:pt x="1782" y="3673"/>
                  <a:pt x="1715" y="3608"/>
                  <a:pt x="1653" y="3527"/>
                </a:cubicBezTo>
                <a:cubicBezTo>
                  <a:pt x="1578" y="3427"/>
                  <a:pt x="1486" y="3369"/>
                  <a:pt x="1367" y="3348"/>
                </a:cubicBezTo>
                <a:cubicBezTo>
                  <a:pt x="1270" y="3332"/>
                  <a:pt x="1177" y="3327"/>
                  <a:pt x="1165" y="3336"/>
                </a:cubicBezTo>
                <a:close/>
                <a:moveTo>
                  <a:pt x="18257" y="3753"/>
                </a:moveTo>
                <a:cubicBezTo>
                  <a:pt x="18162" y="3748"/>
                  <a:pt x="18077" y="3919"/>
                  <a:pt x="18148" y="4022"/>
                </a:cubicBezTo>
                <a:cubicBezTo>
                  <a:pt x="18218" y="4124"/>
                  <a:pt x="18292" y="4132"/>
                  <a:pt x="18337" y="4039"/>
                </a:cubicBezTo>
                <a:cubicBezTo>
                  <a:pt x="18393" y="3927"/>
                  <a:pt x="18374" y="3816"/>
                  <a:pt x="18294" y="3765"/>
                </a:cubicBezTo>
                <a:cubicBezTo>
                  <a:pt x="18280" y="3756"/>
                  <a:pt x="18270" y="3754"/>
                  <a:pt x="18257" y="3753"/>
                </a:cubicBezTo>
                <a:close/>
                <a:moveTo>
                  <a:pt x="192" y="4670"/>
                </a:moveTo>
                <a:cubicBezTo>
                  <a:pt x="-17" y="4670"/>
                  <a:pt x="-43" y="4703"/>
                  <a:pt x="55" y="4851"/>
                </a:cubicBezTo>
                <a:cubicBezTo>
                  <a:pt x="122" y="4951"/>
                  <a:pt x="173" y="4977"/>
                  <a:pt x="292" y="4966"/>
                </a:cubicBezTo>
                <a:cubicBezTo>
                  <a:pt x="580" y="4940"/>
                  <a:pt x="489" y="4670"/>
                  <a:pt x="192" y="4670"/>
                </a:cubicBezTo>
                <a:close/>
                <a:moveTo>
                  <a:pt x="18496" y="6273"/>
                </a:moveTo>
                <a:cubicBezTo>
                  <a:pt x="18487" y="6273"/>
                  <a:pt x="18479" y="6290"/>
                  <a:pt x="18459" y="6326"/>
                </a:cubicBezTo>
                <a:cubicBezTo>
                  <a:pt x="18435" y="6368"/>
                  <a:pt x="18435" y="6436"/>
                  <a:pt x="18459" y="6478"/>
                </a:cubicBezTo>
                <a:cubicBezTo>
                  <a:pt x="18499" y="6550"/>
                  <a:pt x="18502" y="6550"/>
                  <a:pt x="18524" y="6478"/>
                </a:cubicBezTo>
                <a:cubicBezTo>
                  <a:pt x="18537" y="6436"/>
                  <a:pt x="18537" y="6368"/>
                  <a:pt x="18524" y="6326"/>
                </a:cubicBezTo>
                <a:cubicBezTo>
                  <a:pt x="18513" y="6290"/>
                  <a:pt x="18505" y="6273"/>
                  <a:pt x="18496" y="6273"/>
                </a:cubicBezTo>
                <a:close/>
                <a:moveTo>
                  <a:pt x="15950" y="6410"/>
                </a:moveTo>
                <a:cubicBezTo>
                  <a:pt x="15872" y="6417"/>
                  <a:pt x="15792" y="6458"/>
                  <a:pt x="15670" y="6536"/>
                </a:cubicBezTo>
                <a:cubicBezTo>
                  <a:pt x="15497" y="6646"/>
                  <a:pt x="15460" y="6697"/>
                  <a:pt x="15462" y="6829"/>
                </a:cubicBezTo>
                <a:lnTo>
                  <a:pt x="15468" y="6988"/>
                </a:lnTo>
                <a:lnTo>
                  <a:pt x="15624" y="6846"/>
                </a:lnTo>
                <a:cubicBezTo>
                  <a:pt x="15800" y="6687"/>
                  <a:pt x="15854" y="6702"/>
                  <a:pt x="15854" y="6906"/>
                </a:cubicBezTo>
                <a:cubicBezTo>
                  <a:pt x="15854" y="7003"/>
                  <a:pt x="15891" y="7070"/>
                  <a:pt x="15975" y="7116"/>
                </a:cubicBezTo>
                <a:cubicBezTo>
                  <a:pt x="16114" y="7191"/>
                  <a:pt x="16188" y="7145"/>
                  <a:pt x="16189" y="6979"/>
                </a:cubicBezTo>
                <a:cubicBezTo>
                  <a:pt x="16190" y="6883"/>
                  <a:pt x="16170" y="6864"/>
                  <a:pt x="15916" y="6714"/>
                </a:cubicBezTo>
                <a:cubicBezTo>
                  <a:pt x="15757" y="6620"/>
                  <a:pt x="15796" y="6505"/>
                  <a:pt x="15959" y="6584"/>
                </a:cubicBezTo>
                <a:cubicBezTo>
                  <a:pt x="16018" y="6612"/>
                  <a:pt x="16126" y="6621"/>
                  <a:pt x="16217" y="6603"/>
                </a:cubicBezTo>
                <a:lnTo>
                  <a:pt x="16376" y="6572"/>
                </a:lnTo>
                <a:lnTo>
                  <a:pt x="16214" y="6487"/>
                </a:lnTo>
                <a:cubicBezTo>
                  <a:pt x="16103" y="6431"/>
                  <a:pt x="16027" y="6403"/>
                  <a:pt x="15950" y="6410"/>
                </a:cubicBezTo>
                <a:close/>
                <a:moveTo>
                  <a:pt x="14427" y="6632"/>
                </a:moveTo>
                <a:cubicBezTo>
                  <a:pt x="14293" y="6627"/>
                  <a:pt x="14173" y="6671"/>
                  <a:pt x="14166" y="6740"/>
                </a:cubicBezTo>
                <a:cubicBezTo>
                  <a:pt x="14161" y="6781"/>
                  <a:pt x="14157" y="6839"/>
                  <a:pt x="14153" y="6868"/>
                </a:cubicBezTo>
                <a:cubicBezTo>
                  <a:pt x="14150" y="6897"/>
                  <a:pt x="14106" y="6946"/>
                  <a:pt x="14057" y="6976"/>
                </a:cubicBezTo>
                <a:cubicBezTo>
                  <a:pt x="14007" y="7007"/>
                  <a:pt x="13952" y="7074"/>
                  <a:pt x="13936" y="7128"/>
                </a:cubicBezTo>
                <a:cubicBezTo>
                  <a:pt x="13894" y="7264"/>
                  <a:pt x="13989" y="7251"/>
                  <a:pt x="14181" y="7092"/>
                </a:cubicBezTo>
                <a:cubicBezTo>
                  <a:pt x="14307" y="6988"/>
                  <a:pt x="14329" y="6941"/>
                  <a:pt x="14281" y="6897"/>
                </a:cubicBezTo>
                <a:cubicBezTo>
                  <a:pt x="14231" y="6851"/>
                  <a:pt x="14269" y="6825"/>
                  <a:pt x="14458" y="6767"/>
                </a:cubicBezTo>
                <a:cubicBezTo>
                  <a:pt x="14684" y="6696"/>
                  <a:pt x="14690" y="6690"/>
                  <a:pt x="14563" y="6654"/>
                </a:cubicBezTo>
                <a:cubicBezTo>
                  <a:pt x="14519" y="6641"/>
                  <a:pt x="14471" y="6633"/>
                  <a:pt x="14427" y="6632"/>
                </a:cubicBezTo>
                <a:close/>
                <a:moveTo>
                  <a:pt x="18490" y="6642"/>
                </a:moveTo>
                <a:cubicBezTo>
                  <a:pt x="18464" y="6654"/>
                  <a:pt x="18434" y="6702"/>
                  <a:pt x="18418" y="6772"/>
                </a:cubicBezTo>
                <a:cubicBezTo>
                  <a:pt x="18407" y="6819"/>
                  <a:pt x="18374" y="6858"/>
                  <a:pt x="18344" y="6858"/>
                </a:cubicBezTo>
                <a:cubicBezTo>
                  <a:pt x="18247" y="6859"/>
                  <a:pt x="18142" y="6927"/>
                  <a:pt x="18176" y="6969"/>
                </a:cubicBezTo>
                <a:cubicBezTo>
                  <a:pt x="18194" y="6991"/>
                  <a:pt x="18152" y="7027"/>
                  <a:pt x="18079" y="7048"/>
                </a:cubicBezTo>
                <a:cubicBezTo>
                  <a:pt x="18007" y="7070"/>
                  <a:pt x="17912" y="7118"/>
                  <a:pt x="17871" y="7157"/>
                </a:cubicBezTo>
                <a:cubicBezTo>
                  <a:pt x="17830" y="7195"/>
                  <a:pt x="17763" y="7226"/>
                  <a:pt x="17719" y="7226"/>
                </a:cubicBezTo>
                <a:cubicBezTo>
                  <a:pt x="17674" y="7226"/>
                  <a:pt x="17647" y="7258"/>
                  <a:pt x="17657" y="7301"/>
                </a:cubicBezTo>
                <a:cubicBezTo>
                  <a:pt x="17668" y="7356"/>
                  <a:pt x="17627" y="7380"/>
                  <a:pt x="17517" y="7390"/>
                </a:cubicBezTo>
                <a:lnTo>
                  <a:pt x="17364" y="7405"/>
                </a:lnTo>
                <a:lnTo>
                  <a:pt x="17364" y="8009"/>
                </a:lnTo>
                <a:lnTo>
                  <a:pt x="17364" y="8613"/>
                </a:lnTo>
                <a:lnTo>
                  <a:pt x="18512" y="8613"/>
                </a:lnTo>
                <a:lnTo>
                  <a:pt x="19659" y="8613"/>
                </a:lnTo>
                <a:lnTo>
                  <a:pt x="19659" y="8009"/>
                </a:lnTo>
                <a:lnTo>
                  <a:pt x="19659" y="7405"/>
                </a:lnTo>
                <a:lnTo>
                  <a:pt x="19475" y="7390"/>
                </a:lnTo>
                <a:cubicBezTo>
                  <a:pt x="19338" y="7380"/>
                  <a:pt x="19298" y="7358"/>
                  <a:pt x="19310" y="7301"/>
                </a:cubicBezTo>
                <a:cubicBezTo>
                  <a:pt x="19320" y="7257"/>
                  <a:pt x="19291" y="7226"/>
                  <a:pt x="19242" y="7226"/>
                </a:cubicBezTo>
                <a:cubicBezTo>
                  <a:pt x="19196" y="7226"/>
                  <a:pt x="19132" y="7187"/>
                  <a:pt x="19099" y="7140"/>
                </a:cubicBezTo>
                <a:cubicBezTo>
                  <a:pt x="19066" y="7092"/>
                  <a:pt x="19000" y="7053"/>
                  <a:pt x="18953" y="7053"/>
                </a:cubicBezTo>
                <a:cubicBezTo>
                  <a:pt x="18906" y="7053"/>
                  <a:pt x="18842" y="6993"/>
                  <a:pt x="18810" y="6921"/>
                </a:cubicBezTo>
                <a:cubicBezTo>
                  <a:pt x="18766" y="6824"/>
                  <a:pt x="18733" y="6801"/>
                  <a:pt x="18682" y="6834"/>
                </a:cubicBezTo>
                <a:cubicBezTo>
                  <a:pt x="18592" y="6892"/>
                  <a:pt x="18539" y="6847"/>
                  <a:pt x="18539" y="6711"/>
                </a:cubicBezTo>
                <a:cubicBezTo>
                  <a:pt x="18539" y="6650"/>
                  <a:pt x="18516" y="6629"/>
                  <a:pt x="18490" y="6642"/>
                </a:cubicBezTo>
                <a:close/>
                <a:moveTo>
                  <a:pt x="14784" y="6837"/>
                </a:moveTo>
                <a:cubicBezTo>
                  <a:pt x="14686" y="6846"/>
                  <a:pt x="14599" y="6877"/>
                  <a:pt x="14567" y="6923"/>
                </a:cubicBezTo>
                <a:cubicBezTo>
                  <a:pt x="14532" y="6973"/>
                  <a:pt x="14474" y="7000"/>
                  <a:pt x="14436" y="6983"/>
                </a:cubicBezTo>
                <a:cubicBezTo>
                  <a:pt x="14399" y="6967"/>
                  <a:pt x="14443" y="7015"/>
                  <a:pt x="14532" y="7089"/>
                </a:cubicBezTo>
                <a:lnTo>
                  <a:pt x="14697" y="7224"/>
                </a:lnTo>
                <a:lnTo>
                  <a:pt x="14554" y="7265"/>
                </a:lnTo>
                <a:cubicBezTo>
                  <a:pt x="14426" y="7303"/>
                  <a:pt x="14345" y="7416"/>
                  <a:pt x="14343" y="7563"/>
                </a:cubicBezTo>
                <a:cubicBezTo>
                  <a:pt x="14342" y="7622"/>
                  <a:pt x="14636" y="7487"/>
                  <a:pt x="14710" y="7395"/>
                </a:cubicBezTo>
                <a:cubicBezTo>
                  <a:pt x="14731" y="7368"/>
                  <a:pt x="14769" y="7366"/>
                  <a:pt x="14809" y="7390"/>
                </a:cubicBezTo>
                <a:cubicBezTo>
                  <a:pt x="14849" y="7415"/>
                  <a:pt x="14946" y="7412"/>
                  <a:pt x="15064" y="7381"/>
                </a:cubicBezTo>
                <a:lnTo>
                  <a:pt x="15257" y="7330"/>
                </a:lnTo>
                <a:lnTo>
                  <a:pt x="15098" y="7234"/>
                </a:lnTo>
                <a:cubicBezTo>
                  <a:pt x="15000" y="7174"/>
                  <a:pt x="14901" y="7147"/>
                  <a:pt x="14834" y="7164"/>
                </a:cubicBezTo>
                <a:cubicBezTo>
                  <a:pt x="14720" y="7192"/>
                  <a:pt x="14491" y="7068"/>
                  <a:pt x="14542" y="7005"/>
                </a:cubicBezTo>
                <a:cubicBezTo>
                  <a:pt x="14558" y="6985"/>
                  <a:pt x="14641" y="6979"/>
                  <a:pt x="14728" y="6993"/>
                </a:cubicBezTo>
                <a:cubicBezTo>
                  <a:pt x="14925" y="7023"/>
                  <a:pt x="15182" y="6933"/>
                  <a:pt x="15064" y="6875"/>
                </a:cubicBezTo>
                <a:cubicBezTo>
                  <a:pt x="14990" y="6839"/>
                  <a:pt x="14882" y="6827"/>
                  <a:pt x="14784" y="6837"/>
                </a:cubicBezTo>
                <a:close/>
                <a:moveTo>
                  <a:pt x="14849" y="7542"/>
                </a:moveTo>
                <a:cubicBezTo>
                  <a:pt x="14798" y="7540"/>
                  <a:pt x="14790" y="7570"/>
                  <a:pt x="14790" y="7667"/>
                </a:cubicBezTo>
                <a:cubicBezTo>
                  <a:pt x="14791" y="7844"/>
                  <a:pt x="14836" y="7903"/>
                  <a:pt x="15014" y="7958"/>
                </a:cubicBezTo>
                <a:cubicBezTo>
                  <a:pt x="15090" y="7982"/>
                  <a:pt x="15159" y="8003"/>
                  <a:pt x="15167" y="8004"/>
                </a:cubicBezTo>
                <a:cubicBezTo>
                  <a:pt x="15174" y="8006"/>
                  <a:pt x="15182" y="7941"/>
                  <a:pt x="15182" y="7862"/>
                </a:cubicBezTo>
                <a:cubicBezTo>
                  <a:pt x="15182" y="7696"/>
                  <a:pt x="15092" y="7592"/>
                  <a:pt x="14915" y="7551"/>
                </a:cubicBezTo>
                <a:cubicBezTo>
                  <a:pt x="14887" y="7545"/>
                  <a:pt x="14867" y="7542"/>
                  <a:pt x="14849" y="7542"/>
                </a:cubicBezTo>
                <a:close/>
                <a:moveTo>
                  <a:pt x="6294" y="7927"/>
                </a:moveTo>
                <a:cubicBezTo>
                  <a:pt x="6185" y="7953"/>
                  <a:pt x="6030" y="8067"/>
                  <a:pt x="6005" y="8160"/>
                </a:cubicBezTo>
                <a:lnTo>
                  <a:pt x="5971" y="8290"/>
                </a:lnTo>
                <a:lnTo>
                  <a:pt x="6161" y="8225"/>
                </a:lnTo>
                <a:cubicBezTo>
                  <a:pt x="6333" y="8165"/>
                  <a:pt x="6460" y="7998"/>
                  <a:pt x="6381" y="7937"/>
                </a:cubicBezTo>
                <a:cubicBezTo>
                  <a:pt x="6362" y="7922"/>
                  <a:pt x="6331" y="7918"/>
                  <a:pt x="6294" y="7927"/>
                </a:cubicBezTo>
                <a:close/>
                <a:moveTo>
                  <a:pt x="10202" y="8223"/>
                </a:moveTo>
                <a:cubicBezTo>
                  <a:pt x="10069" y="8223"/>
                  <a:pt x="10062" y="8260"/>
                  <a:pt x="10177" y="8387"/>
                </a:cubicBezTo>
                <a:cubicBezTo>
                  <a:pt x="10267" y="8486"/>
                  <a:pt x="10426" y="8519"/>
                  <a:pt x="10426" y="8437"/>
                </a:cubicBezTo>
                <a:cubicBezTo>
                  <a:pt x="10426" y="8338"/>
                  <a:pt x="10307" y="8223"/>
                  <a:pt x="10202" y="8223"/>
                </a:cubicBezTo>
                <a:close/>
                <a:moveTo>
                  <a:pt x="17439" y="8933"/>
                </a:moveTo>
                <a:cubicBezTo>
                  <a:pt x="17400" y="8943"/>
                  <a:pt x="17365" y="8964"/>
                  <a:pt x="17327" y="8998"/>
                </a:cubicBezTo>
                <a:cubicBezTo>
                  <a:pt x="17265" y="9054"/>
                  <a:pt x="17161" y="9090"/>
                  <a:pt x="17054" y="9090"/>
                </a:cubicBezTo>
                <a:cubicBezTo>
                  <a:pt x="16891" y="9090"/>
                  <a:pt x="16881" y="9097"/>
                  <a:pt x="16904" y="9222"/>
                </a:cubicBezTo>
                <a:cubicBezTo>
                  <a:pt x="16922" y="9314"/>
                  <a:pt x="16984" y="9382"/>
                  <a:pt x="17103" y="9439"/>
                </a:cubicBezTo>
                <a:cubicBezTo>
                  <a:pt x="17199" y="9484"/>
                  <a:pt x="17283" y="9523"/>
                  <a:pt x="17287" y="9523"/>
                </a:cubicBezTo>
                <a:cubicBezTo>
                  <a:pt x="17290" y="9523"/>
                  <a:pt x="17290" y="9449"/>
                  <a:pt x="17287" y="9359"/>
                </a:cubicBezTo>
                <a:cubicBezTo>
                  <a:pt x="17281" y="9214"/>
                  <a:pt x="17298" y="9195"/>
                  <a:pt x="17430" y="9184"/>
                </a:cubicBezTo>
                <a:cubicBezTo>
                  <a:pt x="17567" y="9171"/>
                  <a:pt x="17802" y="9024"/>
                  <a:pt x="17750" y="8984"/>
                </a:cubicBezTo>
                <a:cubicBezTo>
                  <a:pt x="17737" y="8974"/>
                  <a:pt x="17658" y="8954"/>
                  <a:pt x="17576" y="8938"/>
                </a:cubicBezTo>
                <a:cubicBezTo>
                  <a:pt x="17519" y="8927"/>
                  <a:pt x="17478" y="8924"/>
                  <a:pt x="17439" y="8933"/>
                </a:cubicBezTo>
                <a:close/>
                <a:moveTo>
                  <a:pt x="3885" y="9123"/>
                </a:moveTo>
                <a:cubicBezTo>
                  <a:pt x="3822" y="9139"/>
                  <a:pt x="3695" y="9249"/>
                  <a:pt x="3646" y="9350"/>
                </a:cubicBezTo>
                <a:cubicBezTo>
                  <a:pt x="3593" y="9457"/>
                  <a:pt x="3593" y="9455"/>
                  <a:pt x="3500" y="9369"/>
                </a:cubicBezTo>
                <a:cubicBezTo>
                  <a:pt x="3448" y="9321"/>
                  <a:pt x="3354" y="9247"/>
                  <a:pt x="3288" y="9205"/>
                </a:cubicBezTo>
                <a:cubicBezTo>
                  <a:pt x="3173" y="9130"/>
                  <a:pt x="3170" y="9132"/>
                  <a:pt x="3195" y="9234"/>
                </a:cubicBezTo>
                <a:cubicBezTo>
                  <a:pt x="3228" y="9367"/>
                  <a:pt x="3122" y="9421"/>
                  <a:pt x="3046" y="9311"/>
                </a:cubicBezTo>
                <a:cubicBezTo>
                  <a:pt x="3000" y="9244"/>
                  <a:pt x="2727" y="9133"/>
                  <a:pt x="2611" y="9133"/>
                </a:cubicBezTo>
                <a:cubicBezTo>
                  <a:pt x="2597" y="9133"/>
                  <a:pt x="2594" y="9224"/>
                  <a:pt x="2604" y="9338"/>
                </a:cubicBezTo>
                <a:cubicBezTo>
                  <a:pt x="2621" y="9522"/>
                  <a:pt x="2611" y="9544"/>
                  <a:pt x="2511" y="9535"/>
                </a:cubicBezTo>
                <a:cubicBezTo>
                  <a:pt x="2309" y="9517"/>
                  <a:pt x="2120" y="9568"/>
                  <a:pt x="2026" y="9667"/>
                </a:cubicBezTo>
                <a:cubicBezTo>
                  <a:pt x="1936" y="9763"/>
                  <a:pt x="1939" y="9766"/>
                  <a:pt x="2132" y="9776"/>
                </a:cubicBezTo>
                <a:cubicBezTo>
                  <a:pt x="2240" y="9781"/>
                  <a:pt x="2389" y="9755"/>
                  <a:pt x="2461" y="9718"/>
                </a:cubicBezTo>
                <a:cubicBezTo>
                  <a:pt x="2546" y="9675"/>
                  <a:pt x="2721" y="9653"/>
                  <a:pt x="2953" y="9653"/>
                </a:cubicBezTo>
                <a:cubicBezTo>
                  <a:pt x="3293" y="9653"/>
                  <a:pt x="3451" y="9700"/>
                  <a:pt x="3323" y="9761"/>
                </a:cubicBezTo>
                <a:cubicBezTo>
                  <a:pt x="3291" y="9776"/>
                  <a:pt x="3267" y="9844"/>
                  <a:pt x="3267" y="9913"/>
                </a:cubicBezTo>
                <a:lnTo>
                  <a:pt x="3267" y="10038"/>
                </a:lnTo>
                <a:lnTo>
                  <a:pt x="3431" y="9966"/>
                </a:lnTo>
                <a:cubicBezTo>
                  <a:pt x="3547" y="9914"/>
                  <a:pt x="3603" y="9853"/>
                  <a:pt x="3615" y="9761"/>
                </a:cubicBezTo>
                <a:cubicBezTo>
                  <a:pt x="3630" y="9645"/>
                  <a:pt x="3653" y="9629"/>
                  <a:pt x="3842" y="9617"/>
                </a:cubicBezTo>
                <a:cubicBezTo>
                  <a:pt x="3988" y="9607"/>
                  <a:pt x="4039" y="9588"/>
                  <a:pt x="4010" y="9552"/>
                </a:cubicBezTo>
                <a:cubicBezTo>
                  <a:pt x="3974" y="9508"/>
                  <a:pt x="3953" y="9404"/>
                  <a:pt x="3926" y="9143"/>
                </a:cubicBezTo>
                <a:cubicBezTo>
                  <a:pt x="3924" y="9123"/>
                  <a:pt x="3906" y="9118"/>
                  <a:pt x="3885" y="9123"/>
                </a:cubicBezTo>
                <a:close/>
                <a:moveTo>
                  <a:pt x="12440" y="9176"/>
                </a:moveTo>
                <a:cubicBezTo>
                  <a:pt x="12410" y="9176"/>
                  <a:pt x="12384" y="9225"/>
                  <a:pt x="12384" y="9285"/>
                </a:cubicBezTo>
                <a:cubicBezTo>
                  <a:pt x="12384" y="9344"/>
                  <a:pt x="12410" y="9393"/>
                  <a:pt x="12440" y="9393"/>
                </a:cubicBezTo>
                <a:cubicBezTo>
                  <a:pt x="12471" y="9393"/>
                  <a:pt x="12496" y="9344"/>
                  <a:pt x="12496" y="9285"/>
                </a:cubicBezTo>
                <a:cubicBezTo>
                  <a:pt x="12496" y="9225"/>
                  <a:pt x="12471" y="9176"/>
                  <a:pt x="12440" y="9176"/>
                </a:cubicBezTo>
                <a:close/>
                <a:moveTo>
                  <a:pt x="6736" y="9220"/>
                </a:moveTo>
                <a:cubicBezTo>
                  <a:pt x="6705" y="9220"/>
                  <a:pt x="6680" y="9249"/>
                  <a:pt x="6680" y="9285"/>
                </a:cubicBezTo>
                <a:cubicBezTo>
                  <a:pt x="6680" y="9320"/>
                  <a:pt x="6705" y="9350"/>
                  <a:pt x="6736" y="9350"/>
                </a:cubicBezTo>
                <a:cubicBezTo>
                  <a:pt x="6767" y="9350"/>
                  <a:pt x="6792" y="9320"/>
                  <a:pt x="6792" y="9285"/>
                </a:cubicBezTo>
                <a:cubicBezTo>
                  <a:pt x="6792" y="9249"/>
                  <a:pt x="6767" y="9220"/>
                  <a:pt x="6736" y="9220"/>
                </a:cubicBezTo>
                <a:close/>
                <a:moveTo>
                  <a:pt x="8884" y="9220"/>
                </a:moveTo>
                <a:cubicBezTo>
                  <a:pt x="8661" y="9220"/>
                  <a:pt x="8605" y="9273"/>
                  <a:pt x="8725" y="9366"/>
                </a:cubicBezTo>
                <a:cubicBezTo>
                  <a:pt x="8776" y="9406"/>
                  <a:pt x="8906" y="9436"/>
                  <a:pt x="9033" y="9436"/>
                </a:cubicBezTo>
                <a:lnTo>
                  <a:pt x="9254" y="9436"/>
                </a:lnTo>
                <a:lnTo>
                  <a:pt x="9164" y="9328"/>
                </a:lnTo>
                <a:cubicBezTo>
                  <a:pt x="9096" y="9248"/>
                  <a:pt x="9021" y="9220"/>
                  <a:pt x="8884" y="9220"/>
                </a:cubicBezTo>
                <a:close/>
                <a:moveTo>
                  <a:pt x="8380" y="9460"/>
                </a:moveTo>
                <a:cubicBezTo>
                  <a:pt x="8359" y="9464"/>
                  <a:pt x="8346" y="9488"/>
                  <a:pt x="8318" y="9535"/>
                </a:cubicBezTo>
                <a:cubicBezTo>
                  <a:pt x="8274" y="9610"/>
                  <a:pt x="8279" y="9674"/>
                  <a:pt x="8340" y="9785"/>
                </a:cubicBezTo>
                <a:lnTo>
                  <a:pt x="8421" y="9935"/>
                </a:lnTo>
                <a:lnTo>
                  <a:pt x="8498" y="9826"/>
                </a:lnTo>
                <a:cubicBezTo>
                  <a:pt x="8605" y="9679"/>
                  <a:pt x="8598" y="9591"/>
                  <a:pt x="8477" y="9506"/>
                </a:cubicBezTo>
                <a:cubicBezTo>
                  <a:pt x="8428" y="9472"/>
                  <a:pt x="8402" y="9457"/>
                  <a:pt x="8380" y="9460"/>
                </a:cubicBezTo>
                <a:close/>
                <a:moveTo>
                  <a:pt x="6736" y="9501"/>
                </a:moveTo>
                <a:cubicBezTo>
                  <a:pt x="6705" y="9516"/>
                  <a:pt x="6680" y="9556"/>
                  <a:pt x="6680" y="9590"/>
                </a:cubicBezTo>
                <a:cubicBezTo>
                  <a:pt x="6680" y="9625"/>
                  <a:pt x="6705" y="9653"/>
                  <a:pt x="6736" y="9653"/>
                </a:cubicBezTo>
                <a:cubicBezTo>
                  <a:pt x="6767" y="9653"/>
                  <a:pt x="6792" y="9611"/>
                  <a:pt x="6792" y="9561"/>
                </a:cubicBezTo>
                <a:cubicBezTo>
                  <a:pt x="6792" y="9512"/>
                  <a:pt x="6767" y="9487"/>
                  <a:pt x="6736" y="9501"/>
                </a:cubicBezTo>
                <a:close/>
                <a:moveTo>
                  <a:pt x="12440" y="9523"/>
                </a:moveTo>
                <a:cubicBezTo>
                  <a:pt x="12414" y="9523"/>
                  <a:pt x="12382" y="9566"/>
                  <a:pt x="12372" y="9619"/>
                </a:cubicBezTo>
                <a:cubicBezTo>
                  <a:pt x="12361" y="9673"/>
                  <a:pt x="12325" y="9712"/>
                  <a:pt x="12288" y="9706"/>
                </a:cubicBezTo>
                <a:cubicBezTo>
                  <a:pt x="12251" y="9700"/>
                  <a:pt x="12177" y="9745"/>
                  <a:pt x="12126" y="9805"/>
                </a:cubicBezTo>
                <a:cubicBezTo>
                  <a:pt x="12076" y="9864"/>
                  <a:pt x="12005" y="9913"/>
                  <a:pt x="11968" y="9913"/>
                </a:cubicBezTo>
                <a:cubicBezTo>
                  <a:pt x="11930" y="9913"/>
                  <a:pt x="11872" y="9960"/>
                  <a:pt x="11837" y="10019"/>
                </a:cubicBezTo>
                <a:cubicBezTo>
                  <a:pt x="11794" y="10092"/>
                  <a:pt x="11746" y="10119"/>
                  <a:pt x="11685" y="10101"/>
                </a:cubicBezTo>
                <a:cubicBezTo>
                  <a:pt x="11619" y="10081"/>
                  <a:pt x="11600" y="10096"/>
                  <a:pt x="11613" y="10156"/>
                </a:cubicBezTo>
                <a:cubicBezTo>
                  <a:pt x="11627" y="10217"/>
                  <a:pt x="11592" y="10240"/>
                  <a:pt x="11477" y="10250"/>
                </a:cubicBezTo>
                <a:lnTo>
                  <a:pt x="11321" y="10264"/>
                </a:lnTo>
                <a:lnTo>
                  <a:pt x="11321" y="10869"/>
                </a:lnTo>
                <a:lnTo>
                  <a:pt x="11321" y="11470"/>
                </a:lnTo>
                <a:lnTo>
                  <a:pt x="12440" y="11470"/>
                </a:lnTo>
                <a:lnTo>
                  <a:pt x="13559" y="11470"/>
                </a:lnTo>
                <a:lnTo>
                  <a:pt x="13559" y="10869"/>
                </a:lnTo>
                <a:lnTo>
                  <a:pt x="13559" y="10264"/>
                </a:lnTo>
                <a:lnTo>
                  <a:pt x="13407" y="10250"/>
                </a:lnTo>
                <a:cubicBezTo>
                  <a:pt x="13297" y="10240"/>
                  <a:pt x="13255" y="10215"/>
                  <a:pt x="13267" y="10161"/>
                </a:cubicBezTo>
                <a:cubicBezTo>
                  <a:pt x="13277" y="10117"/>
                  <a:pt x="13251" y="10086"/>
                  <a:pt x="13202" y="10086"/>
                </a:cubicBezTo>
                <a:cubicBezTo>
                  <a:pt x="13155" y="10086"/>
                  <a:pt x="13089" y="10047"/>
                  <a:pt x="13056" y="10000"/>
                </a:cubicBezTo>
                <a:cubicBezTo>
                  <a:pt x="13023" y="9952"/>
                  <a:pt x="12959" y="9913"/>
                  <a:pt x="12913" y="9913"/>
                </a:cubicBezTo>
                <a:cubicBezTo>
                  <a:pt x="12867" y="9913"/>
                  <a:pt x="12806" y="9863"/>
                  <a:pt x="12776" y="9802"/>
                </a:cubicBezTo>
                <a:cubicBezTo>
                  <a:pt x="12742" y="9732"/>
                  <a:pt x="12686" y="9698"/>
                  <a:pt x="12624" y="9706"/>
                </a:cubicBezTo>
                <a:cubicBezTo>
                  <a:pt x="12558" y="9714"/>
                  <a:pt x="12518" y="9685"/>
                  <a:pt x="12506" y="9619"/>
                </a:cubicBezTo>
                <a:cubicBezTo>
                  <a:pt x="12496" y="9566"/>
                  <a:pt x="12467" y="9523"/>
                  <a:pt x="12440" y="9523"/>
                </a:cubicBezTo>
                <a:close/>
                <a:moveTo>
                  <a:pt x="15683" y="9696"/>
                </a:moveTo>
                <a:cubicBezTo>
                  <a:pt x="15631" y="9696"/>
                  <a:pt x="15556" y="9726"/>
                  <a:pt x="15518" y="9761"/>
                </a:cubicBezTo>
                <a:cubicBezTo>
                  <a:pt x="15480" y="9797"/>
                  <a:pt x="15427" y="9813"/>
                  <a:pt x="15400" y="9800"/>
                </a:cubicBezTo>
                <a:cubicBezTo>
                  <a:pt x="15337" y="9770"/>
                  <a:pt x="15337" y="9829"/>
                  <a:pt x="15400" y="9906"/>
                </a:cubicBezTo>
                <a:cubicBezTo>
                  <a:pt x="15434" y="9947"/>
                  <a:pt x="15460" y="9949"/>
                  <a:pt x="15487" y="9915"/>
                </a:cubicBezTo>
                <a:cubicBezTo>
                  <a:pt x="15514" y="9881"/>
                  <a:pt x="15560" y="9888"/>
                  <a:pt x="15645" y="9935"/>
                </a:cubicBezTo>
                <a:cubicBezTo>
                  <a:pt x="15771" y="10003"/>
                  <a:pt x="15975" y="10019"/>
                  <a:pt x="16040" y="9968"/>
                </a:cubicBezTo>
                <a:cubicBezTo>
                  <a:pt x="16095" y="9925"/>
                  <a:pt x="15794" y="9696"/>
                  <a:pt x="15683" y="9696"/>
                </a:cubicBezTo>
                <a:close/>
                <a:moveTo>
                  <a:pt x="6736" y="9783"/>
                </a:moveTo>
                <a:cubicBezTo>
                  <a:pt x="6705" y="9783"/>
                  <a:pt x="6680" y="9812"/>
                  <a:pt x="6680" y="9848"/>
                </a:cubicBezTo>
                <a:cubicBezTo>
                  <a:pt x="6680" y="9884"/>
                  <a:pt x="6705" y="9913"/>
                  <a:pt x="6736" y="9913"/>
                </a:cubicBezTo>
                <a:cubicBezTo>
                  <a:pt x="6767" y="9913"/>
                  <a:pt x="6792" y="9884"/>
                  <a:pt x="6792" y="9848"/>
                </a:cubicBezTo>
                <a:cubicBezTo>
                  <a:pt x="6792" y="9812"/>
                  <a:pt x="6767" y="9783"/>
                  <a:pt x="6736" y="9783"/>
                </a:cubicBezTo>
                <a:close/>
                <a:moveTo>
                  <a:pt x="15487" y="10033"/>
                </a:moveTo>
                <a:cubicBezTo>
                  <a:pt x="15470" y="10021"/>
                  <a:pt x="15381" y="10023"/>
                  <a:pt x="15285" y="10038"/>
                </a:cubicBezTo>
                <a:cubicBezTo>
                  <a:pt x="15166" y="10057"/>
                  <a:pt x="15069" y="10115"/>
                  <a:pt x="14980" y="10223"/>
                </a:cubicBezTo>
                <a:lnTo>
                  <a:pt x="14846" y="10385"/>
                </a:lnTo>
                <a:lnTo>
                  <a:pt x="15083" y="10320"/>
                </a:lnTo>
                <a:cubicBezTo>
                  <a:pt x="15212" y="10284"/>
                  <a:pt x="15340" y="10225"/>
                  <a:pt x="15366" y="10190"/>
                </a:cubicBezTo>
                <a:cubicBezTo>
                  <a:pt x="15391" y="10154"/>
                  <a:pt x="15436" y="10137"/>
                  <a:pt x="15465" y="10151"/>
                </a:cubicBezTo>
                <a:cubicBezTo>
                  <a:pt x="15520" y="10177"/>
                  <a:pt x="15539" y="10074"/>
                  <a:pt x="15487" y="10033"/>
                </a:cubicBezTo>
                <a:close/>
                <a:moveTo>
                  <a:pt x="6736" y="10086"/>
                </a:moveTo>
                <a:cubicBezTo>
                  <a:pt x="6303" y="10083"/>
                  <a:pt x="6257" y="10099"/>
                  <a:pt x="6266" y="10250"/>
                </a:cubicBezTo>
                <a:cubicBezTo>
                  <a:pt x="6274" y="10372"/>
                  <a:pt x="6246" y="10407"/>
                  <a:pt x="6061" y="10498"/>
                </a:cubicBezTo>
                <a:cubicBezTo>
                  <a:pt x="5687" y="10681"/>
                  <a:pt x="5673" y="10730"/>
                  <a:pt x="5673" y="11901"/>
                </a:cubicBezTo>
                <a:lnTo>
                  <a:pt x="5673" y="12944"/>
                </a:lnTo>
                <a:lnTo>
                  <a:pt x="5803" y="12944"/>
                </a:lnTo>
                <a:cubicBezTo>
                  <a:pt x="5875" y="12944"/>
                  <a:pt x="5982" y="12904"/>
                  <a:pt x="6040" y="12855"/>
                </a:cubicBezTo>
                <a:cubicBezTo>
                  <a:pt x="6140" y="12769"/>
                  <a:pt x="6145" y="12769"/>
                  <a:pt x="6217" y="12845"/>
                </a:cubicBezTo>
                <a:cubicBezTo>
                  <a:pt x="6277" y="12909"/>
                  <a:pt x="6374" y="12924"/>
                  <a:pt x="6739" y="12927"/>
                </a:cubicBezTo>
                <a:cubicBezTo>
                  <a:pt x="7127" y="12930"/>
                  <a:pt x="7196" y="12919"/>
                  <a:pt x="7246" y="12847"/>
                </a:cubicBezTo>
                <a:cubicBezTo>
                  <a:pt x="7302" y="12766"/>
                  <a:pt x="7307" y="12766"/>
                  <a:pt x="7429" y="12855"/>
                </a:cubicBezTo>
                <a:cubicBezTo>
                  <a:pt x="7574" y="12960"/>
                  <a:pt x="7772" y="12974"/>
                  <a:pt x="7818" y="12881"/>
                </a:cubicBezTo>
                <a:cubicBezTo>
                  <a:pt x="7835" y="12846"/>
                  <a:pt x="7843" y="12370"/>
                  <a:pt x="7836" y="11827"/>
                </a:cubicBezTo>
                <a:cubicBezTo>
                  <a:pt x="7823" y="10721"/>
                  <a:pt x="7815" y="10697"/>
                  <a:pt x="7414" y="10500"/>
                </a:cubicBezTo>
                <a:cubicBezTo>
                  <a:pt x="7221" y="10406"/>
                  <a:pt x="7206" y="10383"/>
                  <a:pt x="7227" y="10240"/>
                </a:cubicBezTo>
                <a:cubicBezTo>
                  <a:pt x="7250" y="10088"/>
                  <a:pt x="7246" y="10085"/>
                  <a:pt x="7062" y="10086"/>
                </a:cubicBezTo>
                <a:cubicBezTo>
                  <a:pt x="6959" y="10087"/>
                  <a:pt x="6813" y="10087"/>
                  <a:pt x="6736" y="10086"/>
                </a:cubicBezTo>
                <a:close/>
                <a:moveTo>
                  <a:pt x="17169" y="10394"/>
                </a:moveTo>
                <a:cubicBezTo>
                  <a:pt x="17027" y="10381"/>
                  <a:pt x="17016" y="10391"/>
                  <a:pt x="17041" y="10493"/>
                </a:cubicBezTo>
                <a:cubicBezTo>
                  <a:pt x="17072" y="10617"/>
                  <a:pt x="17010" y="10673"/>
                  <a:pt x="16901" y="10621"/>
                </a:cubicBezTo>
                <a:cubicBezTo>
                  <a:pt x="16863" y="10602"/>
                  <a:pt x="16808" y="10583"/>
                  <a:pt x="16777" y="10577"/>
                </a:cubicBezTo>
                <a:cubicBezTo>
                  <a:pt x="16746" y="10572"/>
                  <a:pt x="16671" y="10555"/>
                  <a:pt x="16609" y="10541"/>
                </a:cubicBezTo>
                <a:cubicBezTo>
                  <a:pt x="16547" y="10527"/>
                  <a:pt x="16447" y="10542"/>
                  <a:pt x="16385" y="10577"/>
                </a:cubicBezTo>
                <a:cubicBezTo>
                  <a:pt x="16277" y="10639"/>
                  <a:pt x="16280" y="10644"/>
                  <a:pt x="16488" y="10712"/>
                </a:cubicBezTo>
                <a:cubicBezTo>
                  <a:pt x="16689" y="10778"/>
                  <a:pt x="16696" y="10787"/>
                  <a:pt x="16612" y="10859"/>
                </a:cubicBezTo>
                <a:cubicBezTo>
                  <a:pt x="16556" y="10907"/>
                  <a:pt x="16525" y="11016"/>
                  <a:pt x="16525" y="11148"/>
                </a:cubicBezTo>
                <a:lnTo>
                  <a:pt x="16525" y="11357"/>
                </a:lnTo>
                <a:lnTo>
                  <a:pt x="16693" y="11232"/>
                </a:lnTo>
                <a:cubicBezTo>
                  <a:pt x="16785" y="11164"/>
                  <a:pt x="16861" y="11074"/>
                  <a:pt x="16861" y="11032"/>
                </a:cubicBezTo>
                <a:cubicBezTo>
                  <a:pt x="16861" y="10942"/>
                  <a:pt x="16951" y="10889"/>
                  <a:pt x="17001" y="10950"/>
                </a:cubicBezTo>
                <a:cubicBezTo>
                  <a:pt x="17020" y="10975"/>
                  <a:pt x="17079" y="11014"/>
                  <a:pt x="17134" y="11037"/>
                </a:cubicBezTo>
                <a:cubicBezTo>
                  <a:pt x="17227" y="11075"/>
                  <a:pt x="17233" y="11062"/>
                  <a:pt x="17193" y="10895"/>
                </a:cubicBezTo>
                <a:cubicBezTo>
                  <a:pt x="17140" y="10669"/>
                  <a:pt x="17167" y="10633"/>
                  <a:pt x="17368" y="10664"/>
                </a:cubicBezTo>
                <a:lnTo>
                  <a:pt x="17529" y="10688"/>
                </a:lnTo>
                <a:lnTo>
                  <a:pt x="17427" y="10548"/>
                </a:lnTo>
                <a:cubicBezTo>
                  <a:pt x="17358" y="10452"/>
                  <a:pt x="17277" y="10404"/>
                  <a:pt x="17169" y="10394"/>
                </a:cubicBezTo>
                <a:close/>
                <a:moveTo>
                  <a:pt x="15583" y="10500"/>
                </a:moveTo>
                <a:cubicBezTo>
                  <a:pt x="15492" y="10457"/>
                  <a:pt x="15294" y="10650"/>
                  <a:pt x="15294" y="10782"/>
                </a:cubicBezTo>
                <a:lnTo>
                  <a:pt x="15294" y="10912"/>
                </a:lnTo>
                <a:lnTo>
                  <a:pt x="15462" y="10816"/>
                </a:lnTo>
                <a:cubicBezTo>
                  <a:pt x="15623" y="10723"/>
                  <a:pt x="15689" y="10551"/>
                  <a:pt x="15583" y="10500"/>
                </a:cubicBezTo>
                <a:close/>
                <a:moveTo>
                  <a:pt x="1308" y="10910"/>
                </a:moveTo>
                <a:cubicBezTo>
                  <a:pt x="912" y="10910"/>
                  <a:pt x="793" y="10961"/>
                  <a:pt x="1022" y="11035"/>
                </a:cubicBezTo>
                <a:cubicBezTo>
                  <a:pt x="1114" y="11064"/>
                  <a:pt x="1230" y="11124"/>
                  <a:pt x="1280" y="11167"/>
                </a:cubicBezTo>
                <a:cubicBezTo>
                  <a:pt x="1365" y="11240"/>
                  <a:pt x="1362" y="11252"/>
                  <a:pt x="1243" y="11316"/>
                </a:cubicBezTo>
                <a:cubicBezTo>
                  <a:pt x="1173" y="11354"/>
                  <a:pt x="1075" y="11384"/>
                  <a:pt x="1025" y="11384"/>
                </a:cubicBezTo>
                <a:cubicBezTo>
                  <a:pt x="897" y="11384"/>
                  <a:pt x="851" y="11433"/>
                  <a:pt x="920" y="11497"/>
                </a:cubicBezTo>
                <a:cubicBezTo>
                  <a:pt x="966" y="11541"/>
                  <a:pt x="1010" y="11536"/>
                  <a:pt x="1137" y="11480"/>
                </a:cubicBezTo>
                <a:cubicBezTo>
                  <a:pt x="1265" y="11423"/>
                  <a:pt x="1312" y="11420"/>
                  <a:pt x="1380" y="11463"/>
                </a:cubicBezTo>
                <a:cubicBezTo>
                  <a:pt x="1539" y="11566"/>
                  <a:pt x="1532" y="11685"/>
                  <a:pt x="1361" y="11783"/>
                </a:cubicBezTo>
                <a:cubicBezTo>
                  <a:pt x="1273" y="11834"/>
                  <a:pt x="1214" y="11891"/>
                  <a:pt x="1230" y="11911"/>
                </a:cubicBezTo>
                <a:cubicBezTo>
                  <a:pt x="1301" y="11999"/>
                  <a:pt x="1713" y="11891"/>
                  <a:pt x="1889" y="11738"/>
                </a:cubicBezTo>
                <a:cubicBezTo>
                  <a:pt x="1978" y="11661"/>
                  <a:pt x="1985" y="11626"/>
                  <a:pt x="1933" y="11538"/>
                </a:cubicBezTo>
                <a:cubicBezTo>
                  <a:pt x="1878" y="11445"/>
                  <a:pt x="1890" y="11420"/>
                  <a:pt x="2017" y="11343"/>
                </a:cubicBezTo>
                <a:cubicBezTo>
                  <a:pt x="2097" y="11294"/>
                  <a:pt x="2191" y="11252"/>
                  <a:pt x="2225" y="11249"/>
                </a:cubicBezTo>
                <a:cubicBezTo>
                  <a:pt x="2260" y="11246"/>
                  <a:pt x="2202" y="11232"/>
                  <a:pt x="2095" y="11218"/>
                </a:cubicBezTo>
                <a:cubicBezTo>
                  <a:pt x="1967" y="11200"/>
                  <a:pt x="1877" y="11156"/>
                  <a:pt x="1834" y="11088"/>
                </a:cubicBezTo>
                <a:cubicBezTo>
                  <a:pt x="1738" y="10939"/>
                  <a:pt x="1653" y="10910"/>
                  <a:pt x="1308" y="10910"/>
                </a:cubicBezTo>
                <a:close/>
                <a:moveTo>
                  <a:pt x="17038" y="11827"/>
                </a:moveTo>
                <a:cubicBezTo>
                  <a:pt x="16864" y="11813"/>
                  <a:pt x="16862" y="11816"/>
                  <a:pt x="16926" y="11925"/>
                </a:cubicBezTo>
                <a:cubicBezTo>
                  <a:pt x="16963" y="11989"/>
                  <a:pt x="17053" y="12049"/>
                  <a:pt x="17134" y="12063"/>
                </a:cubicBezTo>
                <a:cubicBezTo>
                  <a:pt x="17214" y="12076"/>
                  <a:pt x="17306" y="12091"/>
                  <a:pt x="17336" y="12099"/>
                </a:cubicBezTo>
                <a:cubicBezTo>
                  <a:pt x="17367" y="12107"/>
                  <a:pt x="17401" y="12116"/>
                  <a:pt x="17411" y="12118"/>
                </a:cubicBezTo>
                <a:cubicBezTo>
                  <a:pt x="17422" y="12120"/>
                  <a:pt x="17382" y="12058"/>
                  <a:pt x="17324" y="11981"/>
                </a:cubicBezTo>
                <a:cubicBezTo>
                  <a:pt x="17245" y="11876"/>
                  <a:pt x="17172" y="11837"/>
                  <a:pt x="17038" y="11827"/>
                </a:cubicBezTo>
                <a:close/>
                <a:moveTo>
                  <a:pt x="16186" y="12000"/>
                </a:moveTo>
                <a:lnTo>
                  <a:pt x="15978" y="12039"/>
                </a:lnTo>
                <a:cubicBezTo>
                  <a:pt x="15863" y="12059"/>
                  <a:pt x="15755" y="12076"/>
                  <a:pt x="15735" y="12077"/>
                </a:cubicBezTo>
                <a:cubicBezTo>
                  <a:pt x="15716" y="12078"/>
                  <a:pt x="15686" y="12116"/>
                  <a:pt x="15670" y="12164"/>
                </a:cubicBezTo>
                <a:cubicBezTo>
                  <a:pt x="15621" y="12310"/>
                  <a:pt x="15932" y="12280"/>
                  <a:pt x="16074" y="12125"/>
                </a:cubicBezTo>
                <a:lnTo>
                  <a:pt x="16186" y="12000"/>
                </a:lnTo>
                <a:close/>
                <a:moveTo>
                  <a:pt x="16898" y="13127"/>
                </a:moveTo>
                <a:cubicBezTo>
                  <a:pt x="16713" y="13110"/>
                  <a:pt x="16696" y="13206"/>
                  <a:pt x="16861" y="13334"/>
                </a:cubicBezTo>
                <a:cubicBezTo>
                  <a:pt x="16922" y="13381"/>
                  <a:pt x="17036" y="13420"/>
                  <a:pt x="17116" y="13420"/>
                </a:cubicBezTo>
                <a:lnTo>
                  <a:pt x="17262" y="13420"/>
                </a:lnTo>
                <a:lnTo>
                  <a:pt x="17156" y="13281"/>
                </a:lnTo>
                <a:cubicBezTo>
                  <a:pt x="17085" y="13187"/>
                  <a:pt x="16999" y="13136"/>
                  <a:pt x="16898" y="13127"/>
                </a:cubicBezTo>
                <a:close/>
                <a:moveTo>
                  <a:pt x="15487" y="14174"/>
                </a:moveTo>
                <a:cubicBezTo>
                  <a:pt x="15334" y="14144"/>
                  <a:pt x="15126" y="14251"/>
                  <a:pt x="15126" y="14359"/>
                </a:cubicBezTo>
                <a:cubicBezTo>
                  <a:pt x="15126" y="14465"/>
                  <a:pt x="15440" y="14429"/>
                  <a:pt x="15540" y="14311"/>
                </a:cubicBezTo>
                <a:cubicBezTo>
                  <a:pt x="15627" y="14207"/>
                  <a:pt x="15625" y="14201"/>
                  <a:pt x="15487" y="14174"/>
                </a:cubicBezTo>
                <a:close/>
                <a:moveTo>
                  <a:pt x="16593" y="16102"/>
                </a:moveTo>
                <a:cubicBezTo>
                  <a:pt x="16494" y="16097"/>
                  <a:pt x="16413" y="16126"/>
                  <a:pt x="16413" y="16191"/>
                </a:cubicBezTo>
                <a:cubicBezTo>
                  <a:pt x="16413" y="16237"/>
                  <a:pt x="16451" y="16291"/>
                  <a:pt x="16497" y="16311"/>
                </a:cubicBezTo>
                <a:cubicBezTo>
                  <a:pt x="16544" y="16332"/>
                  <a:pt x="16668" y="16340"/>
                  <a:pt x="16774" y="16331"/>
                </a:cubicBezTo>
                <a:cubicBezTo>
                  <a:pt x="16966" y="16313"/>
                  <a:pt x="16969" y="16314"/>
                  <a:pt x="16873" y="16213"/>
                </a:cubicBezTo>
                <a:cubicBezTo>
                  <a:pt x="16810" y="16145"/>
                  <a:pt x="16693" y="16106"/>
                  <a:pt x="16593" y="16102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86" name="Google Shape;376;p19" descr="Google Shape;376;p19"/>
          <p:cNvPicPr>
            <a:picLocks noChangeAspect="1"/>
          </p:cNvPicPr>
          <p:nvPr/>
        </p:nvPicPr>
        <p:blipFill>
          <a:blip r:embed="rId4">
            <a:extLst/>
          </a:blip>
          <a:srcRect l="0" t="0" r="10" b="989"/>
          <a:stretch>
            <a:fillRect/>
          </a:stretch>
        </p:blipFill>
        <p:spPr>
          <a:xfrm>
            <a:off x="7275436" y="4098457"/>
            <a:ext cx="812227" cy="68761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38100" dir="2700000">
              <a:srgbClr val="000000">
                <a:alpha val="40000"/>
              </a:srgbClr>
            </a:outerShdw>
          </a:effectLst>
        </p:spPr>
      </p:pic>
      <p:sp>
        <p:nvSpPr>
          <p:cNvPr id="987" name="Google Shape;1767;p26"/>
          <p:cNvSpPr/>
          <p:nvPr/>
        </p:nvSpPr>
        <p:spPr>
          <a:xfrm rot="4829594">
            <a:off x="663453" y="1011658"/>
            <a:ext cx="581337" cy="5056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21600"/>
                </a:moveTo>
                <a:lnTo>
                  <a:pt x="0" y="6787"/>
                </a:lnTo>
                <a:cubicBezTo>
                  <a:pt x="0" y="6787"/>
                  <a:pt x="933" y="6787"/>
                  <a:pt x="1287" y="6244"/>
                </a:cubicBezTo>
                <a:cubicBezTo>
                  <a:pt x="1609" y="5662"/>
                  <a:pt x="1320" y="4809"/>
                  <a:pt x="1320" y="4809"/>
                </a:cubicBezTo>
                <a:cubicBezTo>
                  <a:pt x="1320" y="4809"/>
                  <a:pt x="2253" y="4809"/>
                  <a:pt x="2607" y="4228"/>
                </a:cubicBezTo>
                <a:cubicBezTo>
                  <a:pt x="2961" y="3607"/>
                  <a:pt x="2672" y="2249"/>
                  <a:pt x="2672" y="2249"/>
                </a:cubicBezTo>
                <a:cubicBezTo>
                  <a:pt x="2672" y="2249"/>
                  <a:pt x="3702" y="2094"/>
                  <a:pt x="3927" y="1707"/>
                </a:cubicBezTo>
                <a:cubicBezTo>
                  <a:pt x="4152" y="1319"/>
                  <a:pt x="4024" y="0"/>
                  <a:pt x="4024" y="0"/>
                </a:cubicBezTo>
                <a:lnTo>
                  <a:pt x="21600" y="14659"/>
                </a:lnTo>
                <a:cubicBezTo>
                  <a:pt x="19958" y="14853"/>
                  <a:pt x="20248" y="16908"/>
                  <a:pt x="20248" y="16908"/>
                </a:cubicBezTo>
                <a:cubicBezTo>
                  <a:pt x="20248" y="16908"/>
                  <a:pt x="19507" y="17257"/>
                  <a:pt x="19121" y="17684"/>
                </a:cubicBezTo>
                <a:cubicBezTo>
                  <a:pt x="18767" y="18111"/>
                  <a:pt x="19024" y="19390"/>
                  <a:pt x="19024" y="19390"/>
                </a:cubicBezTo>
                <a:cubicBezTo>
                  <a:pt x="19024" y="19390"/>
                  <a:pt x="18027" y="19429"/>
                  <a:pt x="17705" y="19933"/>
                </a:cubicBezTo>
                <a:cubicBezTo>
                  <a:pt x="17415" y="20437"/>
                  <a:pt x="17737" y="21600"/>
                  <a:pt x="17737" y="21600"/>
                </a:cubicBezTo>
                <a:close/>
              </a:path>
            </a:pathLst>
          </a:custGeom>
          <a:solidFill>
            <a:srgbClr val="F1D048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>
                <a:solidFill>
                  <a:srgbClr val="000000"/>
                </a:solidFill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r"/>
      </p:transition>
    </mc:Choice>
    <mc:Fallback>
      <p:transition spd="fast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2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1589" y="1006214"/>
            <a:ext cx="802455" cy="60184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1663" name="Google Shape;3776;p79" descr="Google Shape;3776;p79"/>
          <p:cNvPicPr>
            <a:picLocks noChangeAspect="1"/>
          </p:cNvPicPr>
          <p:nvPr/>
        </p:nvPicPr>
        <p:blipFill>
          <a:blip r:embed="rId3">
            <a:alphaModFix amt="65068"/>
            <a:extLst/>
          </a:blip>
          <a:stretch>
            <a:fillRect/>
          </a:stretch>
        </p:blipFill>
        <p:spPr>
          <a:xfrm>
            <a:off x="2344711" y="896509"/>
            <a:ext cx="2920350" cy="770002"/>
          </a:xfrm>
          <a:prstGeom prst="rect">
            <a:avLst/>
          </a:prstGeom>
          <a:ln w="12700">
            <a:miter lim="400000"/>
          </a:ln>
        </p:spPr>
      </p:pic>
      <p:sp>
        <p:nvSpPr>
          <p:cNvPr id="1664" name="تدريب وحل المسائل"/>
          <p:cNvSpPr txBox="1"/>
          <p:nvPr/>
        </p:nvSpPr>
        <p:spPr>
          <a:xfrm>
            <a:off x="2175640" y="1088552"/>
            <a:ext cx="3258492" cy="437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defTabSz="592566">
              <a:defRPr b="1" sz="2500" u="sng">
                <a:solidFill>
                  <a:srgbClr val="376772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تدريب وحل المسائل</a:t>
            </a:r>
          </a:p>
        </p:txBody>
      </p:sp>
      <p:sp>
        <p:nvSpPr>
          <p:cNvPr id="1665" name="١٥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١٥</a:t>
            </a:r>
          </a:p>
        </p:txBody>
      </p:sp>
      <p:pic>
        <p:nvPicPr>
          <p:cNvPr id="1666" name="IMG_6330.png" descr="IMG_6330.png"/>
          <p:cNvPicPr>
            <a:picLocks noChangeAspect="1"/>
          </p:cNvPicPr>
          <p:nvPr/>
        </p:nvPicPr>
        <p:blipFill>
          <a:blip r:embed="rId4">
            <a:extLst/>
          </a:blip>
          <a:srcRect l="54076" t="70209" r="38126" b="26679"/>
          <a:stretch>
            <a:fillRect/>
          </a:stretch>
        </p:blipFill>
        <p:spPr>
          <a:xfrm>
            <a:off x="4743570" y="2245707"/>
            <a:ext cx="1833022" cy="5485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7" name="IMG_6330.png" descr="IMG_6330.png"/>
          <p:cNvPicPr>
            <a:picLocks noChangeAspect="1"/>
          </p:cNvPicPr>
          <p:nvPr/>
        </p:nvPicPr>
        <p:blipFill>
          <a:blip r:embed="rId4">
            <a:extLst/>
          </a:blip>
          <a:srcRect l="52706" t="63701" r="38094" b="33333"/>
          <a:stretch>
            <a:fillRect/>
          </a:stretch>
        </p:blipFill>
        <p:spPr>
          <a:xfrm>
            <a:off x="4413809" y="1666510"/>
            <a:ext cx="2162783" cy="5228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8" name="IMG_6330.png" descr="IMG_6330.png"/>
          <p:cNvPicPr>
            <a:picLocks noChangeAspect="1"/>
          </p:cNvPicPr>
          <p:nvPr/>
        </p:nvPicPr>
        <p:blipFill>
          <a:blip r:embed="rId4">
            <a:extLst/>
          </a:blip>
          <a:srcRect l="31112" t="76929" r="53555" b="20198"/>
          <a:stretch>
            <a:fillRect/>
          </a:stretch>
        </p:blipFill>
        <p:spPr>
          <a:xfrm>
            <a:off x="2972317" y="3201608"/>
            <a:ext cx="3604529" cy="5063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9" name="Google Shape;447;p18" descr="Google Shape;447;p18"/>
          <p:cNvPicPr>
            <a:picLocks noChangeAspect="1"/>
          </p:cNvPicPr>
          <p:nvPr/>
        </p:nvPicPr>
        <p:blipFill>
          <a:blip r:embed="rId5">
            <a:alphaModFix amt="82000"/>
            <a:extLst/>
          </a:blip>
          <a:srcRect l="4356" t="0" r="5827" b="0"/>
          <a:stretch>
            <a:fillRect/>
          </a:stretch>
        </p:blipFill>
        <p:spPr>
          <a:xfrm rot="10800000">
            <a:off x="872865" y="2897677"/>
            <a:ext cx="5463333" cy="3949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r"/>
      </p:transition>
    </mc:Choice>
    <mc:Fallback>
      <p:transition spd="fast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1" name="Google Shape;4108;p86" descr="Google Shape;4108;p86"/>
          <p:cNvPicPr>
            <a:picLocks noChangeAspect="1"/>
          </p:cNvPicPr>
          <p:nvPr/>
        </p:nvPicPr>
        <p:blipFill>
          <a:blip r:embed="rId2">
            <a:alphaModFix amt="89000"/>
            <a:extLst/>
          </a:blip>
          <a:stretch>
            <a:fillRect/>
          </a:stretch>
        </p:blipFill>
        <p:spPr>
          <a:xfrm>
            <a:off x="5171010" y="1073546"/>
            <a:ext cx="1262410" cy="2371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2" name="Google Shape;4109;p86" descr="Google Shape;4109;p86"/>
          <p:cNvPicPr>
            <a:picLocks noChangeAspect="1"/>
          </p:cNvPicPr>
          <p:nvPr/>
        </p:nvPicPr>
        <p:blipFill>
          <a:blip r:embed="rId3">
            <a:alphaModFix amt="89000"/>
            <a:extLst/>
          </a:blip>
          <a:stretch>
            <a:fillRect/>
          </a:stretch>
        </p:blipFill>
        <p:spPr>
          <a:xfrm>
            <a:off x="2959728" y="1051476"/>
            <a:ext cx="1875641" cy="3523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3" name="Google Shape;4110;p86" descr="Google Shape;4110;p86"/>
          <p:cNvPicPr>
            <a:picLocks noChangeAspect="1"/>
          </p:cNvPicPr>
          <p:nvPr/>
        </p:nvPicPr>
        <p:blipFill>
          <a:blip r:embed="rId4">
            <a:alphaModFix amt="46118"/>
            <a:extLst/>
          </a:blip>
          <a:stretch>
            <a:fillRect/>
          </a:stretch>
        </p:blipFill>
        <p:spPr>
          <a:xfrm>
            <a:off x="351838" y="2786321"/>
            <a:ext cx="2268000" cy="4259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4" name="Google Shape;4111;p86" descr="Google Shape;4111;p86"/>
          <p:cNvPicPr>
            <a:picLocks noChangeAspect="1"/>
          </p:cNvPicPr>
          <p:nvPr/>
        </p:nvPicPr>
        <p:blipFill>
          <a:blip r:embed="rId5">
            <a:alphaModFix amt="89000"/>
            <a:extLst/>
          </a:blip>
          <a:stretch>
            <a:fillRect/>
          </a:stretch>
        </p:blipFill>
        <p:spPr>
          <a:xfrm>
            <a:off x="582498" y="1076919"/>
            <a:ext cx="1604728" cy="301416"/>
          </a:xfrm>
          <a:prstGeom prst="rect">
            <a:avLst/>
          </a:prstGeom>
          <a:ln w="12700">
            <a:miter lim="400000"/>
          </a:ln>
        </p:spPr>
      </p:pic>
      <p:sp>
        <p:nvSpPr>
          <p:cNvPr id="1675" name="Google Shape;4924;p54"/>
          <p:cNvSpPr txBox="1"/>
          <p:nvPr/>
        </p:nvSpPr>
        <p:spPr>
          <a:xfrm>
            <a:off x="394224" y="4400198"/>
            <a:ext cx="6129634" cy="415814"/>
          </a:xfrm>
          <a:prstGeom prst="rect">
            <a:avLst/>
          </a:prstGeom>
          <a:solidFill>
            <a:srgbClr val="FEF9DA">
              <a:alpha val="57534"/>
            </a:srgbClr>
          </a:solidFill>
          <a:ln w="12700">
            <a:solidFill>
              <a:srgbClr val="78B197">
                <a:alpha val="57534"/>
              </a:srgbClr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 algn="ctr" defTabSz="448055" rtl="0">
              <a:defRPr sz="1225">
                <a:solidFill>
                  <a:srgbClr val="526E66"/>
                </a:solidFill>
                <a:latin typeface="Spicy Rice"/>
                <a:ea typeface="Spicy Rice"/>
                <a:cs typeface="Spicy Rice"/>
                <a:sym typeface="Spicy Rice"/>
              </a:defRPr>
            </a:lvl1pPr>
          </a:lstStyle>
          <a:p>
            <a:pPr/>
            <a:r>
              <a:t>سُبْحَانَكَ اللَّهُمَّ وَبِحَمْدِكَ، أَشْهَدُ أَنْ لَا إِلَهَ إِلَّا أَنْتَ أَسْتَغْفِرُكَ وَأَتُوبُ إِلَيْكَ</a:t>
            </a:r>
          </a:p>
        </p:txBody>
      </p:sp>
      <p:pic>
        <p:nvPicPr>
          <p:cNvPr id="1676" name="Google Shape;2022;p40" descr="Google Shape;2022;p40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050881" y="975443"/>
            <a:ext cx="1395239" cy="466169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1677" name="Google Shape;1742;p25" descr="Google Shape;1742;p25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781741" y="994582"/>
            <a:ext cx="2231615" cy="427891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1678" name="IMG_0474.png" descr="IMG_0474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83465" y="1760395"/>
            <a:ext cx="1124382" cy="11243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9" name="Google Shape;4625;p49" descr="Google Shape;4625;p49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372543" y="975443"/>
            <a:ext cx="1855042" cy="432172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1680" name="IMG_0491.jpeg" descr="IMG_0491.jpeg"/>
          <p:cNvPicPr>
            <a:picLocks noChangeAspect="1"/>
          </p:cNvPicPr>
          <p:nvPr/>
        </p:nvPicPr>
        <p:blipFill>
          <a:blip r:embed="rId10">
            <a:extLst/>
          </a:blip>
          <a:srcRect l="2036" t="2230" r="1691" b="1607"/>
          <a:stretch>
            <a:fillRect/>
          </a:stretch>
        </p:blipFill>
        <p:spPr>
          <a:xfrm>
            <a:off x="514268" y="2743288"/>
            <a:ext cx="283301" cy="2829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6" h="21440" fill="norm" stroke="1" extrusionOk="0">
                <a:moveTo>
                  <a:pt x="11519" y="28"/>
                </a:moveTo>
                <a:cubicBezTo>
                  <a:pt x="9924" y="-103"/>
                  <a:pt x="7872" y="240"/>
                  <a:pt x="6483" y="870"/>
                </a:cubicBezTo>
                <a:cubicBezTo>
                  <a:pt x="6362" y="925"/>
                  <a:pt x="6236" y="958"/>
                  <a:pt x="6212" y="960"/>
                </a:cubicBezTo>
                <a:cubicBezTo>
                  <a:pt x="6188" y="963"/>
                  <a:pt x="6122" y="1010"/>
                  <a:pt x="6061" y="1051"/>
                </a:cubicBezTo>
                <a:cubicBezTo>
                  <a:pt x="6001" y="1091"/>
                  <a:pt x="5875" y="1163"/>
                  <a:pt x="5790" y="1201"/>
                </a:cubicBezTo>
                <a:cubicBezTo>
                  <a:pt x="5705" y="1238"/>
                  <a:pt x="5555" y="1321"/>
                  <a:pt x="5458" y="1381"/>
                </a:cubicBezTo>
                <a:cubicBezTo>
                  <a:pt x="5361" y="1442"/>
                  <a:pt x="5253" y="1485"/>
                  <a:pt x="5217" y="1502"/>
                </a:cubicBezTo>
                <a:cubicBezTo>
                  <a:pt x="5066" y="1570"/>
                  <a:pt x="4486" y="1991"/>
                  <a:pt x="4071" y="2313"/>
                </a:cubicBezTo>
                <a:cubicBezTo>
                  <a:pt x="3552" y="2716"/>
                  <a:pt x="2677" y="3585"/>
                  <a:pt x="2292" y="4088"/>
                </a:cubicBezTo>
                <a:cubicBezTo>
                  <a:pt x="2143" y="4281"/>
                  <a:pt x="1967" y="4466"/>
                  <a:pt x="1930" y="4509"/>
                </a:cubicBezTo>
                <a:cubicBezTo>
                  <a:pt x="1893" y="4551"/>
                  <a:pt x="1868" y="4616"/>
                  <a:pt x="1870" y="4629"/>
                </a:cubicBezTo>
                <a:cubicBezTo>
                  <a:pt x="1871" y="4642"/>
                  <a:pt x="1805" y="4750"/>
                  <a:pt x="1719" y="4869"/>
                </a:cubicBezTo>
                <a:cubicBezTo>
                  <a:pt x="1633" y="4989"/>
                  <a:pt x="1568" y="5097"/>
                  <a:pt x="1568" y="5110"/>
                </a:cubicBezTo>
                <a:cubicBezTo>
                  <a:pt x="1568" y="5122"/>
                  <a:pt x="1513" y="5218"/>
                  <a:pt x="1447" y="5320"/>
                </a:cubicBezTo>
                <a:cubicBezTo>
                  <a:pt x="1333" y="5499"/>
                  <a:pt x="965" y="6238"/>
                  <a:pt x="965" y="6283"/>
                </a:cubicBezTo>
                <a:cubicBezTo>
                  <a:pt x="965" y="6295"/>
                  <a:pt x="888" y="6432"/>
                  <a:pt x="814" y="6583"/>
                </a:cubicBezTo>
                <a:cubicBezTo>
                  <a:pt x="528" y="7168"/>
                  <a:pt x="256" y="8197"/>
                  <a:pt x="90" y="9259"/>
                </a:cubicBezTo>
                <a:cubicBezTo>
                  <a:pt x="-58" y="10211"/>
                  <a:pt x="-22" y="11790"/>
                  <a:pt x="181" y="12778"/>
                </a:cubicBezTo>
                <a:cubicBezTo>
                  <a:pt x="234" y="13037"/>
                  <a:pt x="227" y="13124"/>
                  <a:pt x="181" y="13199"/>
                </a:cubicBezTo>
                <a:cubicBezTo>
                  <a:pt x="132" y="13278"/>
                  <a:pt x="154" y="13283"/>
                  <a:pt x="241" y="13349"/>
                </a:cubicBezTo>
                <a:cubicBezTo>
                  <a:pt x="346" y="13429"/>
                  <a:pt x="440" y="13722"/>
                  <a:pt x="392" y="13800"/>
                </a:cubicBezTo>
                <a:cubicBezTo>
                  <a:pt x="376" y="13825"/>
                  <a:pt x="387" y="13879"/>
                  <a:pt x="422" y="13920"/>
                </a:cubicBezTo>
                <a:cubicBezTo>
                  <a:pt x="532" y="14050"/>
                  <a:pt x="655" y="14439"/>
                  <a:pt x="603" y="14492"/>
                </a:cubicBezTo>
                <a:cubicBezTo>
                  <a:pt x="570" y="14524"/>
                  <a:pt x="595" y="14558"/>
                  <a:pt x="663" y="14612"/>
                </a:cubicBezTo>
                <a:cubicBezTo>
                  <a:pt x="747" y="14677"/>
                  <a:pt x="958" y="15153"/>
                  <a:pt x="905" y="15153"/>
                </a:cubicBezTo>
                <a:cubicBezTo>
                  <a:pt x="894" y="15153"/>
                  <a:pt x="938" y="15224"/>
                  <a:pt x="995" y="15303"/>
                </a:cubicBezTo>
                <a:cubicBezTo>
                  <a:pt x="1094" y="15443"/>
                  <a:pt x="1100" y="15432"/>
                  <a:pt x="1025" y="15514"/>
                </a:cubicBezTo>
                <a:cubicBezTo>
                  <a:pt x="982" y="15561"/>
                  <a:pt x="949" y="15618"/>
                  <a:pt x="965" y="15634"/>
                </a:cubicBezTo>
                <a:cubicBezTo>
                  <a:pt x="981" y="15650"/>
                  <a:pt x="1021" y="15621"/>
                  <a:pt x="1055" y="15574"/>
                </a:cubicBezTo>
                <a:cubicBezTo>
                  <a:pt x="1115" y="15494"/>
                  <a:pt x="1133" y="15498"/>
                  <a:pt x="1206" y="15664"/>
                </a:cubicBezTo>
                <a:cubicBezTo>
                  <a:pt x="1249" y="15761"/>
                  <a:pt x="1294" y="15863"/>
                  <a:pt x="1297" y="15875"/>
                </a:cubicBezTo>
                <a:cubicBezTo>
                  <a:pt x="1299" y="15887"/>
                  <a:pt x="1376" y="16021"/>
                  <a:pt x="1478" y="16175"/>
                </a:cubicBezTo>
                <a:cubicBezTo>
                  <a:pt x="1579" y="16329"/>
                  <a:pt x="1640" y="16458"/>
                  <a:pt x="1628" y="16476"/>
                </a:cubicBezTo>
                <a:cubicBezTo>
                  <a:pt x="1617" y="16495"/>
                  <a:pt x="1649" y="16521"/>
                  <a:pt x="1689" y="16536"/>
                </a:cubicBezTo>
                <a:cubicBezTo>
                  <a:pt x="1728" y="16551"/>
                  <a:pt x="1734" y="16581"/>
                  <a:pt x="1719" y="16596"/>
                </a:cubicBezTo>
                <a:cubicBezTo>
                  <a:pt x="1704" y="16612"/>
                  <a:pt x="1744" y="16660"/>
                  <a:pt x="1779" y="16687"/>
                </a:cubicBezTo>
                <a:cubicBezTo>
                  <a:pt x="1814" y="16713"/>
                  <a:pt x="1832" y="16771"/>
                  <a:pt x="1839" y="16807"/>
                </a:cubicBezTo>
                <a:cubicBezTo>
                  <a:pt x="1847" y="16843"/>
                  <a:pt x="1888" y="16896"/>
                  <a:pt x="1930" y="16927"/>
                </a:cubicBezTo>
                <a:cubicBezTo>
                  <a:pt x="2045" y="17013"/>
                  <a:pt x="2267" y="17343"/>
                  <a:pt x="2231" y="17378"/>
                </a:cubicBezTo>
                <a:cubicBezTo>
                  <a:pt x="2214" y="17395"/>
                  <a:pt x="2236" y="17416"/>
                  <a:pt x="2262" y="17408"/>
                </a:cubicBezTo>
                <a:cubicBezTo>
                  <a:pt x="2326" y="17388"/>
                  <a:pt x="2587" y="17671"/>
                  <a:pt x="2563" y="17739"/>
                </a:cubicBezTo>
                <a:cubicBezTo>
                  <a:pt x="2553" y="17769"/>
                  <a:pt x="2562" y="17799"/>
                  <a:pt x="2593" y="17799"/>
                </a:cubicBezTo>
                <a:cubicBezTo>
                  <a:pt x="2693" y="17799"/>
                  <a:pt x="3195" y="18326"/>
                  <a:pt x="3166" y="18401"/>
                </a:cubicBezTo>
                <a:cubicBezTo>
                  <a:pt x="3148" y="18448"/>
                  <a:pt x="3148" y="18479"/>
                  <a:pt x="3196" y="18461"/>
                </a:cubicBezTo>
                <a:cubicBezTo>
                  <a:pt x="3282" y="18428"/>
                  <a:pt x="3590" y="18734"/>
                  <a:pt x="3558" y="18821"/>
                </a:cubicBezTo>
                <a:cubicBezTo>
                  <a:pt x="3542" y="18866"/>
                  <a:pt x="3553" y="18869"/>
                  <a:pt x="3619" y="18852"/>
                </a:cubicBezTo>
                <a:cubicBezTo>
                  <a:pt x="3727" y="18823"/>
                  <a:pt x="3943" y="19011"/>
                  <a:pt x="3860" y="19062"/>
                </a:cubicBezTo>
                <a:cubicBezTo>
                  <a:pt x="3773" y="19116"/>
                  <a:pt x="3955" y="19271"/>
                  <a:pt x="4071" y="19242"/>
                </a:cubicBezTo>
                <a:cubicBezTo>
                  <a:pt x="4145" y="19224"/>
                  <a:pt x="4238" y="19270"/>
                  <a:pt x="4493" y="19453"/>
                </a:cubicBezTo>
                <a:cubicBezTo>
                  <a:pt x="4681" y="19588"/>
                  <a:pt x="4831" y="19703"/>
                  <a:pt x="4825" y="19724"/>
                </a:cubicBezTo>
                <a:cubicBezTo>
                  <a:pt x="4819" y="19745"/>
                  <a:pt x="4855" y="19764"/>
                  <a:pt x="4885" y="19754"/>
                </a:cubicBezTo>
                <a:cubicBezTo>
                  <a:pt x="4915" y="19743"/>
                  <a:pt x="5078" y="19827"/>
                  <a:pt x="5247" y="19934"/>
                </a:cubicBezTo>
                <a:cubicBezTo>
                  <a:pt x="5579" y="20143"/>
                  <a:pt x="5806" y="20263"/>
                  <a:pt x="6423" y="20535"/>
                </a:cubicBezTo>
                <a:cubicBezTo>
                  <a:pt x="6802" y="20703"/>
                  <a:pt x="7868" y="21074"/>
                  <a:pt x="8051" y="21107"/>
                </a:cubicBezTo>
                <a:cubicBezTo>
                  <a:pt x="8100" y="21115"/>
                  <a:pt x="8436" y="21194"/>
                  <a:pt x="8775" y="21257"/>
                </a:cubicBezTo>
                <a:cubicBezTo>
                  <a:pt x="9114" y="21321"/>
                  <a:pt x="9571" y="21385"/>
                  <a:pt x="9800" y="21407"/>
                </a:cubicBezTo>
                <a:cubicBezTo>
                  <a:pt x="10734" y="21497"/>
                  <a:pt x="12108" y="21397"/>
                  <a:pt x="13148" y="21167"/>
                </a:cubicBezTo>
                <a:cubicBezTo>
                  <a:pt x="13578" y="21071"/>
                  <a:pt x="14443" y="20814"/>
                  <a:pt x="14656" y="20716"/>
                </a:cubicBezTo>
                <a:cubicBezTo>
                  <a:pt x="15174" y="20477"/>
                  <a:pt x="15470" y="20362"/>
                  <a:pt x="15530" y="20385"/>
                </a:cubicBezTo>
                <a:cubicBezTo>
                  <a:pt x="15576" y="20403"/>
                  <a:pt x="15598" y="20389"/>
                  <a:pt x="15590" y="20355"/>
                </a:cubicBezTo>
                <a:cubicBezTo>
                  <a:pt x="15583" y="20325"/>
                  <a:pt x="15662" y="20234"/>
                  <a:pt x="15771" y="20175"/>
                </a:cubicBezTo>
                <a:cubicBezTo>
                  <a:pt x="15880" y="20115"/>
                  <a:pt x="16084" y="20018"/>
                  <a:pt x="16224" y="19934"/>
                </a:cubicBezTo>
                <a:cubicBezTo>
                  <a:pt x="16363" y="19850"/>
                  <a:pt x="16527" y="19797"/>
                  <a:pt x="16555" y="19814"/>
                </a:cubicBezTo>
                <a:cubicBezTo>
                  <a:pt x="16585" y="19832"/>
                  <a:pt x="16572" y="19810"/>
                  <a:pt x="16555" y="19784"/>
                </a:cubicBezTo>
                <a:cubicBezTo>
                  <a:pt x="16526" y="19736"/>
                  <a:pt x="16756" y="19593"/>
                  <a:pt x="16797" y="19633"/>
                </a:cubicBezTo>
                <a:cubicBezTo>
                  <a:pt x="16809" y="19646"/>
                  <a:pt x="16858" y="19583"/>
                  <a:pt x="16917" y="19513"/>
                </a:cubicBezTo>
                <a:cubicBezTo>
                  <a:pt x="16987" y="19430"/>
                  <a:pt x="17052" y="19405"/>
                  <a:pt x="17098" y="19423"/>
                </a:cubicBezTo>
                <a:cubicBezTo>
                  <a:pt x="17143" y="19440"/>
                  <a:pt x="17147" y="19422"/>
                  <a:pt x="17128" y="19393"/>
                </a:cubicBezTo>
                <a:cubicBezTo>
                  <a:pt x="17102" y="19350"/>
                  <a:pt x="17502" y="19032"/>
                  <a:pt x="17581" y="19032"/>
                </a:cubicBezTo>
                <a:cubicBezTo>
                  <a:pt x="17599" y="19032"/>
                  <a:pt x="17663" y="18967"/>
                  <a:pt x="17731" y="18882"/>
                </a:cubicBezTo>
                <a:cubicBezTo>
                  <a:pt x="17799" y="18797"/>
                  <a:pt x="17862" y="18749"/>
                  <a:pt x="17882" y="18761"/>
                </a:cubicBezTo>
                <a:cubicBezTo>
                  <a:pt x="17902" y="18774"/>
                  <a:pt x="18004" y="18690"/>
                  <a:pt x="18093" y="18581"/>
                </a:cubicBezTo>
                <a:cubicBezTo>
                  <a:pt x="18183" y="18472"/>
                  <a:pt x="18282" y="18387"/>
                  <a:pt x="18304" y="18401"/>
                </a:cubicBezTo>
                <a:cubicBezTo>
                  <a:pt x="18327" y="18414"/>
                  <a:pt x="18371" y="18374"/>
                  <a:pt x="18395" y="18310"/>
                </a:cubicBezTo>
                <a:cubicBezTo>
                  <a:pt x="18422" y="18240"/>
                  <a:pt x="18454" y="18201"/>
                  <a:pt x="18485" y="18220"/>
                </a:cubicBezTo>
                <a:cubicBezTo>
                  <a:pt x="18514" y="18238"/>
                  <a:pt x="18531" y="18246"/>
                  <a:pt x="18515" y="18220"/>
                </a:cubicBezTo>
                <a:cubicBezTo>
                  <a:pt x="18500" y="18196"/>
                  <a:pt x="18595" y="18026"/>
                  <a:pt x="18757" y="17859"/>
                </a:cubicBezTo>
                <a:cubicBezTo>
                  <a:pt x="18918" y="17693"/>
                  <a:pt x="19081" y="17504"/>
                  <a:pt x="19119" y="17438"/>
                </a:cubicBezTo>
                <a:cubicBezTo>
                  <a:pt x="19156" y="17373"/>
                  <a:pt x="19359" y="17115"/>
                  <a:pt x="19541" y="16867"/>
                </a:cubicBezTo>
                <a:cubicBezTo>
                  <a:pt x="19722" y="16619"/>
                  <a:pt x="19871" y="16386"/>
                  <a:pt x="19903" y="16326"/>
                </a:cubicBezTo>
                <a:cubicBezTo>
                  <a:pt x="19935" y="16265"/>
                  <a:pt x="19992" y="16182"/>
                  <a:pt x="20023" y="16145"/>
                </a:cubicBezTo>
                <a:cubicBezTo>
                  <a:pt x="20139" y="16013"/>
                  <a:pt x="20730" y="14720"/>
                  <a:pt x="20898" y="14221"/>
                </a:cubicBezTo>
                <a:cubicBezTo>
                  <a:pt x="21090" y="13647"/>
                  <a:pt x="21301" y="12888"/>
                  <a:pt x="21320" y="12687"/>
                </a:cubicBezTo>
                <a:cubicBezTo>
                  <a:pt x="21359" y="12275"/>
                  <a:pt x="21391" y="12082"/>
                  <a:pt x="21471" y="12026"/>
                </a:cubicBezTo>
                <a:cubicBezTo>
                  <a:pt x="21532" y="11983"/>
                  <a:pt x="21542" y="11979"/>
                  <a:pt x="21501" y="11966"/>
                </a:cubicBezTo>
                <a:cubicBezTo>
                  <a:pt x="21455" y="11951"/>
                  <a:pt x="21460" y="11723"/>
                  <a:pt x="21471" y="10943"/>
                </a:cubicBezTo>
                <a:cubicBezTo>
                  <a:pt x="21487" y="9745"/>
                  <a:pt x="21412" y="9065"/>
                  <a:pt x="21169" y="8117"/>
                </a:cubicBezTo>
                <a:cubicBezTo>
                  <a:pt x="21119" y="7921"/>
                  <a:pt x="21066" y="7746"/>
                  <a:pt x="21079" y="7726"/>
                </a:cubicBezTo>
                <a:cubicBezTo>
                  <a:pt x="21091" y="7706"/>
                  <a:pt x="21082" y="7663"/>
                  <a:pt x="21049" y="7636"/>
                </a:cubicBezTo>
                <a:cubicBezTo>
                  <a:pt x="21015" y="7608"/>
                  <a:pt x="20973" y="7503"/>
                  <a:pt x="20958" y="7425"/>
                </a:cubicBezTo>
                <a:cubicBezTo>
                  <a:pt x="20943" y="7347"/>
                  <a:pt x="20870" y="7168"/>
                  <a:pt x="20807" y="7004"/>
                </a:cubicBezTo>
                <a:cubicBezTo>
                  <a:pt x="20745" y="6840"/>
                  <a:pt x="20704" y="6661"/>
                  <a:pt x="20717" y="6613"/>
                </a:cubicBezTo>
                <a:cubicBezTo>
                  <a:pt x="20731" y="6559"/>
                  <a:pt x="20724" y="6523"/>
                  <a:pt x="20687" y="6523"/>
                </a:cubicBezTo>
                <a:cubicBezTo>
                  <a:pt x="20634" y="6523"/>
                  <a:pt x="20470" y="6212"/>
                  <a:pt x="20445" y="6072"/>
                </a:cubicBezTo>
                <a:cubicBezTo>
                  <a:pt x="20441" y="6044"/>
                  <a:pt x="20410" y="5984"/>
                  <a:pt x="20385" y="5952"/>
                </a:cubicBezTo>
                <a:cubicBezTo>
                  <a:pt x="20360" y="5919"/>
                  <a:pt x="20254" y="5748"/>
                  <a:pt x="20174" y="5591"/>
                </a:cubicBezTo>
                <a:cubicBezTo>
                  <a:pt x="19887" y="5030"/>
                  <a:pt x="19347" y="4216"/>
                  <a:pt x="18938" y="3757"/>
                </a:cubicBezTo>
                <a:cubicBezTo>
                  <a:pt x="18493" y="3258"/>
                  <a:pt x="17390" y="2223"/>
                  <a:pt x="17279" y="2193"/>
                </a:cubicBezTo>
                <a:cubicBezTo>
                  <a:pt x="17205" y="2173"/>
                  <a:pt x="16978" y="1991"/>
                  <a:pt x="16978" y="1953"/>
                </a:cubicBezTo>
                <a:cubicBezTo>
                  <a:pt x="16978" y="1933"/>
                  <a:pt x="16954" y="1923"/>
                  <a:pt x="16917" y="1923"/>
                </a:cubicBezTo>
                <a:cubicBezTo>
                  <a:pt x="16880" y="1923"/>
                  <a:pt x="16841" y="1898"/>
                  <a:pt x="16827" y="1862"/>
                </a:cubicBezTo>
                <a:cubicBezTo>
                  <a:pt x="16813" y="1826"/>
                  <a:pt x="16786" y="1790"/>
                  <a:pt x="16766" y="1802"/>
                </a:cubicBezTo>
                <a:cubicBezTo>
                  <a:pt x="16746" y="1815"/>
                  <a:pt x="16719" y="1824"/>
                  <a:pt x="16706" y="1802"/>
                </a:cubicBezTo>
                <a:cubicBezTo>
                  <a:pt x="16693" y="1781"/>
                  <a:pt x="16502" y="1658"/>
                  <a:pt x="16284" y="1532"/>
                </a:cubicBezTo>
                <a:cubicBezTo>
                  <a:pt x="16066" y="1405"/>
                  <a:pt x="15882" y="1277"/>
                  <a:pt x="15892" y="1261"/>
                </a:cubicBezTo>
                <a:cubicBezTo>
                  <a:pt x="15902" y="1245"/>
                  <a:pt x="15874" y="1234"/>
                  <a:pt x="15832" y="1231"/>
                </a:cubicBezTo>
                <a:cubicBezTo>
                  <a:pt x="15790" y="1228"/>
                  <a:pt x="15608" y="1158"/>
                  <a:pt x="15440" y="1081"/>
                </a:cubicBezTo>
                <a:cubicBezTo>
                  <a:pt x="15272" y="1004"/>
                  <a:pt x="15030" y="901"/>
                  <a:pt x="14897" y="840"/>
                </a:cubicBezTo>
                <a:cubicBezTo>
                  <a:pt x="14596" y="702"/>
                  <a:pt x="13492" y="326"/>
                  <a:pt x="13389" y="329"/>
                </a:cubicBezTo>
                <a:cubicBezTo>
                  <a:pt x="13347" y="330"/>
                  <a:pt x="13313" y="322"/>
                  <a:pt x="13299" y="299"/>
                </a:cubicBezTo>
                <a:cubicBezTo>
                  <a:pt x="13284" y="276"/>
                  <a:pt x="13262" y="254"/>
                  <a:pt x="13238" y="269"/>
                </a:cubicBezTo>
                <a:cubicBezTo>
                  <a:pt x="13215" y="283"/>
                  <a:pt x="13149" y="279"/>
                  <a:pt x="13087" y="239"/>
                </a:cubicBezTo>
                <a:cubicBezTo>
                  <a:pt x="13026" y="199"/>
                  <a:pt x="12941" y="165"/>
                  <a:pt x="12907" y="179"/>
                </a:cubicBezTo>
                <a:cubicBezTo>
                  <a:pt x="12872" y="192"/>
                  <a:pt x="12732" y="171"/>
                  <a:pt x="12605" y="148"/>
                </a:cubicBezTo>
                <a:cubicBezTo>
                  <a:pt x="12478" y="126"/>
                  <a:pt x="12316" y="101"/>
                  <a:pt x="12243" y="88"/>
                </a:cubicBezTo>
                <a:cubicBezTo>
                  <a:pt x="12170" y="76"/>
                  <a:pt x="11846" y="55"/>
                  <a:pt x="11519" y="28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681" name="عزيزتي الطالبة…"/>
          <p:cNvSpPr txBox="1"/>
          <p:nvPr/>
        </p:nvSpPr>
        <p:spPr>
          <a:xfrm>
            <a:off x="514268" y="2743288"/>
            <a:ext cx="1811250" cy="5284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1200">
                <a:solidFill>
                  <a:srgbClr val="A65C5C"/>
                </a:solidFill>
              </a:defRPr>
            </a:pPr>
            <a:r>
              <a:t>عزيزتي الطالبة  </a:t>
            </a:r>
          </a:p>
          <a:p>
            <a:pPr algn="ctr" rtl="0">
              <a:defRPr b="1" sz="1200">
                <a:solidFill>
                  <a:srgbClr val="A65C5C"/>
                </a:solidFill>
              </a:defRPr>
            </a:pPr>
            <a:r>
              <a:t>يمكنك زيارة قناة عين التعليمية للاستفادة</a:t>
            </a:r>
          </a:p>
        </p:txBody>
      </p:sp>
      <p:pic>
        <p:nvPicPr>
          <p:cNvPr id="1682" name="IMG_0512.png" descr="IMG_0512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949291" y="1562498"/>
            <a:ext cx="871236" cy="54016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90" name="تجميع"/>
          <p:cNvGrpSpPr/>
          <p:nvPr/>
        </p:nvGrpSpPr>
        <p:grpSpPr>
          <a:xfrm>
            <a:off x="1744758" y="1448074"/>
            <a:ext cx="426866" cy="426866"/>
            <a:chOff x="0" y="0"/>
            <a:chExt cx="426865" cy="426865"/>
          </a:xfrm>
        </p:grpSpPr>
        <p:grpSp>
          <p:nvGrpSpPr>
            <p:cNvPr id="1685" name="Google Shape;3633;p76"/>
            <p:cNvGrpSpPr/>
            <p:nvPr/>
          </p:nvGrpSpPr>
          <p:grpSpPr>
            <a:xfrm>
              <a:off x="0" y="0"/>
              <a:ext cx="426866" cy="426866"/>
              <a:chOff x="0" y="0"/>
              <a:chExt cx="426865" cy="426865"/>
            </a:xfrm>
          </p:grpSpPr>
          <p:sp>
            <p:nvSpPr>
              <p:cNvPr id="1683" name="Google Shape;3634;p76"/>
              <p:cNvSpPr/>
              <p:nvPr/>
            </p:nvSpPr>
            <p:spPr>
              <a:xfrm>
                <a:off x="-1" y="-1"/>
                <a:ext cx="426867" cy="426867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684" name="Google Shape;3635;p76" descr="Google Shape;3635;p76"/>
              <p:cNvPicPr>
                <a:picLocks noChangeAspect="1"/>
              </p:cNvPicPr>
              <p:nvPr/>
            </p:nvPicPr>
            <p:blipFill>
              <a:blip r:embed="rId12">
                <a:extLst/>
              </a:blip>
              <a:stretch>
                <a:fillRect/>
              </a:stretch>
            </p:blipFill>
            <p:spPr>
              <a:xfrm>
                <a:off x="10666" y="5076"/>
                <a:ext cx="402879" cy="40288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689" name="تجميع"/>
            <p:cNvGrpSpPr/>
            <p:nvPr/>
          </p:nvGrpSpPr>
          <p:grpSpPr>
            <a:xfrm>
              <a:off x="107669" y="109511"/>
              <a:ext cx="208271" cy="189588"/>
              <a:chOff x="0" y="0"/>
              <a:chExt cx="208270" cy="189586"/>
            </a:xfrm>
          </p:grpSpPr>
          <p:sp>
            <p:nvSpPr>
              <p:cNvPr id="1686" name="Google Shape;3598;p76"/>
              <p:cNvSpPr/>
              <p:nvPr/>
            </p:nvSpPr>
            <p:spPr>
              <a:xfrm>
                <a:off x="51514" y="0"/>
                <a:ext cx="156757" cy="1570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36" h="21600" fill="norm" stroke="1" extrusionOk="0">
                    <a:moveTo>
                      <a:pt x="13317" y="0"/>
                    </a:moveTo>
                    <a:cubicBezTo>
                      <a:pt x="12642" y="0"/>
                      <a:pt x="11981" y="284"/>
                      <a:pt x="11470" y="835"/>
                    </a:cubicBezTo>
                    <a:lnTo>
                      <a:pt x="0" y="12427"/>
                    </a:lnTo>
                    <a:lnTo>
                      <a:pt x="9076" y="21600"/>
                    </a:lnTo>
                    <a:lnTo>
                      <a:pt x="20546" y="10010"/>
                    </a:lnTo>
                    <a:cubicBezTo>
                      <a:pt x="21600" y="8942"/>
                      <a:pt x="21600" y="7236"/>
                      <a:pt x="20546" y="6169"/>
                    </a:cubicBezTo>
                    <a:lnTo>
                      <a:pt x="15338" y="977"/>
                    </a:lnTo>
                    <a:cubicBezTo>
                      <a:pt x="14760" y="321"/>
                      <a:pt x="14032" y="0"/>
                      <a:pt x="13317" y="0"/>
                    </a:cubicBezTo>
                    <a:close/>
                  </a:path>
                </a:pathLst>
              </a:custGeom>
              <a:solidFill>
                <a:srgbClr val="016E8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87" name="Google Shape;3599;p76"/>
              <p:cNvSpPr/>
              <p:nvPr/>
            </p:nvSpPr>
            <p:spPr>
              <a:xfrm>
                <a:off x="30333" y="98607"/>
                <a:ext cx="78050" cy="780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287" y="0"/>
                    </a:moveTo>
                    <a:lnTo>
                      <a:pt x="2143" y="1285"/>
                    </a:lnTo>
                    <a:cubicBezTo>
                      <a:pt x="1144" y="2289"/>
                      <a:pt x="427" y="3719"/>
                      <a:pt x="427" y="5435"/>
                    </a:cubicBezTo>
                    <a:cubicBezTo>
                      <a:pt x="427" y="6579"/>
                      <a:pt x="858" y="8010"/>
                      <a:pt x="2002" y="9013"/>
                    </a:cubicBezTo>
                    <a:cubicBezTo>
                      <a:pt x="2861" y="9585"/>
                      <a:pt x="2715" y="11156"/>
                      <a:pt x="2002" y="11874"/>
                    </a:cubicBezTo>
                    <a:lnTo>
                      <a:pt x="0" y="13731"/>
                    </a:lnTo>
                    <a:lnTo>
                      <a:pt x="7864" y="21600"/>
                    </a:lnTo>
                    <a:lnTo>
                      <a:pt x="9867" y="19738"/>
                    </a:lnTo>
                    <a:cubicBezTo>
                      <a:pt x="10226" y="19384"/>
                      <a:pt x="10725" y="19203"/>
                      <a:pt x="11247" y="19203"/>
                    </a:cubicBezTo>
                    <a:cubicBezTo>
                      <a:pt x="11765" y="19203"/>
                      <a:pt x="12301" y="19384"/>
                      <a:pt x="12728" y="19738"/>
                    </a:cubicBezTo>
                    <a:cubicBezTo>
                      <a:pt x="13731" y="20742"/>
                      <a:pt x="15161" y="21314"/>
                      <a:pt x="16592" y="21314"/>
                    </a:cubicBezTo>
                    <a:cubicBezTo>
                      <a:pt x="18022" y="21314"/>
                      <a:pt x="19311" y="20742"/>
                      <a:pt x="20456" y="19738"/>
                    </a:cubicBezTo>
                    <a:lnTo>
                      <a:pt x="21600" y="18453"/>
                    </a:lnTo>
                    <a:lnTo>
                      <a:pt x="3287" y="0"/>
                    </a:lnTo>
                    <a:close/>
                  </a:path>
                </a:pathLst>
              </a:custGeom>
              <a:solidFill>
                <a:srgbClr val="016E8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88" name="Google Shape;3600;p76"/>
              <p:cNvSpPr/>
              <p:nvPr/>
            </p:nvSpPr>
            <p:spPr>
              <a:xfrm>
                <a:off x="0" y="159593"/>
                <a:ext cx="48939" cy="299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56" h="21600" fill="norm" stroke="1" extrusionOk="0">
                    <a:moveTo>
                      <a:pt x="9091" y="0"/>
                    </a:moveTo>
                    <a:lnTo>
                      <a:pt x="801" y="13778"/>
                    </a:lnTo>
                    <a:cubicBezTo>
                      <a:pt x="-944" y="16011"/>
                      <a:pt x="365" y="21600"/>
                      <a:pt x="2761" y="21600"/>
                    </a:cubicBezTo>
                    <a:lnTo>
                      <a:pt x="18253" y="21600"/>
                    </a:lnTo>
                    <a:cubicBezTo>
                      <a:pt x="19347" y="21600"/>
                      <a:pt x="19998" y="20856"/>
                      <a:pt x="20656" y="19733"/>
                    </a:cubicBezTo>
                    <a:lnTo>
                      <a:pt x="9091" y="0"/>
                    </a:lnTo>
                    <a:close/>
                  </a:path>
                </a:pathLst>
              </a:custGeom>
              <a:solidFill>
                <a:srgbClr val="016E8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pic>
        <p:nvPicPr>
          <p:cNvPr id="1691" name="Google Shape;4248;p88" descr="Google Shape;4248;p88"/>
          <p:cNvPicPr>
            <a:picLocks noChangeAspect="1"/>
          </p:cNvPicPr>
          <p:nvPr/>
        </p:nvPicPr>
        <p:blipFill>
          <a:blip r:embed="rId13">
            <a:alphaModFix amt="85000"/>
            <a:extLst/>
          </a:blip>
          <a:srcRect l="2713" t="3085" r="8326" b="5095"/>
          <a:stretch>
            <a:fillRect/>
          </a:stretch>
        </p:blipFill>
        <p:spPr>
          <a:xfrm>
            <a:off x="5216764" y="1726438"/>
            <a:ext cx="1171012" cy="15918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96" name="تجميع"/>
          <p:cNvGrpSpPr/>
          <p:nvPr/>
        </p:nvGrpSpPr>
        <p:grpSpPr>
          <a:xfrm>
            <a:off x="6044125" y="1540051"/>
            <a:ext cx="440689" cy="440689"/>
            <a:chOff x="0" y="0"/>
            <a:chExt cx="440688" cy="440688"/>
          </a:xfrm>
        </p:grpSpPr>
        <p:grpSp>
          <p:nvGrpSpPr>
            <p:cNvPr id="1694" name="Google Shape;3617;p76"/>
            <p:cNvGrpSpPr/>
            <p:nvPr/>
          </p:nvGrpSpPr>
          <p:grpSpPr>
            <a:xfrm>
              <a:off x="0" y="0"/>
              <a:ext cx="440689" cy="440689"/>
              <a:chOff x="0" y="0"/>
              <a:chExt cx="440688" cy="440688"/>
            </a:xfrm>
          </p:grpSpPr>
          <p:sp>
            <p:nvSpPr>
              <p:cNvPr id="1692" name="Google Shape;3618;p76"/>
              <p:cNvSpPr/>
              <p:nvPr/>
            </p:nvSpPr>
            <p:spPr>
              <a:xfrm>
                <a:off x="-1" y="-1"/>
                <a:ext cx="440690" cy="440690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693" name="Google Shape;3619;p76" descr="Google Shape;3619;p76"/>
              <p:cNvPicPr>
                <a:picLocks noChangeAspect="1"/>
              </p:cNvPicPr>
              <p:nvPr/>
            </p:nvPicPr>
            <p:blipFill>
              <a:blip r:embed="rId14">
                <a:extLst/>
              </a:blip>
              <a:stretch>
                <a:fillRect/>
              </a:stretch>
            </p:blipFill>
            <p:spPr>
              <a:xfrm>
                <a:off x="11011" y="5241"/>
                <a:ext cx="415926" cy="41592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695" name="Google Shape;3636;p76"/>
            <p:cNvSpPr/>
            <p:nvPr/>
          </p:nvSpPr>
          <p:spPr>
            <a:xfrm>
              <a:off x="103484" y="116838"/>
              <a:ext cx="233720" cy="2337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91" y="7750"/>
                  </a:moveTo>
                  <a:cubicBezTo>
                    <a:pt x="7310" y="7750"/>
                    <a:pt x="7964" y="8341"/>
                    <a:pt x="7964" y="9149"/>
                  </a:cubicBezTo>
                  <a:cubicBezTo>
                    <a:pt x="7964" y="9955"/>
                    <a:pt x="7310" y="10548"/>
                    <a:pt x="6491" y="10548"/>
                  </a:cubicBezTo>
                  <a:cubicBezTo>
                    <a:pt x="5672" y="10548"/>
                    <a:pt x="5073" y="9955"/>
                    <a:pt x="5073" y="9149"/>
                  </a:cubicBezTo>
                  <a:cubicBezTo>
                    <a:pt x="5073" y="8341"/>
                    <a:pt x="5672" y="7750"/>
                    <a:pt x="6491" y="7750"/>
                  </a:cubicBezTo>
                  <a:close/>
                  <a:moveTo>
                    <a:pt x="10800" y="7750"/>
                  </a:moveTo>
                  <a:cubicBezTo>
                    <a:pt x="11617" y="7750"/>
                    <a:pt x="12218" y="8341"/>
                    <a:pt x="12218" y="9149"/>
                  </a:cubicBezTo>
                  <a:cubicBezTo>
                    <a:pt x="12218" y="9955"/>
                    <a:pt x="11617" y="10548"/>
                    <a:pt x="10800" y="10548"/>
                  </a:cubicBezTo>
                  <a:cubicBezTo>
                    <a:pt x="9981" y="10548"/>
                    <a:pt x="9382" y="9955"/>
                    <a:pt x="9382" y="9149"/>
                  </a:cubicBezTo>
                  <a:cubicBezTo>
                    <a:pt x="9382" y="8341"/>
                    <a:pt x="9981" y="7750"/>
                    <a:pt x="10800" y="7750"/>
                  </a:cubicBezTo>
                  <a:close/>
                  <a:moveTo>
                    <a:pt x="15109" y="7750"/>
                  </a:moveTo>
                  <a:cubicBezTo>
                    <a:pt x="15926" y="7750"/>
                    <a:pt x="16527" y="8341"/>
                    <a:pt x="16527" y="9149"/>
                  </a:cubicBezTo>
                  <a:cubicBezTo>
                    <a:pt x="16527" y="9955"/>
                    <a:pt x="15926" y="10548"/>
                    <a:pt x="15109" y="10548"/>
                  </a:cubicBezTo>
                  <a:cubicBezTo>
                    <a:pt x="14290" y="10548"/>
                    <a:pt x="13636" y="9955"/>
                    <a:pt x="13636" y="9149"/>
                  </a:cubicBezTo>
                  <a:cubicBezTo>
                    <a:pt x="13636" y="8341"/>
                    <a:pt x="14290" y="7750"/>
                    <a:pt x="15109" y="7750"/>
                  </a:cubicBezTo>
                  <a:close/>
                  <a:moveTo>
                    <a:pt x="10800" y="0"/>
                  </a:moveTo>
                  <a:cubicBezTo>
                    <a:pt x="4855" y="0"/>
                    <a:pt x="0" y="4089"/>
                    <a:pt x="0" y="9149"/>
                  </a:cubicBezTo>
                  <a:cubicBezTo>
                    <a:pt x="0" y="12700"/>
                    <a:pt x="2400" y="15714"/>
                    <a:pt x="5727" y="17220"/>
                  </a:cubicBezTo>
                  <a:lnTo>
                    <a:pt x="5727" y="20934"/>
                  </a:lnTo>
                  <a:cubicBezTo>
                    <a:pt x="5727" y="21327"/>
                    <a:pt x="6061" y="21600"/>
                    <a:pt x="6430" y="21600"/>
                  </a:cubicBezTo>
                  <a:cubicBezTo>
                    <a:pt x="6619" y="21600"/>
                    <a:pt x="6816" y="21528"/>
                    <a:pt x="6982" y="21364"/>
                  </a:cubicBezTo>
                  <a:lnTo>
                    <a:pt x="9709" y="18243"/>
                  </a:lnTo>
                  <a:cubicBezTo>
                    <a:pt x="10036" y="18243"/>
                    <a:pt x="10364" y="18298"/>
                    <a:pt x="10800" y="18298"/>
                  </a:cubicBezTo>
                  <a:cubicBezTo>
                    <a:pt x="16690" y="18298"/>
                    <a:pt x="21600" y="14262"/>
                    <a:pt x="21600" y="9149"/>
                  </a:cubicBezTo>
                  <a:cubicBezTo>
                    <a:pt x="21600" y="4089"/>
                    <a:pt x="16799" y="0"/>
                    <a:pt x="10800" y="0"/>
                  </a:cubicBezTo>
                  <a:close/>
                </a:path>
              </a:pathLst>
            </a:custGeom>
            <a:solidFill>
              <a:srgbClr val="FEFCD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697" name="Google Shape;4249;p88" descr="Google Shape;4249;p88"/>
          <p:cNvPicPr>
            <a:picLocks noChangeAspect="1"/>
          </p:cNvPicPr>
          <p:nvPr/>
        </p:nvPicPr>
        <p:blipFill>
          <a:blip r:embed="rId15">
            <a:extLst/>
          </a:blip>
          <a:srcRect l="1742" t="14052" r="1991" b="2856"/>
          <a:stretch>
            <a:fillRect/>
          </a:stretch>
        </p:blipFill>
        <p:spPr>
          <a:xfrm>
            <a:off x="2647792" y="1515734"/>
            <a:ext cx="2569070" cy="292076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04" name="تجميع"/>
          <p:cNvGrpSpPr/>
          <p:nvPr/>
        </p:nvGrpSpPr>
        <p:grpSpPr>
          <a:xfrm>
            <a:off x="4621935" y="1529557"/>
            <a:ext cx="426866" cy="426866"/>
            <a:chOff x="0" y="0"/>
            <a:chExt cx="426865" cy="426865"/>
          </a:xfrm>
        </p:grpSpPr>
        <p:grpSp>
          <p:nvGrpSpPr>
            <p:cNvPr id="1700" name="Google Shape;3614;p76"/>
            <p:cNvGrpSpPr/>
            <p:nvPr/>
          </p:nvGrpSpPr>
          <p:grpSpPr>
            <a:xfrm>
              <a:off x="0" y="0"/>
              <a:ext cx="426866" cy="426866"/>
              <a:chOff x="0" y="0"/>
              <a:chExt cx="426865" cy="426865"/>
            </a:xfrm>
          </p:grpSpPr>
          <p:sp>
            <p:nvSpPr>
              <p:cNvPr id="1698" name="Google Shape;3615;p76"/>
              <p:cNvSpPr/>
              <p:nvPr/>
            </p:nvSpPr>
            <p:spPr>
              <a:xfrm>
                <a:off x="-1" y="-1"/>
                <a:ext cx="426867" cy="426867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699" name="Google Shape;3616;p76" descr="Google Shape;3616;p76"/>
              <p:cNvPicPr>
                <a:picLocks noChangeAspect="1"/>
              </p:cNvPicPr>
              <p:nvPr/>
            </p:nvPicPr>
            <p:blipFill>
              <a:blip r:embed="rId16">
                <a:extLst/>
              </a:blip>
              <a:stretch>
                <a:fillRect/>
              </a:stretch>
            </p:blipFill>
            <p:spPr>
              <a:xfrm>
                <a:off x="10666" y="5076"/>
                <a:ext cx="402879" cy="40288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703" name="تجميع"/>
            <p:cNvGrpSpPr/>
            <p:nvPr/>
          </p:nvGrpSpPr>
          <p:grpSpPr>
            <a:xfrm>
              <a:off x="123377" y="88897"/>
              <a:ext cx="180111" cy="249071"/>
              <a:chOff x="0" y="0"/>
              <a:chExt cx="180109" cy="249069"/>
            </a:xfrm>
          </p:grpSpPr>
          <p:sp>
            <p:nvSpPr>
              <p:cNvPr id="1701" name="Google Shape;3639;p76"/>
              <p:cNvSpPr/>
              <p:nvPr/>
            </p:nvSpPr>
            <p:spPr>
              <a:xfrm>
                <a:off x="0" y="0"/>
                <a:ext cx="180110" cy="1794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684" y="3065"/>
                    </a:moveTo>
                    <a:cubicBezTo>
                      <a:pt x="10280" y="3065"/>
                      <a:pt x="10727" y="3440"/>
                      <a:pt x="10727" y="4038"/>
                    </a:cubicBezTo>
                    <a:cubicBezTo>
                      <a:pt x="10727" y="4560"/>
                      <a:pt x="10280" y="5008"/>
                      <a:pt x="9833" y="5008"/>
                    </a:cubicBezTo>
                    <a:cubicBezTo>
                      <a:pt x="7076" y="5008"/>
                      <a:pt x="4991" y="7250"/>
                      <a:pt x="4842" y="10016"/>
                    </a:cubicBezTo>
                    <a:cubicBezTo>
                      <a:pt x="4842" y="10540"/>
                      <a:pt x="4395" y="10913"/>
                      <a:pt x="3873" y="10913"/>
                    </a:cubicBezTo>
                    <a:cubicBezTo>
                      <a:pt x="3277" y="10913"/>
                      <a:pt x="2830" y="10464"/>
                      <a:pt x="2830" y="10016"/>
                    </a:cubicBezTo>
                    <a:cubicBezTo>
                      <a:pt x="2830" y="6130"/>
                      <a:pt x="5885" y="3141"/>
                      <a:pt x="9684" y="3065"/>
                    </a:cubicBezTo>
                    <a:close/>
                    <a:moveTo>
                      <a:pt x="10800" y="0"/>
                    </a:moveTo>
                    <a:cubicBezTo>
                      <a:pt x="4842" y="0"/>
                      <a:pt x="0" y="4859"/>
                      <a:pt x="0" y="10839"/>
                    </a:cubicBezTo>
                    <a:cubicBezTo>
                      <a:pt x="0" y="14725"/>
                      <a:pt x="2234" y="18238"/>
                      <a:pt x="5511" y="20105"/>
                    </a:cubicBezTo>
                    <a:cubicBezTo>
                      <a:pt x="5809" y="20181"/>
                      <a:pt x="5958" y="20554"/>
                      <a:pt x="5958" y="20929"/>
                    </a:cubicBezTo>
                    <a:lnTo>
                      <a:pt x="5958" y="21600"/>
                    </a:lnTo>
                    <a:lnTo>
                      <a:pt x="15791" y="21600"/>
                    </a:lnTo>
                    <a:lnTo>
                      <a:pt x="15791" y="20929"/>
                    </a:lnTo>
                    <a:cubicBezTo>
                      <a:pt x="15791" y="20630"/>
                      <a:pt x="15940" y="20331"/>
                      <a:pt x="16311" y="20181"/>
                    </a:cubicBezTo>
                    <a:cubicBezTo>
                      <a:pt x="19515" y="18312"/>
                      <a:pt x="21600" y="14874"/>
                      <a:pt x="21600" y="10839"/>
                    </a:cubicBezTo>
                    <a:cubicBezTo>
                      <a:pt x="21600" y="4859"/>
                      <a:pt x="16758" y="76"/>
                      <a:pt x="10800" y="0"/>
                    </a:cubicBezTo>
                    <a:close/>
                  </a:path>
                </a:pathLst>
              </a:custGeom>
              <a:solidFill>
                <a:srgbClr val="FFFBB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02" name="Google Shape;3640;p76"/>
              <p:cNvSpPr/>
              <p:nvPr/>
            </p:nvSpPr>
            <p:spPr>
              <a:xfrm>
                <a:off x="49068" y="195643"/>
                <a:ext cx="81362" cy="534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5276"/>
                    </a:lnTo>
                    <a:cubicBezTo>
                      <a:pt x="0" y="9549"/>
                      <a:pt x="2141" y="13566"/>
                      <a:pt x="4616" y="14817"/>
                    </a:cubicBezTo>
                    <a:cubicBezTo>
                      <a:pt x="5438" y="18834"/>
                      <a:pt x="7914" y="21600"/>
                      <a:pt x="10719" y="21600"/>
                    </a:cubicBezTo>
                    <a:cubicBezTo>
                      <a:pt x="13849" y="21600"/>
                      <a:pt x="16324" y="18834"/>
                      <a:pt x="17146" y="14817"/>
                    </a:cubicBezTo>
                    <a:cubicBezTo>
                      <a:pt x="19784" y="13566"/>
                      <a:pt x="21600" y="9549"/>
                      <a:pt x="21600" y="5276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BB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pic>
        <p:nvPicPr>
          <p:cNvPr id="1705" name="Google Shape;4245;p88" descr="Google Shape;4245;p88"/>
          <p:cNvPicPr>
            <a:picLocks noChangeAspect="1"/>
          </p:cNvPicPr>
          <p:nvPr/>
        </p:nvPicPr>
        <p:blipFill>
          <a:blip r:embed="rId17">
            <a:extLst/>
          </a:blip>
          <a:srcRect l="8823" t="4013" r="2837" b="5795"/>
          <a:stretch>
            <a:fillRect/>
          </a:stretch>
        </p:blipFill>
        <p:spPr>
          <a:xfrm>
            <a:off x="5881530" y="4274729"/>
            <a:ext cx="506413" cy="5068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36" y="0"/>
                  <a:pt x="0" y="4843"/>
                  <a:pt x="0" y="10808"/>
                </a:cubicBezTo>
                <a:cubicBezTo>
                  <a:pt x="0" y="16773"/>
                  <a:pt x="4836" y="21600"/>
                  <a:pt x="10800" y="21600"/>
                </a:cubicBezTo>
                <a:cubicBezTo>
                  <a:pt x="16764" y="21600"/>
                  <a:pt x="21600" y="16773"/>
                  <a:pt x="21600" y="10808"/>
                </a:cubicBezTo>
                <a:cubicBezTo>
                  <a:pt x="21600" y="4843"/>
                  <a:pt x="16764" y="0"/>
                  <a:pt x="10800" y="0"/>
                </a:cubicBez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63500" dist="19050" dir="3240000">
              <a:srgbClr val="A17A74">
                <a:alpha val="50000"/>
              </a:srgbClr>
            </a:outerShdw>
          </a:effectLst>
        </p:spPr>
      </p:pic>
      <p:pic>
        <p:nvPicPr>
          <p:cNvPr id="1706" name="IMG_0747.jpeg" descr="IMG_0747.jpeg"/>
          <p:cNvPicPr>
            <a:picLocks noChangeAspect="1"/>
          </p:cNvPicPr>
          <p:nvPr/>
        </p:nvPicPr>
        <p:blipFill>
          <a:blip r:embed="rId18">
            <a:extLst/>
          </a:blip>
          <a:srcRect l="29085" t="19343" r="38243" b="8"/>
          <a:stretch>
            <a:fillRect/>
          </a:stretch>
        </p:blipFill>
        <p:spPr>
          <a:xfrm>
            <a:off x="5544967" y="2110216"/>
            <a:ext cx="569519" cy="11529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7" h="21599" fill="norm" stroke="1" extrusionOk="0">
                <a:moveTo>
                  <a:pt x="11619" y="0"/>
                </a:moveTo>
                <a:cubicBezTo>
                  <a:pt x="8102" y="-1"/>
                  <a:pt x="6645" y="199"/>
                  <a:pt x="4425" y="981"/>
                </a:cubicBezTo>
                <a:cubicBezTo>
                  <a:pt x="2746" y="1573"/>
                  <a:pt x="1881" y="2077"/>
                  <a:pt x="1009" y="2974"/>
                </a:cubicBezTo>
                <a:cubicBezTo>
                  <a:pt x="413" y="3587"/>
                  <a:pt x="7" y="4500"/>
                  <a:pt x="0" y="5093"/>
                </a:cubicBezTo>
                <a:cubicBezTo>
                  <a:pt x="-2" y="5291"/>
                  <a:pt x="41" y="5451"/>
                  <a:pt x="136" y="5554"/>
                </a:cubicBezTo>
                <a:cubicBezTo>
                  <a:pt x="365" y="5803"/>
                  <a:pt x="474" y="5814"/>
                  <a:pt x="2544" y="5814"/>
                </a:cubicBezTo>
                <a:cubicBezTo>
                  <a:pt x="3947" y="5814"/>
                  <a:pt x="4835" y="5769"/>
                  <a:pt x="5057" y="5680"/>
                </a:cubicBezTo>
                <a:cubicBezTo>
                  <a:pt x="5246" y="5606"/>
                  <a:pt x="5497" y="5263"/>
                  <a:pt x="5629" y="4922"/>
                </a:cubicBezTo>
                <a:cubicBezTo>
                  <a:pt x="6191" y="3470"/>
                  <a:pt x="8550" y="2552"/>
                  <a:pt x="11709" y="2550"/>
                </a:cubicBezTo>
                <a:cubicBezTo>
                  <a:pt x="13417" y="2549"/>
                  <a:pt x="14431" y="2755"/>
                  <a:pt x="15276" y="3264"/>
                </a:cubicBezTo>
                <a:cubicBezTo>
                  <a:pt x="16895" y="4240"/>
                  <a:pt x="16431" y="5190"/>
                  <a:pt x="13605" y="6721"/>
                </a:cubicBezTo>
                <a:cubicBezTo>
                  <a:pt x="11880" y="7657"/>
                  <a:pt x="11025" y="8424"/>
                  <a:pt x="10325" y="9628"/>
                </a:cubicBezTo>
                <a:cubicBezTo>
                  <a:pt x="9719" y="10671"/>
                  <a:pt x="9448" y="12587"/>
                  <a:pt x="9873" y="12840"/>
                </a:cubicBezTo>
                <a:cubicBezTo>
                  <a:pt x="10128" y="12992"/>
                  <a:pt x="10490" y="13008"/>
                  <a:pt x="12386" y="12945"/>
                </a:cubicBezTo>
                <a:cubicBezTo>
                  <a:pt x="14999" y="12857"/>
                  <a:pt x="15140" y="12803"/>
                  <a:pt x="15140" y="11889"/>
                </a:cubicBezTo>
                <a:cubicBezTo>
                  <a:pt x="15140" y="11189"/>
                  <a:pt x="15700" y="9714"/>
                  <a:pt x="16104" y="9339"/>
                </a:cubicBezTo>
                <a:cubicBezTo>
                  <a:pt x="16245" y="9207"/>
                  <a:pt x="17106" y="8694"/>
                  <a:pt x="18015" y="8201"/>
                </a:cubicBezTo>
                <a:cubicBezTo>
                  <a:pt x="20945" y="6613"/>
                  <a:pt x="21596" y="5929"/>
                  <a:pt x="21597" y="4454"/>
                </a:cubicBezTo>
                <a:cubicBezTo>
                  <a:pt x="21598" y="2445"/>
                  <a:pt x="19884" y="1131"/>
                  <a:pt x="16254" y="357"/>
                </a:cubicBezTo>
                <a:cubicBezTo>
                  <a:pt x="14662" y="17"/>
                  <a:pt x="14484" y="1"/>
                  <a:pt x="11619" y="0"/>
                </a:cubicBezTo>
                <a:close/>
                <a:moveTo>
                  <a:pt x="15592" y="14380"/>
                </a:moveTo>
                <a:cubicBezTo>
                  <a:pt x="15592" y="14441"/>
                  <a:pt x="15662" y="14518"/>
                  <a:pt x="15742" y="14558"/>
                </a:cubicBezTo>
                <a:cubicBezTo>
                  <a:pt x="15823" y="14598"/>
                  <a:pt x="15936" y="14611"/>
                  <a:pt x="15998" y="14580"/>
                </a:cubicBezTo>
                <a:cubicBezTo>
                  <a:pt x="16061" y="14549"/>
                  <a:pt x="15991" y="14465"/>
                  <a:pt x="15848" y="14394"/>
                </a:cubicBezTo>
                <a:cubicBezTo>
                  <a:pt x="15690" y="14316"/>
                  <a:pt x="15592" y="14311"/>
                  <a:pt x="15592" y="14380"/>
                </a:cubicBezTo>
                <a:close/>
                <a:moveTo>
                  <a:pt x="11739" y="14417"/>
                </a:moveTo>
                <a:cubicBezTo>
                  <a:pt x="9716" y="14417"/>
                  <a:pt x="8487" y="15009"/>
                  <a:pt x="8458" y="16000"/>
                </a:cubicBezTo>
                <a:cubicBezTo>
                  <a:pt x="8446" y="16429"/>
                  <a:pt x="8563" y="16671"/>
                  <a:pt x="8895" y="16893"/>
                </a:cubicBezTo>
                <a:cubicBezTo>
                  <a:pt x="9434" y="17253"/>
                  <a:pt x="10616" y="17562"/>
                  <a:pt x="11468" y="17569"/>
                </a:cubicBezTo>
                <a:cubicBezTo>
                  <a:pt x="12075" y="17574"/>
                  <a:pt x="12610" y="17933"/>
                  <a:pt x="12341" y="18157"/>
                </a:cubicBezTo>
                <a:cubicBezTo>
                  <a:pt x="12149" y="18317"/>
                  <a:pt x="9890" y="18149"/>
                  <a:pt x="9075" y="17911"/>
                </a:cubicBezTo>
                <a:cubicBezTo>
                  <a:pt x="8527" y="17751"/>
                  <a:pt x="8285" y="17726"/>
                  <a:pt x="8233" y="17822"/>
                </a:cubicBezTo>
                <a:cubicBezTo>
                  <a:pt x="8192" y="17896"/>
                  <a:pt x="8001" y="18221"/>
                  <a:pt x="7811" y="18551"/>
                </a:cubicBezTo>
                <a:cubicBezTo>
                  <a:pt x="7324" y="19394"/>
                  <a:pt x="6970" y="20810"/>
                  <a:pt x="7134" y="21242"/>
                </a:cubicBezTo>
                <a:lnTo>
                  <a:pt x="7269" y="21599"/>
                </a:lnTo>
                <a:lnTo>
                  <a:pt x="8263" y="21599"/>
                </a:lnTo>
                <a:lnTo>
                  <a:pt x="11258" y="21577"/>
                </a:lnTo>
                <a:lnTo>
                  <a:pt x="15246" y="21547"/>
                </a:lnTo>
                <a:lnTo>
                  <a:pt x="15968" y="20677"/>
                </a:lnTo>
                <a:cubicBezTo>
                  <a:pt x="16677" y="19828"/>
                  <a:pt x="16691" y="19769"/>
                  <a:pt x="16691" y="18186"/>
                </a:cubicBezTo>
                <a:lnTo>
                  <a:pt x="16691" y="16573"/>
                </a:lnTo>
                <a:lnTo>
                  <a:pt x="15953" y="17101"/>
                </a:lnTo>
                <a:cubicBezTo>
                  <a:pt x="15108" y="17707"/>
                  <a:pt x="14422" y="17800"/>
                  <a:pt x="14313" y="17331"/>
                </a:cubicBezTo>
                <a:cubicBezTo>
                  <a:pt x="14275" y="17170"/>
                  <a:pt x="14386" y="16927"/>
                  <a:pt x="14569" y="16788"/>
                </a:cubicBezTo>
                <a:cubicBezTo>
                  <a:pt x="15172" y="16333"/>
                  <a:pt x="15237" y="15699"/>
                  <a:pt x="14734" y="15212"/>
                </a:cubicBezTo>
                <a:cubicBezTo>
                  <a:pt x="14191" y="14686"/>
                  <a:pt x="13182" y="14417"/>
                  <a:pt x="11739" y="14417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707" name="١٢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١٢</a:t>
            </a:r>
          </a:p>
        </p:txBody>
      </p:sp>
      <p:sp>
        <p:nvSpPr>
          <p:cNvPr id="1708" name="الجملة المفتوحة ، المعادلة…"/>
          <p:cNvSpPr txBox="1"/>
          <p:nvPr/>
        </p:nvSpPr>
        <p:spPr>
          <a:xfrm>
            <a:off x="2805522" y="1964888"/>
            <a:ext cx="2040928" cy="116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sz="2300">
                <a:solidFill>
                  <a:srgbClr val="474747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الجملة المفتوحة ، المعادلة </a:t>
            </a:r>
          </a:p>
          <a:p>
            <a:pPr algn="ctr" rtl="0">
              <a:defRPr sz="2300">
                <a:solidFill>
                  <a:srgbClr val="474747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استعمال مجموعة التعويض</a:t>
            </a:r>
          </a:p>
          <a:p>
            <a:pPr algn="ctr" rtl="0">
              <a:defRPr sz="2300">
                <a:solidFill>
                  <a:srgbClr val="474747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حل معادلات ذات متغير واحد </a:t>
            </a:r>
          </a:p>
          <a:p>
            <a:pPr algn="ctr" rtl="0">
              <a:defRPr sz="2300">
                <a:solidFill>
                  <a:srgbClr val="474747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حل معادلات ذات مغيرين </a:t>
            </a:r>
          </a:p>
        </p:txBody>
      </p:sp>
      <p:pic>
        <p:nvPicPr>
          <p:cNvPr id="1709" name="IMG_6343.jpeg" descr="IMG_6343.jpeg"/>
          <p:cNvPicPr>
            <a:picLocks noChangeAspect="1"/>
          </p:cNvPicPr>
          <p:nvPr/>
        </p:nvPicPr>
        <p:blipFill>
          <a:blip r:embed="rId19">
            <a:extLst/>
          </a:blip>
          <a:stretch>
            <a:fillRect/>
          </a:stretch>
        </p:blipFill>
        <p:spPr>
          <a:xfrm>
            <a:off x="3114743" y="3170339"/>
            <a:ext cx="1635072" cy="110439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r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1" dur="1000"/>
                                        <p:tgtEl>
                                          <p:spTgt spid="1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000"/>
                                        <p:tgtEl>
                                          <p:spTgt spid="1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9" dur="1000"/>
                                        <p:tgtEl>
                                          <p:spTgt spid="1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Class="entr" nodeType="afterEffect" presetSubtype="8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3" dur="1000"/>
                                        <p:tgtEl>
                                          <p:spTgt spid="1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7" dur="1000"/>
                                        <p:tgtEl>
                                          <p:spTgt spid="1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Class="entr" nodeType="afterEffect" presetSubtype="8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1" dur="1000"/>
                                        <p:tgtEl>
                                          <p:spTgt spid="1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Class="entr" nodeType="after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5" dur="1000"/>
                                        <p:tgtEl>
                                          <p:spTgt spid="1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Class="entr" nodeType="afterEffect" presetSubtype="8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9" dur="1000"/>
                                        <p:tgtEl>
                                          <p:spTgt spid="1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Class="entr" nodeType="afterEffect" presetSubtype="0" presetID="1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000"/>
                            </p:stCondLst>
                            <p:childTnLst>
                              <p:par>
                                <p:cTn id="44" presetClass="entr" nodeType="afterEffect" presetSubtype="2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1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6" dur="1000"/>
                                        <p:tgtEl>
                                          <p:spTgt spid="1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Class="entr" nodeType="clickEffect" presetSubtype="2" presetID="2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1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1" dur="1000"/>
                                        <p:tgtEl>
                                          <p:spTgt spid="1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Class="entr" nodeType="afterEffect" presetSubtype="8" presetID="22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55" dur="1000"/>
                                        <p:tgtEl>
                                          <p:spTgt spid="1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Class="entr" nodeType="afterEffect" presetSubtype="8" presetID="22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1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59" dur="1000"/>
                                        <p:tgtEl>
                                          <p:spTgt spid="1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00"/>
                            </p:stCondLst>
                            <p:childTnLst>
                              <p:par>
                                <p:cTn id="61" presetClass="entr" nodeType="afterEffect" presetSubtype="2" presetID="22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3" dur="1000"/>
                                        <p:tgtEl>
                                          <p:spTgt spid="1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00"/>
                            </p:stCondLst>
                            <p:childTnLst>
                              <p:par>
                                <p:cTn id="65" presetClass="entr" nodeType="afterEffect" presetSubtype="2" presetID="22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1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7" dur="1000"/>
                                        <p:tgtEl>
                                          <p:spTgt spid="1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Class="entr" nodeType="afterEffect" presetSubtype="2" presetID="22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fill="hold"/>
                                        <p:tgtEl>
                                          <p:spTgt spid="1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1" dur="1000"/>
                                        <p:tgtEl>
                                          <p:spTgt spid="1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000"/>
                            </p:stCondLst>
                            <p:childTnLst>
                              <p:par>
                                <p:cTn id="73" presetClass="entr" nodeType="afterEffect" presetSubtype="2" presetID="22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4" fill="hold"/>
                                        <p:tgtEl>
                                          <p:spTgt spid="1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5" dur="1000"/>
                                        <p:tgtEl>
                                          <p:spTgt spid="1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000"/>
                            </p:stCondLst>
                            <p:childTnLst>
                              <p:par>
                                <p:cTn id="77" presetClass="entr" nodeType="afterEffect" presetSubtype="2" presetID="22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8" fill="hold"/>
                                        <p:tgtEl>
                                          <p:spTgt spid="1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9" dur="1000"/>
                                        <p:tgtEl>
                                          <p:spTgt spid="1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8000"/>
                            </p:stCondLst>
                            <p:childTnLst>
                              <p:par>
                                <p:cTn id="81" presetClass="entr" nodeType="afterEffect" presetSubtype="2" presetID="22" grpId="2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2" fill="hold"/>
                                        <p:tgtEl>
                                          <p:spTgt spid="1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83" dur="1000"/>
                                        <p:tgtEl>
                                          <p:spTgt spid="1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72" grpId="6"/>
      <p:bldP build="whole" bldLvl="1" animBg="1" rev="0" advAuto="0" spid="1691" grpId="5"/>
      <p:bldP build="whole" bldLvl="1" animBg="1" rev="0" advAuto="0" spid="1704" grpId="8"/>
      <p:bldP build="whole" bldLvl="1" animBg="1" rev="0" advAuto="0" spid="1677" grpId="7"/>
      <p:bldP build="whole" bldLvl="1" animBg="1" rev="0" advAuto="0" spid="1675" grpId="20"/>
      <p:bldP build="whole" bldLvl="1" animBg="1" rev="0" advAuto="0" spid="1676" grpId="2"/>
      <p:bldP build="whole" bldLvl="1" animBg="1" rev="0" advAuto="0" spid="1673" grpId="17"/>
      <p:bldP build="whole" bldLvl="1" animBg="1" rev="0" advAuto="0" spid="1682" grpId="15"/>
      <p:bldP build="whole" bldLvl="1" animBg="1" rev="0" advAuto="0" spid="1680" grpId="19"/>
      <p:bldP build="whole" bldLvl="1" animBg="1" rev="0" advAuto="0" spid="1697" grpId="9"/>
      <p:bldP build="whole" bldLvl="1" animBg="1" rev="0" advAuto="0" spid="1674" grpId="12"/>
      <p:bldP build="whole" bldLvl="1" animBg="1" rev="0" advAuto="0" spid="1681" grpId="18"/>
      <p:bldP build="whole" bldLvl="1" animBg="1" rev="0" advAuto="0" spid="1679" grpId="14"/>
      <p:bldP build="whole" bldLvl="1" animBg="1" rev="0" advAuto="0" spid="1709" grpId="11"/>
      <p:bldP build="whole" bldLvl="1" animBg="1" rev="0" advAuto="0" spid="1690" grpId="13"/>
      <p:bldP build="whole" bldLvl="1" animBg="1" rev="0" advAuto="0" spid="1696" grpId="3"/>
      <p:bldP build="whole" bldLvl="1" animBg="1" rev="0" advAuto="0" spid="1671" grpId="1"/>
      <p:bldP build="whole" bldLvl="1" animBg="1" rev="0" advAuto="0" spid="1678" grpId="16"/>
      <p:bldP build="whole" bldLvl="1" animBg="1" rev="0" advAuto="0" spid="1706" grpId="4"/>
      <p:bldP build="whole" bldLvl="1" animBg="1" rev="0" advAuto="0" spid="1708" grpId="1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1" name="مستطيل مستدير الزوايا"/>
          <p:cNvSpPr/>
          <p:nvPr/>
        </p:nvSpPr>
        <p:spPr>
          <a:xfrm>
            <a:off x="1091742" y="624109"/>
            <a:ext cx="7637182" cy="4057218"/>
          </a:xfrm>
          <a:prstGeom prst="roundRect">
            <a:avLst>
              <a:gd name="adj" fmla="val 6080"/>
            </a:avLst>
          </a:prstGeom>
          <a:solidFill>
            <a:schemeClr val="accent3">
              <a:lumOff val="44000"/>
            </a:schemeClr>
          </a:solidFill>
          <a:ln w="3175">
            <a:solidFill>
              <a:srgbClr val="007B76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 defTabSz="309562" rtl="0">
              <a:defRPr sz="1200">
                <a:solidFill>
                  <a:schemeClr val="accent3">
                    <a:lumOff val="44000"/>
                  </a:schemeClr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1712" name="@Maths0120"/>
          <p:cNvSpPr txBox="1"/>
          <p:nvPr/>
        </p:nvSpPr>
        <p:spPr>
          <a:xfrm>
            <a:off x="2766721" y="2252243"/>
            <a:ext cx="1290806" cy="319507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342900" rtl="0">
              <a:defRPr b="1" sz="1200">
                <a:blipFill rotWithShape="1">
                  <a:blip r:embed="rId3"/>
                  <a:srcRect l="0" t="0" r="0" b="0"/>
                  <a:tile tx="0" ty="0" sx="100000" sy="100000" flip="none" algn="tl"/>
                </a:blipFill>
              </a:defRPr>
            </a:lvl1pPr>
          </a:lstStyle>
          <a:p>
            <a:pPr/>
            <a:r>
              <a:t>@Maths0120</a:t>
            </a:r>
          </a:p>
        </p:txBody>
      </p:sp>
      <p:sp>
        <p:nvSpPr>
          <p:cNvPr id="1713" name="Google Shape;632;p19"/>
          <p:cNvSpPr txBox="1"/>
          <p:nvPr/>
        </p:nvSpPr>
        <p:spPr>
          <a:xfrm>
            <a:off x="2690524" y="3429267"/>
            <a:ext cx="1672730" cy="618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3" tIns="34283" rIns="34283" bIns="34283"/>
          <a:lstStyle>
            <a:lvl1pPr defTabSz="342900" rtl="0">
              <a:defRPr sz="2200">
                <a:solidFill>
                  <a:srgbClr val="ECACA7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@hasnaa-2</a:t>
            </a:r>
          </a:p>
        </p:txBody>
      </p:sp>
      <p:sp>
        <p:nvSpPr>
          <p:cNvPr id="1714" name="Google Shape;1105;p42"/>
          <p:cNvSpPr/>
          <p:nvPr/>
        </p:nvSpPr>
        <p:spPr>
          <a:xfrm>
            <a:off x="2392671" y="3565019"/>
            <a:ext cx="235707" cy="1735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3175">
            <a:miter lim="400000"/>
          </a:ln>
        </p:spPr>
        <p:txBody>
          <a:bodyPr lIns="0" tIns="0" rIns="0" bIns="0" anchor="ctr"/>
          <a:lstStyle/>
          <a:p>
            <a:pPr defTabSz="342900" rtl="0">
              <a:defRPr b="1" sz="500">
                <a:solidFill>
                  <a:srgbClr val="B92D5D"/>
                </a:solidFill>
              </a:defRPr>
            </a:pPr>
          </a:p>
        </p:txBody>
      </p:sp>
      <p:sp>
        <p:nvSpPr>
          <p:cNvPr id="1715" name="https://linktr.ee/Refa2">
            <a:hlinkClick r:id="rId4" invalidUrl="" action="" tgtFrame="" tooltip="" history="1" highlightClick="0" endSnd="0"/>
          </p:cNvPr>
          <p:cNvSpPr txBox="1"/>
          <p:nvPr/>
        </p:nvSpPr>
        <p:spPr>
          <a:xfrm>
            <a:off x="5429411" y="2147609"/>
            <a:ext cx="3249650" cy="424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r" defTabSz="342900" rtl="0">
              <a:defRPr sz="2200" u="sng">
                <a:solidFill>
                  <a:srgbClr val="4285F4"/>
                </a:solidFill>
                <a:uFill>
                  <a:solidFill>
                    <a:srgbClr val="4285F4"/>
                  </a:solidFill>
                </a:u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https://linktr.ee/Refa2</a:t>
            </a:r>
          </a:p>
        </p:txBody>
      </p:sp>
      <p:sp>
        <p:nvSpPr>
          <p:cNvPr id="1716" name="لاتنسوني من دعواتكم الصادقة"/>
          <p:cNvSpPr txBox="1"/>
          <p:nvPr/>
        </p:nvSpPr>
        <p:spPr>
          <a:xfrm>
            <a:off x="2510524" y="4064398"/>
            <a:ext cx="4426237" cy="732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 defTabSz="342900" rtl="0">
              <a:defRPr sz="2200">
                <a:blipFill rotWithShape="1">
                  <a:blip r:embed="rId3"/>
                  <a:srcRect l="0" t="0" r="0" b="0"/>
                  <a:tile tx="0" ty="0" sx="100000" sy="100000" flip="none" algn="tl"/>
                </a:blip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لاتنسوني من دعواتكم الصادقة</a:t>
            </a:r>
          </a:p>
        </p:txBody>
      </p:sp>
      <p:sp>
        <p:nvSpPr>
          <p:cNvPr id="1717" name="https://t.me/hasna_math">
            <a:hlinkClick r:id="rId5" invalidUrl="" action="" tgtFrame="" tooltip="" history="1" highlightClick="0" endSnd="0"/>
          </p:cNvPr>
          <p:cNvSpPr txBox="1"/>
          <p:nvPr/>
        </p:nvSpPr>
        <p:spPr>
          <a:xfrm>
            <a:off x="5429409" y="3467811"/>
            <a:ext cx="3714591" cy="4121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342900" rtl="0">
              <a:defRPr b="1" sz="1800">
                <a:solidFill>
                  <a:srgbClr val="B92D5D"/>
                </a:solidFill>
              </a:defRPr>
            </a:lvl1pPr>
          </a:lstStyle>
          <a:p>
            <a:pPr/>
            <a:r>
              <a:t>https://t.me/hasna_math</a:t>
            </a:r>
          </a:p>
        </p:txBody>
      </p:sp>
      <p:sp>
        <p:nvSpPr>
          <p:cNvPr id="1718" name="Google Shape;1105;p42"/>
          <p:cNvSpPr/>
          <p:nvPr/>
        </p:nvSpPr>
        <p:spPr>
          <a:xfrm>
            <a:off x="2350712" y="2399530"/>
            <a:ext cx="319625" cy="1722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3175">
            <a:miter lim="400000"/>
          </a:ln>
        </p:spPr>
        <p:txBody>
          <a:bodyPr lIns="0" tIns="0" rIns="0" bIns="0" anchor="ctr"/>
          <a:lstStyle/>
          <a:p>
            <a:pPr defTabSz="342900" rtl="0">
              <a:defRPr b="1" sz="500">
                <a:solidFill>
                  <a:srgbClr val="B92D5D"/>
                </a:solidFill>
              </a:defRPr>
            </a:pPr>
          </a:p>
        </p:txBody>
      </p:sp>
      <p:pic>
        <p:nvPicPr>
          <p:cNvPr id="1719" name="IMG_1532.jpeg" descr="IMG_1532.jpeg"/>
          <p:cNvPicPr>
            <a:picLocks noChangeAspect="1"/>
          </p:cNvPicPr>
          <p:nvPr/>
        </p:nvPicPr>
        <p:blipFill>
          <a:blip r:embed="rId6">
            <a:alphaModFix amt="28571"/>
            <a:extLst/>
          </a:blip>
          <a:srcRect l="5878" t="1858" r="7763" b="5936"/>
          <a:stretch>
            <a:fillRect/>
          </a:stretch>
        </p:blipFill>
        <p:spPr>
          <a:xfrm>
            <a:off x="4491076" y="3138524"/>
            <a:ext cx="660023" cy="6585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6" h="21514" fill="norm" stroke="1" extrusionOk="0">
                <a:moveTo>
                  <a:pt x="10731" y="0"/>
                </a:moveTo>
                <a:cubicBezTo>
                  <a:pt x="8988" y="3"/>
                  <a:pt x="8706" y="40"/>
                  <a:pt x="7748" y="337"/>
                </a:cubicBezTo>
                <a:cubicBezTo>
                  <a:pt x="3594" y="1621"/>
                  <a:pt x="904" y="4703"/>
                  <a:pt x="155" y="9024"/>
                </a:cubicBezTo>
                <a:cubicBezTo>
                  <a:pt x="61" y="9566"/>
                  <a:pt x="3" y="10120"/>
                  <a:pt x="0" y="10670"/>
                </a:cubicBezTo>
                <a:cubicBezTo>
                  <a:pt x="-11" y="12320"/>
                  <a:pt x="376" y="13980"/>
                  <a:pt x="1162" y="15584"/>
                </a:cubicBezTo>
                <a:cubicBezTo>
                  <a:pt x="2212" y="17727"/>
                  <a:pt x="3765" y="19277"/>
                  <a:pt x="5927" y="20355"/>
                </a:cubicBezTo>
                <a:cubicBezTo>
                  <a:pt x="7151" y="20965"/>
                  <a:pt x="8119" y="21274"/>
                  <a:pt x="9414" y="21457"/>
                </a:cubicBezTo>
                <a:cubicBezTo>
                  <a:pt x="10416" y="21598"/>
                  <a:pt x="12346" y="21467"/>
                  <a:pt x="13391" y="21198"/>
                </a:cubicBezTo>
                <a:cubicBezTo>
                  <a:pt x="17164" y="20227"/>
                  <a:pt x="20050" y="17433"/>
                  <a:pt x="21114" y="13717"/>
                </a:cubicBezTo>
                <a:cubicBezTo>
                  <a:pt x="21448" y="12549"/>
                  <a:pt x="21589" y="10052"/>
                  <a:pt x="21372" y="8829"/>
                </a:cubicBezTo>
                <a:cubicBezTo>
                  <a:pt x="20623" y="4611"/>
                  <a:pt x="17658" y="1397"/>
                  <a:pt x="13443" y="220"/>
                </a:cubicBezTo>
                <a:cubicBezTo>
                  <a:pt x="12837" y="50"/>
                  <a:pt x="12222" y="-2"/>
                  <a:pt x="10731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720" name="روابط مجموعة رِفعة التعليمية…"/>
          <p:cNvSpPr txBox="1"/>
          <p:nvPr/>
        </p:nvSpPr>
        <p:spPr>
          <a:xfrm>
            <a:off x="2899274" y="1277066"/>
            <a:ext cx="3843628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defTabSz="342900" rtl="0">
              <a:defRPr b="1" sz="2200">
                <a:solidFill>
                  <a:srgbClr val="526E66"/>
                </a:solidFill>
              </a:defRPr>
            </a:pPr>
            <a:r>
              <a:t>روابط مجموعة رِفعة التعليمية</a:t>
            </a:r>
          </a:p>
          <a:p>
            <a:pPr algn="ctr" defTabSz="342900" rtl="0">
              <a:defRPr b="1" sz="2200">
                <a:solidFill>
                  <a:srgbClr val="526E66"/>
                </a:solidFill>
              </a:defRPr>
            </a:pPr>
            <a:r>
              <a:t>🔻 </a:t>
            </a:r>
          </a:p>
        </p:txBody>
      </p:sp>
      <p:pic>
        <p:nvPicPr>
          <p:cNvPr id="1721" name="IMG_1531.png" descr="IMG_1531.png"/>
          <p:cNvPicPr>
            <a:picLocks noChangeAspect="1"/>
          </p:cNvPicPr>
          <p:nvPr/>
        </p:nvPicPr>
        <p:blipFill>
          <a:blip r:embed="rId7">
            <a:extLst/>
          </a:blip>
          <a:srcRect l="30813" t="3020" r="30813" b="47659"/>
          <a:stretch>
            <a:fillRect/>
          </a:stretch>
        </p:blipFill>
        <p:spPr>
          <a:xfrm>
            <a:off x="4418457" y="1732734"/>
            <a:ext cx="805133" cy="10389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2" name="Google Shape;3779;p79" descr="Google Shape;3779;p79"/>
          <p:cNvPicPr>
            <a:picLocks noChangeAspect="1"/>
          </p:cNvPicPr>
          <p:nvPr/>
        </p:nvPicPr>
        <p:blipFill>
          <a:blip r:embed="rId8">
            <a:alphaModFix amt="30136"/>
            <a:extLst/>
          </a:blip>
          <a:stretch>
            <a:fillRect/>
          </a:stretch>
        </p:blipFill>
        <p:spPr>
          <a:xfrm>
            <a:off x="2832197" y="3797097"/>
            <a:ext cx="3479606" cy="9174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3" name="Google Shape;4196;p87" descr="Google Shape;4196;p87"/>
          <p:cNvPicPr>
            <a:picLocks noChangeAspect="1"/>
          </p:cNvPicPr>
          <p:nvPr/>
        </p:nvPicPr>
        <p:blipFill>
          <a:blip r:embed="rId9">
            <a:alphaModFix amt="42922"/>
            <a:extLst/>
          </a:blip>
          <a:stretch>
            <a:fillRect/>
          </a:stretch>
        </p:blipFill>
        <p:spPr>
          <a:xfrm>
            <a:off x="3099717" y="873913"/>
            <a:ext cx="3247851" cy="11143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r"/>
      </p:transition>
    </mc:Choice>
    <mc:Fallback>
      <p:transition spd="fast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9" name="Google Shape;4086;p85" descr="Google Shape;4086;p85"/>
          <p:cNvPicPr>
            <a:picLocks noChangeAspect="1"/>
          </p:cNvPicPr>
          <p:nvPr/>
        </p:nvPicPr>
        <p:blipFill>
          <a:blip r:embed="rId2">
            <a:alphaModFix amt="90000"/>
            <a:extLst/>
          </a:blip>
          <a:srcRect l="0" t="0" r="2657" b="0"/>
          <a:stretch>
            <a:fillRect/>
          </a:stretch>
        </p:blipFill>
        <p:spPr>
          <a:xfrm>
            <a:off x="2810629" y="293233"/>
            <a:ext cx="4246298" cy="673920"/>
          </a:xfrm>
          <a:prstGeom prst="rect">
            <a:avLst/>
          </a:prstGeom>
          <a:ln w="12700">
            <a:miter lim="400000"/>
          </a:ln>
        </p:spPr>
      </p:pic>
      <p:sp>
        <p:nvSpPr>
          <p:cNvPr id="990" name="Google Shape;1742;p25"/>
          <p:cNvSpPr txBox="1"/>
          <p:nvPr/>
        </p:nvSpPr>
        <p:spPr>
          <a:xfrm>
            <a:off x="2424113" y="299566"/>
            <a:ext cx="5019198" cy="8558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normAutofit fontScale="100000" lnSpcReduction="0"/>
          </a:bodyPr>
          <a:lstStyle>
            <a:lvl1pPr algn="ctr" rtl="0">
              <a:lnSpc>
                <a:spcPct val="80000"/>
              </a:lnSpc>
              <a:defRPr sz="3500">
                <a:solidFill>
                  <a:srgbClr val="CF7373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/>
            <a:r>
              <a:t>ضع علامة صح او خطا </a:t>
            </a:r>
          </a:p>
        </p:txBody>
      </p:sp>
      <p:pic>
        <p:nvPicPr>
          <p:cNvPr id="991" name="IMG_0547.gif" descr="IMG_0547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54594" y="812673"/>
            <a:ext cx="802454" cy="60184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992" name="IMG_2031.jpeg" descr="IMG_2031.jpeg"/>
          <p:cNvPicPr>
            <a:picLocks noChangeAspect="1"/>
          </p:cNvPicPr>
          <p:nvPr/>
        </p:nvPicPr>
        <p:blipFill>
          <a:blip r:embed="rId4">
            <a:extLst/>
          </a:blip>
          <a:srcRect l="24886" t="15787" r="50930" b="63972"/>
          <a:stretch>
            <a:fillRect/>
          </a:stretch>
        </p:blipFill>
        <p:spPr>
          <a:xfrm>
            <a:off x="7647877" y="1564516"/>
            <a:ext cx="896305" cy="631170"/>
          </a:xfrm>
          <a:prstGeom prst="rect">
            <a:avLst/>
          </a:prstGeom>
          <a:ln w="12700">
            <a:miter lim="400000"/>
          </a:ln>
        </p:spPr>
      </p:pic>
      <p:pic>
        <p:nvPicPr>
          <p:cNvPr id="993" name="IMG_2031.jpeg" descr="IMG_2031.jpeg"/>
          <p:cNvPicPr>
            <a:picLocks noChangeAspect="1"/>
          </p:cNvPicPr>
          <p:nvPr/>
        </p:nvPicPr>
        <p:blipFill>
          <a:blip r:embed="rId4">
            <a:extLst/>
          </a:blip>
          <a:srcRect l="49378" t="36036" r="25608" b="42441"/>
          <a:stretch>
            <a:fillRect/>
          </a:stretch>
        </p:blipFill>
        <p:spPr>
          <a:xfrm>
            <a:off x="7709114" y="2647683"/>
            <a:ext cx="834835" cy="604378"/>
          </a:xfrm>
          <a:prstGeom prst="rect">
            <a:avLst/>
          </a:prstGeom>
          <a:ln w="12700">
            <a:miter lim="400000"/>
          </a:ln>
        </p:spPr>
      </p:pic>
      <p:pic>
        <p:nvPicPr>
          <p:cNvPr id="994" name="IMG_2031.jpeg" descr="IMG_2031.jpeg"/>
          <p:cNvPicPr>
            <a:picLocks noChangeAspect="1"/>
          </p:cNvPicPr>
          <p:nvPr/>
        </p:nvPicPr>
        <p:blipFill>
          <a:blip r:embed="rId4">
            <a:extLst/>
          </a:blip>
          <a:srcRect l="25767" t="59145" r="50098" b="20161"/>
          <a:stretch>
            <a:fillRect/>
          </a:stretch>
        </p:blipFill>
        <p:spPr>
          <a:xfrm>
            <a:off x="7820676" y="3908807"/>
            <a:ext cx="814844" cy="58782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99" name="Google Shape;1599;p45"/>
          <p:cNvGrpSpPr/>
          <p:nvPr/>
        </p:nvGrpSpPr>
        <p:grpSpPr>
          <a:xfrm>
            <a:off x="1416741" y="3817361"/>
            <a:ext cx="631157" cy="631157"/>
            <a:chOff x="0" y="0"/>
            <a:chExt cx="631156" cy="631156"/>
          </a:xfrm>
        </p:grpSpPr>
        <p:grpSp>
          <p:nvGrpSpPr>
            <p:cNvPr id="997" name="Google Shape;1600;p45"/>
            <p:cNvGrpSpPr/>
            <p:nvPr/>
          </p:nvGrpSpPr>
          <p:grpSpPr>
            <a:xfrm>
              <a:off x="-1" y="-1"/>
              <a:ext cx="631158" cy="631158"/>
              <a:chOff x="0" y="0"/>
              <a:chExt cx="631156" cy="631156"/>
            </a:xfrm>
          </p:grpSpPr>
          <p:sp>
            <p:nvSpPr>
              <p:cNvPr id="995" name="Google Shape;1601;p45"/>
              <p:cNvSpPr/>
              <p:nvPr/>
            </p:nvSpPr>
            <p:spPr>
              <a:xfrm>
                <a:off x="-1" y="-1"/>
                <a:ext cx="631158" cy="631158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996" name="Google Shape;1602;p45" descr="Google Shape;1602;p45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15771" y="7506"/>
                <a:ext cx="595690" cy="59569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998" name="Google Shape;1603;p45"/>
            <p:cNvSpPr/>
            <p:nvPr/>
          </p:nvSpPr>
          <p:spPr>
            <a:xfrm>
              <a:off x="167856" y="167801"/>
              <a:ext cx="295444" cy="2955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7" h="21600" fill="norm" stroke="1" extrusionOk="0">
                  <a:moveTo>
                    <a:pt x="1847" y="0"/>
                  </a:moveTo>
                  <a:cubicBezTo>
                    <a:pt x="1374" y="0"/>
                    <a:pt x="898" y="184"/>
                    <a:pt x="540" y="547"/>
                  </a:cubicBezTo>
                  <a:cubicBezTo>
                    <a:pt x="-172" y="1282"/>
                    <a:pt x="-182" y="2456"/>
                    <a:pt x="520" y="3191"/>
                  </a:cubicBezTo>
                  <a:lnTo>
                    <a:pt x="6689" y="9462"/>
                  </a:lnTo>
                  <a:cubicBezTo>
                    <a:pt x="7411" y="10206"/>
                    <a:pt x="7411" y="11391"/>
                    <a:pt x="6689" y="12135"/>
                  </a:cubicBezTo>
                  <a:lnTo>
                    <a:pt x="520" y="18406"/>
                  </a:lnTo>
                  <a:cubicBezTo>
                    <a:pt x="-182" y="19140"/>
                    <a:pt x="-172" y="20315"/>
                    <a:pt x="540" y="21049"/>
                  </a:cubicBezTo>
                  <a:cubicBezTo>
                    <a:pt x="898" y="21416"/>
                    <a:pt x="1374" y="21600"/>
                    <a:pt x="1847" y="21600"/>
                  </a:cubicBezTo>
                  <a:cubicBezTo>
                    <a:pt x="2313" y="21600"/>
                    <a:pt x="2779" y="21423"/>
                    <a:pt x="3140" y="21069"/>
                  </a:cubicBezTo>
                  <a:lnTo>
                    <a:pt x="3160" y="21049"/>
                  </a:lnTo>
                  <a:lnTo>
                    <a:pt x="9328" y="14999"/>
                  </a:lnTo>
                  <a:cubicBezTo>
                    <a:pt x="9689" y="14648"/>
                    <a:pt x="10152" y="14471"/>
                    <a:pt x="10618" y="14471"/>
                  </a:cubicBezTo>
                  <a:cubicBezTo>
                    <a:pt x="11081" y="14471"/>
                    <a:pt x="11547" y="14648"/>
                    <a:pt x="11908" y="14999"/>
                  </a:cubicBezTo>
                  <a:lnTo>
                    <a:pt x="18076" y="21049"/>
                  </a:lnTo>
                  <a:lnTo>
                    <a:pt x="18096" y="21069"/>
                  </a:lnTo>
                  <a:cubicBezTo>
                    <a:pt x="18457" y="21423"/>
                    <a:pt x="18923" y="21600"/>
                    <a:pt x="19389" y="21600"/>
                  </a:cubicBezTo>
                  <a:cubicBezTo>
                    <a:pt x="19862" y="21600"/>
                    <a:pt x="20335" y="21416"/>
                    <a:pt x="20696" y="21049"/>
                  </a:cubicBezTo>
                  <a:cubicBezTo>
                    <a:pt x="21408" y="20315"/>
                    <a:pt x="21418" y="19140"/>
                    <a:pt x="20716" y="18406"/>
                  </a:cubicBezTo>
                  <a:lnTo>
                    <a:pt x="14547" y="12135"/>
                  </a:lnTo>
                  <a:cubicBezTo>
                    <a:pt x="13825" y="11391"/>
                    <a:pt x="13825" y="10206"/>
                    <a:pt x="14547" y="9462"/>
                  </a:cubicBezTo>
                  <a:lnTo>
                    <a:pt x="20716" y="3191"/>
                  </a:lnTo>
                  <a:cubicBezTo>
                    <a:pt x="21418" y="2456"/>
                    <a:pt x="21408" y="1282"/>
                    <a:pt x="20696" y="547"/>
                  </a:cubicBezTo>
                  <a:cubicBezTo>
                    <a:pt x="20335" y="184"/>
                    <a:pt x="19862" y="0"/>
                    <a:pt x="19389" y="0"/>
                  </a:cubicBezTo>
                  <a:cubicBezTo>
                    <a:pt x="18923" y="0"/>
                    <a:pt x="18457" y="174"/>
                    <a:pt x="18096" y="527"/>
                  </a:cubicBezTo>
                  <a:lnTo>
                    <a:pt x="18076" y="547"/>
                  </a:lnTo>
                  <a:lnTo>
                    <a:pt x="11908" y="6598"/>
                  </a:lnTo>
                  <a:cubicBezTo>
                    <a:pt x="11547" y="6949"/>
                    <a:pt x="11081" y="7125"/>
                    <a:pt x="10618" y="7125"/>
                  </a:cubicBezTo>
                  <a:cubicBezTo>
                    <a:pt x="10152" y="7125"/>
                    <a:pt x="9689" y="6949"/>
                    <a:pt x="9328" y="6598"/>
                  </a:cubicBezTo>
                  <a:lnTo>
                    <a:pt x="3160" y="547"/>
                  </a:lnTo>
                  <a:lnTo>
                    <a:pt x="3140" y="527"/>
                  </a:lnTo>
                  <a:cubicBezTo>
                    <a:pt x="2779" y="174"/>
                    <a:pt x="2313" y="0"/>
                    <a:pt x="1847" y="0"/>
                  </a:cubicBezTo>
                  <a:close/>
                </a:path>
              </a:pathLst>
            </a:custGeom>
            <a:solidFill>
              <a:srgbClr val="E224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grpSp>
        <p:nvGrpSpPr>
          <p:cNvPr id="1004" name="Google Shape;1599;p45"/>
          <p:cNvGrpSpPr/>
          <p:nvPr/>
        </p:nvGrpSpPr>
        <p:grpSpPr>
          <a:xfrm>
            <a:off x="1347819" y="1420864"/>
            <a:ext cx="631158" cy="631157"/>
            <a:chOff x="0" y="0"/>
            <a:chExt cx="631156" cy="631156"/>
          </a:xfrm>
        </p:grpSpPr>
        <p:grpSp>
          <p:nvGrpSpPr>
            <p:cNvPr id="1002" name="Google Shape;1600;p45"/>
            <p:cNvGrpSpPr/>
            <p:nvPr/>
          </p:nvGrpSpPr>
          <p:grpSpPr>
            <a:xfrm>
              <a:off x="-1" y="-1"/>
              <a:ext cx="631158" cy="631158"/>
              <a:chOff x="0" y="0"/>
              <a:chExt cx="631156" cy="631156"/>
            </a:xfrm>
          </p:grpSpPr>
          <p:sp>
            <p:nvSpPr>
              <p:cNvPr id="1000" name="Google Shape;1601;p45"/>
              <p:cNvSpPr/>
              <p:nvPr/>
            </p:nvSpPr>
            <p:spPr>
              <a:xfrm>
                <a:off x="-1" y="-1"/>
                <a:ext cx="631158" cy="631158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001" name="Google Shape;1602;p45" descr="Google Shape;1602;p45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15771" y="7506"/>
                <a:ext cx="595690" cy="59569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003" name="Google Shape;1603;p45"/>
            <p:cNvSpPr/>
            <p:nvPr/>
          </p:nvSpPr>
          <p:spPr>
            <a:xfrm>
              <a:off x="167856" y="167801"/>
              <a:ext cx="295444" cy="2955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7" h="21600" fill="norm" stroke="1" extrusionOk="0">
                  <a:moveTo>
                    <a:pt x="1847" y="0"/>
                  </a:moveTo>
                  <a:cubicBezTo>
                    <a:pt x="1374" y="0"/>
                    <a:pt x="898" y="184"/>
                    <a:pt x="540" y="547"/>
                  </a:cubicBezTo>
                  <a:cubicBezTo>
                    <a:pt x="-172" y="1282"/>
                    <a:pt x="-182" y="2456"/>
                    <a:pt x="520" y="3191"/>
                  </a:cubicBezTo>
                  <a:lnTo>
                    <a:pt x="6689" y="9462"/>
                  </a:lnTo>
                  <a:cubicBezTo>
                    <a:pt x="7411" y="10206"/>
                    <a:pt x="7411" y="11391"/>
                    <a:pt x="6689" y="12135"/>
                  </a:cubicBezTo>
                  <a:lnTo>
                    <a:pt x="520" y="18406"/>
                  </a:lnTo>
                  <a:cubicBezTo>
                    <a:pt x="-182" y="19140"/>
                    <a:pt x="-172" y="20315"/>
                    <a:pt x="540" y="21049"/>
                  </a:cubicBezTo>
                  <a:cubicBezTo>
                    <a:pt x="898" y="21416"/>
                    <a:pt x="1374" y="21600"/>
                    <a:pt x="1847" y="21600"/>
                  </a:cubicBezTo>
                  <a:cubicBezTo>
                    <a:pt x="2313" y="21600"/>
                    <a:pt x="2779" y="21423"/>
                    <a:pt x="3140" y="21069"/>
                  </a:cubicBezTo>
                  <a:lnTo>
                    <a:pt x="3160" y="21049"/>
                  </a:lnTo>
                  <a:lnTo>
                    <a:pt x="9328" y="14999"/>
                  </a:lnTo>
                  <a:cubicBezTo>
                    <a:pt x="9689" y="14648"/>
                    <a:pt x="10152" y="14471"/>
                    <a:pt x="10618" y="14471"/>
                  </a:cubicBezTo>
                  <a:cubicBezTo>
                    <a:pt x="11081" y="14471"/>
                    <a:pt x="11547" y="14648"/>
                    <a:pt x="11908" y="14999"/>
                  </a:cubicBezTo>
                  <a:lnTo>
                    <a:pt x="18076" y="21049"/>
                  </a:lnTo>
                  <a:lnTo>
                    <a:pt x="18096" y="21069"/>
                  </a:lnTo>
                  <a:cubicBezTo>
                    <a:pt x="18457" y="21423"/>
                    <a:pt x="18923" y="21600"/>
                    <a:pt x="19389" y="21600"/>
                  </a:cubicBezTo>
                  <a:cubicBezTo>
                    <a:pt x="19862" y="21600"/>
                    <a:pt x="20335" y="21416"/>
                    <a:pt x="20696" y="21049"/>
                  </a:cubicBezTo>
                  <a:cubicBezTo>
                    <a:pt x="21408" y="20315"/>
                    <a:pt x="21418" y="19140"/>
                    <a:pt x="20716" y="18406"/>
                  </a:cubicBezTo>
                  <a:lnTo>
                    <a:pt x="14547" y="12135"/>
                  </a:lnTo>
                  <a:cubicBezTo>
                    <a:pt x="13825" y="11391"/>
                    <a:pt x="13825" y="10206"/>
                    <a:pt x="14547" y="9462"/>
                  </a:cubicBezTo>
                  <a:lnTo>
                    <a:pt x="20716" y="3191"/>
                  </a:lnTo>
                  <a:cubicBezTo>
                    <a:pt x="21418" y="2456"/>
                    <a:pt x="21408" y="1282"/>
                    <a:pt x="20696" y="547"/>
                  </a:cubicBezTo>
                  <a:cubicBezTo>
                    <a:pt x="20335" y="184"/>
                    <a:pt x="19862" y="0"/>
                    <a:pt x="19389" y="0"/>
                  </a:cubicBezTo>
                  <a:cubicBezTo>
                    <a:pt x="18923" y="0"/>
                    <a:pt x="18457" y="174"/>
                    <a:pt x="18096" y="527"/>
                  </a:cubicBezTo>
                  <a:lnTo>
                    <a:pt x="18076" y="547"/>
                  </a:lnTo>
                  <a:lnTo>
                    <a:pt x="11908" y="6598"/>
                  </a:lnTo>
                  <a:cubicBezTo>
                    <a:pt x="11547" y="6949"/>
                    <a:pt x="11081" y="7125"/>
                    <a:pt x="10618" y="7125"/>
                  </a:cubicBezTo>
                  <a:cubicBezTo>
                    <a:pt x="10152" y="7125"/>
                    <a:pt x="9689" y="6949"/>
                    <a:pt x="9328" y="6598"/>
                  </a:cubicBezTo>
                  <a:lnTo>
                    <a:pt x="3160" y="547"/>
                  </a:lnTo>
                  <a:lnTo>
                    <a:pt x="3140" y="527"/>
                  </a:lnTo>
                  <a:cubicBezTo>
                    <a:pt x="2779" y="174"/>
                    <a:pt x="2313" y="0"/>
                    <a:pt x="1847" y="0"/>
                  </a:cubicBezTo>
                  <a:close/>
                </a:path>
              </a:pathLst>
            </a:custGeom>
            <a:solidFill>
              <a:srgbClr val="E224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grpSp>
        <p:nvGrpSpPr>
          <p:cNvPr id="1007" name="تجميع"/>
          <p:cNvGrpSpPr/>
          <p:nvPr/>
        </p:nvGrpSpPr>
        <p:grpSpPr>
          <a:xfrm>
            <a:off x="7148811" y="806323"/>
            <a:ext cx="1769671" cy="426694"/>
            <a:chOff x="0" y="0"/>
            <a:chExt cx="1769670" cy="426692"/>
          </a:xfrm>
        </p:grpSpPr>
        <p:pic>
          <p:nvPicPr>
            <p:cNvPr id="1005" name="Picture 8" descr="Picture 8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337739" y="0"/>
              <a:ext cx="431932" cy="4218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06" name="مربع نص 118"/>
            <p:cNvSpPr txBox="1"/>
            <p:nvPr/>
          </p:nvSpPr>
          <p:spPr>
            <a:xfrm>
              <a:off x="0" y="88286"/>
              <a:ext cx="1350082" cy="338407"/>
            </a:xfrm>
            <a:prstGeom prst="rect">
              <a:avLst/>
            </a:prstGeom>
            <a:noFill/>
            <a:ln w="12700" cap="flat">
              <a:solidFill>
                <a:srgbClr val="A65C5C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r">
                <a:defRPr b="1" sz="1600">
                  <a:solidFill>
                    <a:srgbClr val="519457"/>
                  </a:solidFill>
                </a:defRPr>
              </a:lvl1pPr>
            </a:lstStyle>
            <a:p>
              <a:pPr rtl="0">
                <a:defRPr/>
              </a:pPr>
              <a:r>
                <a:t>الاختيار العشوائي</a:t>
              </a:r>
            </a:p>
          </p:txBody>
        </p:sp>
      </p:grpSp>
      <p:grpSp>
        <p:nvGrpSpPr>
          <p:cNvPr id="1014" name="تجميع"/>
          <p:cNvGrpSpPr/>
          <p:nvPr/>
        </p:nvGrpSpPr>
        <p:grpSpPr>
          <a:xfrm>
            <a:off x="6465082" y="429196"/>
            <a:ext cx="404124" cy="401969"/>
            <a:chOff x="0" y="0"/>
            <a:chExt cx="404122" cy="401968"/>
          </a:xfrm>
        </p:grpSpPr>
        <p:sp>
          <p:nvSpPr>
            <p:cNvPr id="1008" name="Google Shape;9887;p102"/>
            <p:cNvSpPr/>
            <p:nvPr/>
          </p:nvSpPr>
          <p:spPr>
            <a:xfrm>
              <a:off x="23705" y="0"/>
              <a:ext cx="284502" cy="4019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942" y="5038"/>
                  </a:moveTo>
                  <a:cubicBezTo>
                    <a:pt x="10168" y="5038"/>
                    <a:pt x="10391" y="5095"/>
                    <a:pt x="10555" y="5211"/>
                  </a:cubicBezTo>
                  <a:cubicBezTo>
                    <a:pt x="11045" y="5502"/>
                    <a:pt x="11045" y="5849"/>
                    <a:pt x="10638" y="6138"/>
                  </a:cubicBezTo>
                  <a:lnTo>
                    <a:pt x="6955" y="8628"/>
                  </a:lnTo>
                  <a:cubicBezTo>
                    <a:pt x="6791" y="8803"/>
                    <a:pt x="6545" y="8860"/>
                    <a:pt x="6381" y="8860"/>
                  </a:cubicBezTo>
                  <a:cubicBezTo>
                    <a:pt x="6137" y="8860"/>
                    <a:pt x="5890" y="8803"/>
                    <a:pt x="5727" y="8628"/>
                  </a:cubicBezTo>
                  <a:lnTo>
                    <a:pt x="3927" y="7354"/>
                  </a:lnTo>
                  <a:cubicBezTo>
                    <a:pt x="3600" y="7123"/>
                    <a:pt x="3600" y="6717"/>
                    <a:pt x="3927" y="6485"/>
                  </a:cubicBezTo>
                  <a:cubicBezTo>
                    <a:pt x="4090" y="6369"/>
                    <a:pt x="4316" y="6312"/>
                    <a:pt x="4542" y="6312"/>
                  </a:cubicBezTo>
                  <a:cubicBezTo>
                    <a:pt x="4766" y="6312"/>
                    <a:pt x="4992" y="6369"/>
                    <a:pt x="5155" y="6485"/>
                  </a:cubicBezTo>
                  <a:lnTo>
                    <a:pt x="6301" y="7297"/>
                  </a:lnTo>
                  <a:lnTo>
                    <a:pt x="9329" y="5211"/>
                  </a:lnTo>
                  <a:cubicBezTo>
                    <a:pt x="9492" y="5095"/>
                    <a:pt x="9716" y="5038"/>
                    <a:pt x="9942" y="5038"/>
                  </a:cubicBezTo>
                  <a:close/>
                  <a:moveTo>
                    <a:pt x="9942" y="8803"/>
                  </a:moveTo>
                  <a:cubicBezTo>
                    <a:pt x="10168" y="8803"/>
                    <a:pt x="10391" y="8860"/>
                    <a:pt x="10555" y="8976"/>
                  </a:cubicBezTo>
                  <a:cubicBezTo>
                    <a:pt x="11045" y="9266"/>
                    <a:pt x="11045" y="9670"/>
                    <a:pt x="10638" y="9902"/>
                  </a:cubicBezTo>
                  <a:lnTo>
                    <a:pt x="6955" y="12450"/>
                  </a:lnTo>
                  <a:cubicBezTo>
                    <a:pt x="6791" y="12566"/>
                    <a:pt x="6545" y="12624"/>
                    <a:pt x="6381" y="12624"/>
                  </a:cubicBezTo>
                  <a:cubicBezTo>
                    <a:pt x="6137" y="12624"/>
                    <a:pt x="5890" y="12566"/>
                    <a:pt x="5727" y="12450"/>
                  </a:cubicBezTo>
                  <a:lnTo>
                    <a:pt x="3927" y="11119"/>
                  </a:lnTo>
                  <a:cubicBezTo>
                    <a:pt x="3600" y="10887"/>
                    <a:pt x="3600" y="10481"/>
                    <a:pt x="3927" y="10249"/>
                  </a:cubicBezTo>
                  <a:cubicBezTo>
                    <a:pt x="4090" y="10134"/>
                    <a:pt x="4316" y="10077"/>
                    <a:pt x="4542" y="10077"/>
                  </a:cubicBezTo>
                  <a:cubicBezTo>
                    <a:pt x="4766" y="10077"/>
                    <a:pt x="4992" y="10134"/>
                    <a:pt x="5155" y="10249"/>
                  </a:cubicBezTo>
                  <a:lnTo>
                    <a:pt x="6301" y="11060"/>
                  </a:lnTo>
                  <a:lnTo>
                    <a:pt x="9329" y="8976"/>
                  </a:lnTo>
                  <a:cubicBezTo>
                    <a:pt x="9492" y="8860"/>
                    <a:pt x="9716" y="8803"/>
                    <a:pt x="9942" y="8803"/>
                  </a:cubicBezTo>
                  <a:close/>
                  <a:moveTo>
                    <a:pt x="9942" y="12624"/>
                  </a:moveTo>
                  <a:cubicBezTo>
                    <a:pt x="10168" y="12624"/>
                    <a:pt x="10391" y="12681"/>
                    <a:pt x="10555" y="12797"/>
                  </a:cubicBezTo>
                  <a:cubicBezTo>
                    <a:pt x="11045" y="13088"/>
                    <a:pt x="11045" y="13494"/>
                    <a:pt x="10638" y="13725"/>
                  </a:cubicBezTo>
                  <a:lnTo>
                    <a:pt x="6955" y="16273"/>
                  </a:lnTo>
                  <a:cubicBezTo>
                    <a:pt x="6791" y="16389"/>
                    <a:pt x="6545" y="16505"/>
                    <a:pt x="6381" y="16505"/>
                  </a:cubicBezTo>
                  <a:cubicBezTo>
                    <a:pt x="6137" y="16505"/>
                    <a:pt x="5890" y="16389"/>
                    <a:pt x="5727" y="16273"/>
                  </a:cubicBezTo>
                  <a:lnTo>
                    <a:pt x="3927" y="14940"/>
                  </a:lnTo>
                  <a:cubicBezTo>
                    <a:pt x="3600" y="14709"/>
                    <a:pt x="3600" y="14304"/>
                    <a:pt x="3927" y="14073"/>
                  </a:cubicBezTo>
                  <a:cubicBezTo>
                    <a:pt x="4090" y="13957"/>
                    <a:pt x="4316" y="13898"/>
                    <a:pt x="4542" y="13898"/>
                  </a:cubicBezTo>
                  <a:cubicBezTo>
                    <a:pt x="4766" y="13898"/>
                    <a:pt x="4992" y="13957"/>
                    <a:pt x="5155" y="14073"/>
                  </a:cubicBezTo>
                  <a:lnTo>
                    <a:pt x="6301" y="14883"/>
                  </a:lnTo>
                  <a:lnTo>
                    <a:pt x="9329" y="12797"/>
                  </a:lnTo>
                  <a:cubicBezTo>
                    <a:pt x="9492" y="12681"/>
                    <a:pt x="9716" y="12624"/>
                    <a:pt x="9942" y="12624"/>
                  </a:cubicBezTo>
                  <a:close/>
                  <a:moveTo>
                    <a:pt x="901" y="0"/>
                  </a:moveTo>
                  <a:cubicBezTo>
                    <a:pt x="410" y="0"/>
                    <a:pt x="0" y="289"/>
                    <a:pt x="0" y="636"/>
                  </a:cubicBezTo>
                  <a:lnTo>
                    <a:pt x="0" y="17779"/>
                  </a:lnTo>
                  <a:lnTo>
                    <a:pt x="16364" y="17779"/>
                  </a:lnTo>
                  <a:lnTo>
                    <a:pt x="16364" y="19747"/>
                  </a:lnTo>
                  <a:lnTo>
                    <a:pt x="16284" y="19747"/>
                  </a:lnTo>
                  <a:cubicBezTo>
                    <a:pt x="16284" y="20848"/>
                    <a:pt x="17510" y="21600"/>
                    <a:pt x="18902" y="21600"/>
                  </a:cubicBezTo>
                  <a:cubicBezTo>
                    <a:pt x="20455" y="21600"/>
                    <a:pt x="21600" y="20732"/>
                    <a:pt x="21600" y="19747"/>
                  </a:cubicBezTo>
                  <a:lnTo>
                    <a:pt x="21600" y="14652"/>
                  </a:lnTo>
                  <a:lnTo>
                    <a:pt x="19473" y="16214"/>
                  </a:lnTo>
                  <a:lnTo>
                    <a:pt x="14564" y="17547"/>
                  </a:lnTo>
                  <a:cubicBezTo>
                    <a:pt x="14276" y="17600"/>
                    <a:pt x="13998" y="17626"/>
                    <a:pt x="13733" y="17626"/>
                  </a:cubicBezTo>
                  <a:cubicBezTo>
                    <a:pt x="12866" y="17626"/>
                    <a:pt x="12139" y="17352"/>
                    <a:pt x="11700" y="16909"/>
                  </a:cubicBezTo>
                  <a:cubicBezTo>
                    <a:pt x="11209" y="16505"/>
                    <a:pt x="10965" y="15926"/>
                    <a:pt x="11209" y="15172"/>
                  </a:cubicBezTo>
                  <a:lnTo>
                    <a:pt x="13092" y="11698"/>
                  </a:lnTo>
                  <a:lnTo>
                    <a:pt x="21600" y="5674"/>
                  </a:lnTo>
                  <a:lnTo>
                    <a:pt x="21600" y="5095"/>
                  </a:lnTo>
                  <a:lnTo>
                    <a:pt x="15299" y="5095"/>
                  </a:lnTo>
                  <a:cubicBezTo>
                    <a:pt x="14728" y="5095"/>
                    <a:pt x="14318" y="4807"/>
                    <a:pt x="14318" y="4459"/>
                  </a:cubicBezTo>
                  <a:lnTo>
                    <a:pt x="14318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Off val="44000"/>
                  </a:schemeClr>
                </a:gs>
                <a:gs pos="100000">
                  <a:schemeClr val="accent3">
                    <a:lumOff val="44000"/>
                  </a:schemeClr>
                </a:gs>
              </a:gsLst>
              <a:lin ang="16200000" scaled="0"/>
            </a:gradFill>
            <a:ln w="9525" cap="flat">
              <a:solidFill>
                <a:srgbClr val="CBF0FF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FEFEFE"/>
                  </a:solidFill>
                </a:defRPr>
              </a:pPr>
            </a:p>
          </p:txBody>
        </p:sp>
        <p:sp>
          <p:nvSpPr>
            <p:cNvPr id="1009" name="Google Shape;9888;p102"/>
            <p:cNvSpPr/>
            <p:nvPr/>
          </p:nvSpPr>
          <p:spPr>
            <a:xfrm>
              <a:off x="327601" y="93761"/>
              <a:ext cx="76522" cy="76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8" h="21600" fill="norm" stroke="1" extrusionOk="0">
                  <a:moveTo>
                    <a:pt x="10067" y="0"/>
                  </a:moveTo>
                  <a:cubicBezTo>
                    <a:pt x="8358" y="0"/>
                    <a:pt x="6658" y="608"/>
                    <a:pt x="5334" y="1825"/>
                  </a:cubicBezTo>
                  <a:lnTo>
                    <a:pt x="0" y="7599"/>
                  </a:lnTo>
                  <a:lnTo>
                    <a:pt x="13617" y="21600"/>
                  </a:lnTo>
                  <a:lnTo>
                    <a:pt x="19233" y="15816"/>
                  </a:lnTo>
                  <a:cubicBezTo>
                    <a:pt x="21600" y="13383"/>
                    <a:pt x="21600" y="9125"/>
                    <a:pt x="19233" y="6382"/>
                  </a:cubicBezTo>
                  <a:lnTo>
                    <a:pt x="14801" y="1825"/>
                  </a:lnTo>
                  <a:cubicBezTo>
                    <a:pt x="13467" y="608"/>
                    <a:pt x="11767" y="0"/>
                    <a:pt x="10067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Off val="44000"/>
                  </a:schemeClr>
                </a:gs>
                <a:gs pos="100000">
                  <a:schemeClr val="accent3">
                    <a:lumOff val="44000"/>
                  </a:schemeClr>
                </a:gs>
              </a:gsLst>
              <a:lin ang="16200000" scaled="0"/>
            </a:gradFill>
            <a:ln w="9525" cap="flat">
              <a:solidFill>
                <a:srgbClr val="CBF0FF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FEFEFE"/>
                  </a:solidFill>
                </a:defRPr>
              </a:pPr>
            </a:p>
          </p:txBody>
        </p:sp>
        <p:sp>
          <p:nvSpPr>
            <p:cNvPr id="1010" name="Google Shape;9889;p102"/>
            <p:cNvSpPr/>
            <p:nvPr/>
          </p:nvSpPr>
          <p:spPr>
            <a:xfrm>
              <a:off x="195765" y="241399"/>
              <a:ext cx="61815" cy="615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2" h="21600" fill="norm" stroke="1" extrusionOk="0">
                  <a:moveTo>
                    <a:pt x="6359" y="0"/>
                  </a:moveTo>
                  <a:lnTo>
                    <a:pt x="129" y="16641"/>
                  </a:lnTo>
                  <a:cubicBezTo>
                    <a:pt x="-558" y="19451"/>
                    <a:pt x="1608" y="21600"/>
                    <a:pt x="4263" y="21600"/>
                  </a:cubicBezTo>
                  <a:cubicBezTo>
                    <a:pt x="4472" y="21600"/>
                    <a:pt x="4682" y="21588"/>
                    <a:pt x="4891" y="21564"/>
                  </a:cubicBezTo>
                  <a:lnTo>
                    <a:pt x="21042" y="15128"/>
                  </a:lnTo>
                  <a:lnTo>
                    <a:pt x="6359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Off val="44000"/>
                  </a:schemeClr>
                </a:gs>
                <a:gs pos="100000">
                  <a:schemeClr val="accent3">
                    <a:lumOff val="44000"/>
                  </a:schemeClr>
                </a:gs>
              </a:gsLst>
              <a:lin ang="16200000" scaled="0"/>
            </a:gradFill>
            <a:ln w="9525" cap="flat">
              <a:solidFill>
                <a:srgbClr val="CBF0FF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FEFEFE"/>
                  </a:solidFill>
                </a:defRPr>
              </a:pPr>
            </a:p>
          </p:txBody>
        </p:sp>
        <p:sp>
          <p:nvSpPr>
            <p:cNvPr id="1011" name="Google Shape;9890;p102"/>
            <p:cNvSpPr/>
            <p:nvPr/>
          </p:nvSpPr>
          <p:spPr>
            <a:xfrm>
              <a:off x="227408" y="137957"/>
              <a:ext cx="133614" cy="133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10" y="0"/>
                  </a:moveTo>
                  <a:lnTo>
                    <a:pt x="0" y="13587"/>
                  </a:lnTo>
                  <a:lnTo>
                    <a:pt x="8013" y="21600"/>
                  </a:lnTo>
                  <a:lnTo>
                    <a:pt x="21600" y="8184"/>
                  </a:lnTo>
                  <a:lnTo>
                    <a:pt x="1341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Off val="44000"/>
                  </a:schemeClr>
                </a:gs>
                <a:gs pos="100000">
                  <a:schemeClr val="accent3">
                    <a:lumOff val="44000"/>
                  </a:schemeClr>
                </a:gs>
              </a:gsLst>
              <a:lin ang="16200000" scaled="0"/>
            </a:gradFill>
            <a:ln w="9525" cap="flat">
              <a:solidFill>
                <a:srgbClr val="CBF0FF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FEFEFE"/>
                  </a:solidFill>
                </a:defRPr>
              </a:pPr>
            </a:p>
          </p:txBody>
        </p:sp>
        <p:sp>
          <p:nvSpPr>
            <p:cNvPr id="1012" name="Google Shape;9891;p102"/>
            <p:cNvSpPr/>
            <p:nvPr/>
          </p:nvSpPr>
          <p:spPr>
            <a:xfrm>
              <a:off x="238184" y="5370"/>
              <a:ext cx="64652" cy="64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Off val="44000"/>
                  </a:schemeClr>
                </a:gs>
                <a:gs pos="100000">
                  <a:schemeClr val="accent3">
                    <a:lumOff val="44000"/>
                  </a:schemeClr>
                </a:gs>
              </a:gsLst>
              <a:lin ang="16200000" scaled="0"/>
            </a:gradFill>
            <a:ln w="9525" cap="flat">
              <a:solidFill>
                <a:srgbClr val="CBF0FF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FEFEFE"/>
                  </a:solidFill>
                </a:defRPr>
              </a:pPr>
            </a:p>
          </p:txBody>
        </p:sp>
        <p:sp>
          <p:nvSpPr>
            <p:cNvPr id="1013" name="Google Shape;9892;p102"/>
            <p:cNvSpPr/>
            <p:nvPr/>
          </p:nvSpPr>
          <p:spPr>
            <a:xfrm>
              <a:off x="0" y="355617"/>
              <a:ext cx="227409" cy="46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27" y="0"/>
                  </a:moveTo>
                  <a:cubicBezTo>
                    <a:pt x="510" y="0"/>
                    <a:pt x="0" y="3029"/>
                    <a:pt x="0" y="5532"/>
                  </a:cubicBezTo>
                  <a:lnTo>
                    <a:pt x="0" y="11063"/>
                  </a:lnTo>
                  <a:cubicBezTo>
                    <a:pt x="0" y="16579"/>
                    <a:pt x="1023" y="21600"/>
                    <a:pt x="2252" y="21600"/>
                  </a:cubicBezTo>
                  <a:lnTo>
                    <a:pt x="21600" y="21600"/>
                  </a:lnTo>
                  <a:cubicBezTo>
                    <a:pt x="20882" y="17583"/>
                    <a:pt x="20473" y="11557"/>
                    <a:pt x="20473" y="5532"/>
                  </a:cubicBezTo>
                  <a:lnTo>
                    <a:pt x="20473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Off val="44000"/>
                  </a:schemeClr>
                </a:gs>
                <a:gs pos="100000">
                  <a:schemeClr val="accent3">
                    <a:lumOff val="44000"/>
                  </a:schemeClr>
                </a:gs>
              </a:gsLst>
              <a:lin ang="16200000" scaled="0"/>
            </a:gradFill>
            <a:ln w="9525" cap="flat">
              <a:solidFill>
                <a:srgbClr val="CBF0FF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FEFEFE"/>
                  </a:solidFill>
                </a:defRPr>
              </a:pPr>
            </a:p>
          </p:txBody>
        </p:sp>
      </p:grpSp>
      <p:sp>
        <p:nvSpPr>
          <p:cNvPr id="1015" name="Google Shape;828;p33"/>
          <p:cNvSpPr txBox="1"/>
          <p:nvPr>
            <p:ph type="title" idx="4294967295"/>
          </p:nvPr>
        </p:nvSpPr>
        <p:spPr>
          <a:xfrm>
            <a:off x="7646894" y="1674218"/>
            <a:ext cx="463337" cy="451404"/>
          </a:xfrm>
          <a:prstGeom prst="rect">
            <a:avLst/>
          </a:prstGeom>
        </p:spPr>
        <p:txBody>
          <a:bodyPr anchor="ctr"/>
          <a:lstStyle>
            <a:lvl1pPr defTabSz="466344" rtl="0">
              <a:defRPr sz="1734">
                <a:solidFill>
                  <a:srgbClr val="5C5C5C"/>
                </a:solidFill>
              </a:defRPr>
            </a:lvl1pPr>
          </a:lstStyle>
          <a:p>
            <a:pPr/>
            <a:r>
              <a:t>١ </a:t>
            </a:r>
          </a:p>
        </p:txBody>
      </p:sp>
      <p:sp>
        <p:nvSpPr>
          <p:cNvPr id="1016" name="Google Shape;828;p33"/>
          <p:cNvSpPr txBox="1"/>
          <p:nvPr/>
        </p:nvSpPr>
        <p:spPr>
          <a:xfrm>
            <a:off x="7646894" y="2759231"/>
            <a:ext cx="463337" cy="451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algn="ctr" defTabSz="466344" rtl="0">
              <a:defRPr b="1" sz="1734">
                <a:solidFill>
                  <a:srgbClr val="5C5C5C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</a:lstStyle>
          <a:p>
            <a:pPr/>
            <a:r>
              <a:t>٢ </a:t>
            </a:r>
          </a:p>
        </p:txBody>
      </p:sp>
      <p:sp>
        <p:nvSpPr>
          <p:cNvPr id="1017" name="Google Shape;828;p33"/>
          <p:cNvSpPr txBox="1"/>
          <p:nvPr/>
        </p:nvSpPr>
        <p:spPr>
          <a:xfrm>
            <a:off x="7720650" y="3979819"/>
            <a:ext cx="463337" cy="4514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algn="ctr" defTabSz="466344" rtl="0">
              <a:defRPr b="1" sz="1734">
                <a:solidFill>
                  <a:srgbClr val="5C5C5C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</a:lstStyle>
          <a:p>
            <a:pPr/>
            <a:r>
              <a:t>٣ </a:t>
            </a:r>
          </a:p>
        </p:txBody>
      </p:sp>
      <p:sp>
        <p:nvSpPr>
          <p:cNvPr id="1018" name="Google Shape;828;p33"/>
          <p:cNvSpPr txBox="1"/>
          <p:nvPr/>
        </p:nvSpPr>
        <p:spPr>
          <a:xfrm>
            <a:off x="3507114" y="1481810"/>
            <a:ext cx="3834748" cy="6438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algn="ctr" defTabSz="475487" rtl="0">
              <a:defRPr b="1" sz="2756">
                <a:solidFill>
                  <a:srgbClr val="5C5C5C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</a:lstStyle>
          <a:p>
            <a:pPr/>
            <a:r>
              <a:t> س +٤ هي  معادلة…  </a:t>
            </a:r>
          </a:p>
        </p:txBody>
      </p:sp>
      <p:sp>
        <p:nvSpPr>
          <p:cNvPr id="1019" name="Google Shape;828;p33"/>
          <p:cNvSpPr txBox="1"/>
          <p:nvPr/>
        </p:nvSpPr>
        <p:spPr>
          <a:xfrm>
            <a:off x="3096365" y="2640304"/>
            <a:ext cx="4245498" cy="643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algn="ctr" defTabSz="475487" rtl="0">
              <a:defRPr b="1" sz="2756">
                <a:solidFill>
                  <a:srgbClr val="5C5C5C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</a:lstStyle>
          <a:p>
            <a:pPr/>
            <a:r>
              <a:t> س +٤ هي  عبارة جبرية …  </a:t>
            </a:r>
          </a:p>
        </p:txBody>
      </p:sp>
      <p:grpSp>
        <p:nvGrpSpPr>
          <p:cNvPr id="1022" name="تجميع"/>
          <p:cNvGrpSpPr/>
          <p:nvPr/>
        </p:nvGrpSpPr>
        <p:grpSpPr>
          <a:xfrm>
            <a:off x="3197813" y="3736513"/>
            <a:ext cx="4245498" cy="760116"/>
            <a:chOff x="0" y="0"/>
            <a:chExt cx="4245496" cy="760114"/>
          </a:xfrm>
        </p:grpSpPr>
        <p:sp>
          <p:nvSpPr>
            <p:cNvPr id="1020" name="Google Shape;828;p33"/>
            <p:cNvSpPr txBox="1"/>
            <p:nvPr/>
          </p:nvSpPr>
          <p:spPr>
            <a:xfrm>
              <a:off x="0" y="116302"/>
              <a:ext cx="4245497" cy="6438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normAutofit fontScale="100000" lnSpcReduction="0"/>
            </a:bodyPr>
            <a:lstStyle>
              <a:lvl1pPr algn="ctr" defTabSz="475487" rtl="0">
                <a:defRPr b="1" sz="2756">
                  <a:solidFill>
                    <a:srgbClr val="5C5C5C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1pPr>
            </a:lstStyle>
            <a:p>
              <a:pPr/>
              <a:r>
                <a:t>٣ = ٦</a:t>
              </a:r>
            </a:p>
          </p:txBody>
        </p:sp>
        <p:sp>
          <p:nvSpPr>
            <p:cNvPr id="1021" name="Google Shape;828;p33"/>
            <p:cNvSpPr txBox="1"/>
            <p:nvPr/>
          </p:nvSpPr>
          <p:spPr>
            <a:xfrm>
              <a:off x="1538991" y="0"/>
              <a:ext cx="1436172" cy="4866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normAutofit fontScale="100000" lnSpcReduction="0"/>
            </a:bodyPr>
            <a:lstStyle>
              <a:lvl1pPr algn="ctr" defTabSz="365760" rtl="0">
                <a:defRPr b="1" sz="2120">
                  <a:solidFill>
                    <a:srgbClr val="5C5C5C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1pPr>
            </a:lstStyle>
            <a:p>
              <a:pPr/>
              <a:r>
                <a:t>٢</a:t>
              </a:r>
            </a:p>
          </p:txBody>
        </p:sp>
      </p:grpSp>
      <p:grpSp>
        <p:nvGrpSpPr>
          <p:cNvPr id="1027" name="تجميع"/>
          <p:cNvGrpSpPr/>
          <p:nvPr/>
        </p:nvGrpSpPr>
        <p:grpSpPr>
          <a:xfrm>
            <a:off x="1341546" y="2647682"/>
            <a:ext cx="688029" cy="688029"/>
            <a:chOff x="0" y="0"/>
            <a:chExt cx="688027" cy="688027"/>
          </a:xfrm>
        </p:grpSpPr>
        <p:grpSp>
          <p:nvGrpSpPr>
            <p:cNvPr id="1025" name="Google Shape;1638;p45"/>
            <p:cNvGrpSpPr/>
            <p:nvPr/>
          </p:nvGrpSpPr>
          <p:grpSpPr>
            <a:xfrm>
              <a:off x="0" y="0"/>
              <a:ext cx="688028" cy="688028"/>
              <a:chOff x="0" y="0"/>
              <a:chExt cx="688027" cy="688027"/>
            </a:xfrm>
          </p:grpSpPr>
          <p:sp>
            <p:nvSpPr>
              <p:cNvPr id="1023" name="Google Shape;1640;p45"/>
              <p:cNvSpPr/>
              <p:nvPr/>
            </p:nvSpPr>
            <p:spPr>
              <a:xfrm>
                <a:off x="-1" y="-1"/>
                <a:ext cx="688029" cy="688029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024" name="Google Shape;1641;p45" descr="Google Shape;1641;p45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17192" y="8183"/>
                <a:ext cx="649366" cy="64936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026" name="Google Shape;1642;p45"/>
            <p:cNvSpPr/>
            <p:nvPr/>
          </p:nvSpPr>
          <p:spPr>
            <a:xfrm>
              <a:off x="172345" y="234916"/>
              <a:ext cx="299013" cy="2046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4" h="21600" fill="norm" stroke="1" extrusionOk="0">
                  <a:moveTo>
                    <a:pt x="19275" y="0"/>
                  </a:moveTo>
                  <a:cubicBezTo>
                    <a:pt x="19272" y="0"/>
                    <a:pt x="19269" y="0"/>
                    <a:pt x="19264" y="0"/>
                  </a:cubicBezTo>
                  <a:cubicBezTo>
                    <a:pt x="18838" y="0"/>
                    <a:pt x="18434" y="245"/>
                    <a:pt x="18136" y="700"/>
                  </a:cubicBezTo>
                  <a:lnTo>
                    <a:pt x="9279" y="14084"/>
                  </a:lnTo>
                  <a:cubicBezTo>
                    <a:pt x="8967" y="14565"/>
                    <a:pt x="8558" y="14805"/>
                    <a:pt x="8146" y="14805"/>
                  </a:cubicBezTo>
                  <a:cubicBezTo>
                    <a:pt x="7736" y="14805"/>
                    <a:pt x="7324" y="14565"/>
                    <a:pt x="7012" y="14084"/>
                  </a:cubicBezTo>
                  <a:cubicBezTo>
                    <a:pt x="7003" y="14084"/>
                    <a:pt x="7003" y="14084"/>
                    <a:pt x="6995" y="14071"/>
                  </a:cubicBezTo>
                  <a:cubicBezTo>
                    <a:pt x="6969" y="14032"/>
                    <a:pt x="6935" y="13981"/>
                    <a:pt x="6901" y="13942"/>
                  </a:cubicBezTo>
                  <a:lnTo>
                    <a:pt x="2821" y="7774"/>
                  </a:lnTo>
                  <a:cubicBezTo>
                    <a:pt x="2500" y="7207"/>
                    <a:pt x="2048" y="6919"/>
                    <a:pt x="1593" y="6919"/>
                  </a:cubicBezTo>
                  <a:cubicBezTo>
                    <a:pt x="1187" y="6919"/>
                    <a:pt x="778" y="7156"/>
                    <a:pt x="468" y="7632"/>
                  </a:cubicBezTo>
                  <a:cubicBezTo>
                    <a:pt x="-191" y="8629"/>
                    <a:pt x="-148" y="10270"/>
                    <a:pt x="562" y="11189"/>
                  </a:cubicBezTo>
                  <a:lnTo>
                    <a:pt x="7029" y="20913"/>
                  </a:lnTo>
                  <a:cubicBezTo>
                    <a:pt x="7322" y="21355"/>
                    <a:pt x="7711" y="21600"/>
                    <a:pt x="8120" y="21600"/>
                  </a:cubicBezTo>
                  <a:cubicBezTo>
                    <a:pt x="8128" y="21600"/>
                    <a:pt x="8140" y="21600"/>
                    <a:pt x="8151" y="21600"/>
                  </a:cubicBezTo>
                  <a:lnTo>
                    <a:pt x="8168" y="21600"/>
                  </a:lnTo>
                  <a:cubicBezTo>
                    <a:pt x="8603" y="21600"/>
                    <a:pt x="9015" y="21342"/>
                    <a:pt x="9330" y="20874"/>
                  </a:cubicBezTo>
                  <a:lnTo>
                    <a:pt x="20403" y="4140"/>
                  </a:lnTo>
                  <a:cubicBezTo>
                    <a:pt x="21409" y="2603"/>
                    <a:pt x="20696" y="0"/>
                    <a:pt x="19275" y="0"/>
                  </a:cubicBezTo>
                  <a:close/>
                </a:path>
              </a:pathLst>
            </a:custGeom>
            <a:solidFill>
              <a:srgbClr val="4E7A2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r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1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" dur="1000"/>
                                        <p:tgtEl>
                                          <p:spTgt spid="1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2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7" dur="1000"/>
                                        <p:tgtEl>
                                          <p:spTgt spid="1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2" dur="1000"/>
                                        <p:tgtEl>
                                          <p:spTgt spid="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04" grpId="2"/>
      <p:bldP build="whole" bldLvl="1" animBg="1" rev="0" advAuto="0" spid="1019" grpId="3"/>
      <p:bldP build="whole" bldLvl="1" animBg="1" rev="0" advAuto="0" spid="1018" grpId="1"/>
      <p:bldP build="whole" bldLvl="1" animBg="1" rev="0" advAuto="0" spid="1022" grpId="5"/>
      <p:bldP build="whole" bldLvl="1" animBg="1" rev="0" advAuto="0" spid="999" grpId="6"/>
      <p:bldP build="whole" bldLvl="1" animBg="1" rev="0" advAuto="0" spid="1027" grpId="4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Google Shape;826;p33" descr="Google Shape;826;p33"/>
          <p:cNvPicPr>
            <a:picLocks noChangeAspect="1"/>
          </p:cNvPicPr>
          <p:nvPr/>
        </p:nvPicPr>
        <p:blipFill>
          <a:blip r:embed="rId2">
            <a:alphaModFix amt="61872"/>
            <a:extLst/>
          </a:blip>
          <a:srcRect l="0" t="0" r="2656" b="0"/>
          <a:stretch>
            <a:fillRect/>
          </a:stretch>
        </p:blipFill>
        <p:spPr>
          <a:xfrm>
            <a:off x="1858268" y="83035"/>
            <a:ext cx="5427575" cy="79369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40" name="تجميع"/>
          <p:cNvGrpSpPr/>
          <p:nvPr/>
        </p:nvGrpSpPr>
        <p:grpSpPr>
          <a:xfrm>
            <a:off x="5865906" y="769599"/>
            <a:ext cx="2917157" cy="1797184"/>
            <a:chOff x="-25400" y="-24901"/>
            <a:chExt cx="2917155" cy="1797183"/>
          </a:xfrm>
        </p:grpSpPr>
        <p:grpSp>
          <p:nvGrpSpPr>
            <p:cNvPr id="1036" name="تجميع"/>
            <p:cNvGrpSpPr/>
            <p:nvPr/>
          </p:nvGrpSpPr>
          <p:grpSpPr>
            <a:xfrm>
              <a:off x="-25401" y="-24902"/>
              <a:ext cx="2886494" cy="1797185"/>
              <a:chOff x="-25400" y="-24901"/>
              <a:chExt cx="2886492" cy="1797183"/>
            </a:xfrm>
          </p:grpSpPr>
          <p:sp>
            <p:nvSpPr>
              <p:cNvPr id="1030" name="Google Shape;713;p59"/>
              <p:cNvSpPr/>
              <p:nvPr/>
            </p:nvSpPr>
            <p:spPr>
              <a:xfrm rot="10800000">
                <a:off x="2059256" y="579668"/>
                <a:ext cx="801837" cy="5689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31" name="Google Shape;713;p59"/>
              <p:cNvSpPr/>
              <p:nvPr/>
            </p:nvSpPr>
            <p:spPr>
              <a:xfrm rot="10800000">
                <a:off x="2059256" y="0"/>
                <a:ext cx="801837" cy="5689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032" name="Google Shape;714;p59" descr="Google Shape;714;p59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 rot="10800000">
                <a:off x="-25401" y="-24902"/>
                <a:ext cx="2256189" cy="619759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pic>
            <p:nvPicPr>
              <p:cNvPr id="1033" name="Google Shape;714;p59" descr="Google Shape;714;p59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 rot="10800000">
                <a:off x="-25401" y="557188"/>
                <a:ext cx="2256189" cy="619759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sp>
            <p:nvSpPr>
              <p:cNvPr id="1034" name="Google Shape;713;p59"/>
              <p:cNvSpPr/>
              <p:nvPr/>
            </p:nvSpPr>
            <p:spPr>
              <a:xfrm rot="10800000">
                <a:off x="2059256" y="1170718"/>
                <a:ext cx="801837" cy="5689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035" name="Google Shape;714;p59" descr="Google Shape;714;p59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 rot="10800000">
                <a:off x="-25401" y="1152524"/>
                <a:ext cx="2256189" cy="619759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</p:grpSp>
        <p:sp>
          <p:nvSpPr>
            <p:cNvPr id="1037" name="اليوم"/>
            <p:cNvSpPr txBox="1"/>
            <p:nvPr/>
          </p:nvSpPr>
          <p:spPr>
            <a:xfrm>
              <a:off x="2283522" y="139623"/>
              <a:ext cx="608234" cy="3024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b="1" sz="2100">
                  <a:blipFill rotWithShape="1">
                    <a:blip r:embed="rId4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اليوم</a:t>
              </a:r>
            </a:p>
          </p:txBody>
        </p:sp>
        <p:sp>
          <p:nvSpPr>
            <p:cNvPr id="1038" name="التاريخ"/>
            <p:cNvSpPr txBox="1"/>
            <p:nvPr/>
          </p:nvSpPr>
          <p:spPr>
            <a:xfrm>
              <a:off x="2219806" y="738721"/>
              <a:ext cx="570404" cy="2636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b="1" sz="1900">
                  <a:blipFill rotWithShape="1">
                    <a:blip r:embed="rId4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  <p:sp>
          <p:nvSpPr>
            <p:cNvPr id="1039" name="الحصة"/>
            <p:cNvSpPr txBox="1"/>
            <p:nvPr/>
          </p:nvSpPr>
          <p:spPr>
            <a:xfrm>
              <a:off x="2309821" y="1336976"/>
              <a:ext cx="555637" cy="263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b="1" sz="1900">
                  <a:blipFill rotWithShape="1">
                    <a:blip r:embed="rId4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الحصة</a:t>
              </a:r>
            </a:p>
          </p:txBody>
        </p:sp>
      </p:grpSp>
      <p:sp>
        <p:nvSpPr>
          <p:cNvPr id="1041" name="Google Shape;450;p23"/>
          <p:cNvSpPr/>
          <p:nvPr/>
        </p:nvSpPr>
        <p:spPr>
          <a:xfrm>
            <a:off x="6178296" y="2541382"/>
            <a:ext cx="1994949" cy="10941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600" fill="norm" stroke="1" extrusionOk="0">
                <a:moveTo>
                  <a:pt x="14940" y="511"/>
                </a:moveTo>
                <a:cubicBezTo>
                  <a:pt x="15044" y="511"/>
                  <a:pt x="15149" y="529"/>
                  <a:pt x="15255" y="563"/>
                </a:cubicBezTo>
                <a:cubicBezTo>
                  <a:pt x="15258" y="587"/>
                  <a:pt x="15264" y="610"/>
                  <a:pt x="15275" y="632"/>
                </a:cubicBezTo>
                <a:cubicBezTo>
                  <a:pt x="16613" y="3359"/>
                  <a:pt x="17910" y="6380"/>
                  <a:pt x="19757" y="8739"/>
                </a:cubicBezTo>
                <a:cubicBezTo>
                  <a:pt x="18316" y="8848"/>
                  <a:pt x="16960" y="9378"/>
                  <a:pt x="15692" y="10148"/>
                </a:cubicBezTo>
                <a:cubicBezTo>
                  <a:pt x="14915" y="10620"/>
                  <a:pt x="14098" y="11148"/>
                  <a:pt x="13495" y="11882"/>
                </a:cubicBezTo>
                <a:cubicBezTo>
                  <a:pt x="14633" y="9974"/>
                  <a:pt x="16437" y="8849"/>
                  <a:pt x="18571" y="8666"/>
                </a:cubicBezTo>
                <a:cubicBezTo>
                  <a:pt x="18669" y="8657"/>
                  <a:pt x="18714" y="8559"/>
                  <a:pt x="18710" y="8464"/>
                </a:cubicBezTo>
                <a:cubicBezTo>
                  <a:pt x="18771" y="8400"/>
                  <a:pt x="18793" y="8278"/>
                  <a:pt x="18711" y="8197"/>
                </a:cubicBezTo>
                <a:cubicBezTo>
                  <a:pt x="16684" y="6181"/>
                  <a:pt x="15734" y="3307"/>
                  <a:pt x="14222" y="860"/>
                </a:cubicBezTo>
                <a:cubicBezTo>
                  <a:pt x="14420" y="626"/>
                  <a:pt x="14674" y="511"/>
                  <a:pt x="14940" y="511"/>
                </a:cubicBezTo>
                <a:close/>
                <a:moveTo>
                  <a:pt x="13438" y="411"/>
                </a:moveTo>
                <a:cubicBezTo>
                  <a:pt x="13458" y="411"/>
                  <a:pt x="13478" y="411"/>
                  <a:pt x="13498" y="412"/>
                </a:cubicBezTo>
                <a:cubicBezTo>
                  <a:pt x="13505" y="435"/>
                  <a:pt x="13516" y="458"/>
                  <a:pt x="13529" y="478"/>
                </a:cubicBezTo>
                <a:cubicBezTo>
                  <a:pt x="15257" y="2979"/>
                  <a:pt x="16198" y="6167"/>
                  <a:pt x="18350" y="8290"/>
                </a:cubicBezTo>
                <a:cubicBezTo>
                  <a:pt x="15915" y="8362"/>
                  <a:pt x="13585" y="10247"/>
                  <a:pt x="12713" y="12774"/>
                </a:cubicBezTo>
                <a:cubicBezTo>
                  <a:pt x="11089" y="10177"/>
                  <a:pt x="9206" y="7717"/>
                  <a:pt x="7241" y="5435"/>
                </a:cubicBezTo>
                <a:cubicBezTo>
                  <a:pt x="7804" y="3995"/>
                  <a:pt x="8463" y="2688"/>
                  <a:pt x="9632" y="1748"/>
                </a:cubicBezTo>
                <a:cubicBezTo>
                  <a:pt x="10749" y="851"/>
                  <a:pt x="12071" y="411"/>
                  <a:pt x="13438" y="411"/>
                </a:cubicBezTo>
                <a:close/>
                <a:moveTo>
                  <a:pt x="5888" y="5519"/>
                </a:moveTo>
                <a:cubicBezTo>
                  <a:pt x="6263" y="5519"/>
                  <a:pt x="6634" y="5579"/>
                  <a:pt x="6991" y="5718"/>
                </a:cubicBezTo>
                <a:cubicBezTo>
                  <a:pt x="6996" y="5721"/>
                  <a:pt x="7001" y="5720"/>
                  <a:pt x="7007" y="5721"/>
                </a:cubicBezTo>
                <a:cubicBezTo>
                  <a:pt x="8934" y="8083"/>
                  <a:pt x="10730" y="10530"/>
                  <a:pt x="12517" y="13025"/>
                </a:cubicBezTo>
                <a:cubicBezTo>
                  <a:pt x="12487" y="13033"/>
                  <a:pt x="12458" y="13041"/>
                  <a:pt x="12428" y="13048"/>
                </a:cubicBezTo>
                <a:cubicBezTo>
                  <a:pt x="12412" y="13041"/>
                  <a:pt x="12393" y="13036"/>
                  <a:pt x="12373" y="13036"/>
                </a:cubicBezTo>
                <a:cubicBezTo>
                  <a:pt x="12348" y="13036"/>
                  <a:pt x="12322" y="13043"/>
                  <a:pt x="12293" y="13059"/>
                </a:cubicBezTo>
                <a:cubicBezTo>
                  <a:pt x="12262" y="13076"/>
                  <a:pt x="12231" y="13095"/>
                  <a:pt x="12200" y="13113"/>
                </a:cubicBezTo>
                <a:cubicBezTo>
                  <a:pt x="10119" y="13722"/>
                  <a:pt x="7666" y="15245"/>
                  <a:pt x="6622" y="17366"/>
                </a:cubicBezTo>
                <a:cubicBezTo>
                  <a:pt x="4798" y="14551"/>
                  <a:pt x="2637" y="11922"/>
                  <a:pt x="584" y="9314"/>
                </a:cubicBezTo>
                <a:cubicBezTo>
                  <a:pt x="1105" y="7903"/>
                  <a:pt x="1985" y="6920"/>
                  <a:pt x="3232" y="6284"/>
                </a:cubicBezTo>
                <a:cubicBezTo>
                  <a:pt x="4039" y="5872"/>
                  <a:pt x="4975" y="5519"/>
                  <a:pt x="5888" y="5519"/>
                </a:cubicBezTo>
                <a:close/>
                <a:moveTo>
                  <a:pt x="1232" y="10803"/>
                </a:moveTo>
                <a:cubicBezTo>
                  <a:pt x="2940" y="13086"/>
                  <a:pt x="4620" y="15428"/>
                  <a:pt x="6438" y="17587"/>
                </a:cubicBezTo>
                <a:cubicBezTo>
                  <a:pt x="6468" y="17623"/>
                  <a:pt x="6504" y="17638"/>
                  <a:pt x="6538" y="17638"/>
                </a:cubicBezTo>
                <a:cubicBezTo>
                  <a:pt x="6570" y="17638"/>
                  <a:pt x="6601" y="17624"/>
                  <a:pt x="6625" y="17601"/>
                </a:cubicBezTo>
                <a:cubicBezTo>
                  <a:pt x="6642" y="17611"/>
                  <a:pt x="6659" y="17616"/>
                  <a:pt x="6677" y="17616"/>
                </a:cubicBezTo>
                <a:cubicBezTo>
                  <a:pt x="6697" y="17616"/>
                  <a:pt x="6718" y="17609"/>
                  <a:pt x="6734" y="17592"/>
                </a:cubicBezTo>
                <a:cubicBezTo>
                  <a:pt x="7573" y="16751"/>
                  <a:pt x="8251" y="15806"/>
                  <a:pt x="9197" y="15089"/>
                </a:cubicBezTo>
                <a:cubicBezTo>
                  <a:pt x="9626" y="14767"/>
                  <a:pt x="10077" y="14483"/>
                  <a:pt x="10546" y="14239"/>
                </a:cubicBezTo>
                <a:cubicBezTo>
                  <a:pt x="8967" y="15530"/>
                  <a:pt x="7641" y="17295"/>
                  <a:pt x="6976" y="19317"/>
                </a:cubicBezTo>
                <a:cubicBezTo>
                  <a:pt x="6059" y="17970"/>
                  <a:pt x="4943" y="16753"/>
                  <a:pt x="3924" y="15500"/>
                </a:cubicBezTo>
                <a:cubicBezTo>
                  <a:pt x="2881" y="14216"/>
                  <a:pt x="1837" y="12933"/>
                  <a:pt x="792" y="11652"/>
                </a:cubicBezTo>
                <a:cubicBezTo>
                  <a:pt x="785" y="11644"/>
                  <a:pt x="778" y="11638"/>
                  <a:pt x="769" y="11632"/>
                </a:cubicBezTo>
                <a:cubicBezTo>
                  <a:pt x="818" y="11463"/>
                  <a:pt x="870" y="11302"/>
                  <a:pt x="960" y="11151"/>
                </a:cubicBezTo>
                <a:cubicBezTo>
                  <a:pt x="1038" y="11019"/>
                  <a:pt x="1137" y="10915"/>
                  <a:pt x="1232" y="10803"/>
                </a:cubicBezTo>
                <a:close/>
                <a:moveTo>
                  <a:pt x="16434" y="656"/>
                </a:moveTo>
                <a:cubicBezTo>
                  <a:pt x="16437" y="670"/>
                  <a:pt x="16441" y="684"/>
                  <a:pt x="16447" y="696"/>
                </a:cubicBezTo>
                <a:cubicBezTo>
                  <a:pt x="17952" y="3458"/>
                  <a:pt x="19447" y="6322"/>
                  <a:pt x="21225" y="8877"/>
                </a:cubicBezTo>
                <a:cubicBezTo>
                  <a:pt x="18677" y="9596"/>
                  <a:pt x="16046" y="10705"/>
                  <a:pt x="13928" y="12472"/>
                </a:cubicBezTo>
                <a:cubicBezTo>
                  <a:pt x="13913" y="12484"/>
                  <a:pt x="13901" y="12501"/>
                  <a:pt x="13896" y="12520"/>
                </a:cubicBezTo>
                <a:cubicBezTo>
                  <a:pt x="13809" y="12567"/>
                  <a:pt x="13757" y="12686"/>
                  <a:pt x="13835" y="12799"/>
                </a:cubicBezTo>
                <a:cubicBezTo>
                  <a:pt x="14057" y="13120"/>
                  <a:pt x="13928" y="13776"/>
                  <a:pt x="13709" y="14070"/>
                </a:cubicBezTo>
                <a:cubicBezTo>
                  <a:pt x="13596" y="14222"/>
                  <a:pt x="13478" y="14274"/>
                  <a:pt x="13358" y="14274"/>
                </a:cubicBezTo>
                <a:cubicBezTo>
                  <a:pt x="13104" y="14274"/>
                  <a:pt x="12838" y="14041"/>
                  <a:pt x="12576" y="14006"/>
                </a:cubicBezTo>
                <a:cubicBezTo>
                  <a:pt x="12572" y="14006"/>
                  <a:pt x="12568" y="14006"/>
                  <a:pt x="12564" y="14006"/>
                </a:cubicBezTo>
                <a:cubicBezTo>
                  <a:pt x="12540" y="14006"/>
                  <a:pt x="12516" y="14016"/>
                  <a:pt x="12499" y="14035"/>
                </a:cubicBezTo>
                <a:cubicBezTo>
                  <a:pt x="12481" y="14029"/>
                  <a:pt x="12463" y="14025"/>
                  <a:pt x="12444" y="14025"/>
                </a:cubicBezTo>
                <a:cubicBezTo>
                  <a:pt x="12410" y="14025"/>
                  <a:pt x="12373" y="14038"/>
                  <a:pt x="12338" y="14068"/>
                </a:cubicBezTo>
                <a:cubicBezTo>
                  <a:pt x="10198" y="15944"/>
                  <a:pt x="8193" y="18447"/>
                  <a:pt x="7118" y="21274"/>
                </a:cubicBezTo>
                <a:cubicBezTo>
                  <a:pt x="7117" y="21250"/>
                  <a:pt x="7110" y="21227"/>
                  <a:pt x="7097" y="21207"/>
                </a:cubicBezTo>
                <a:cubicBezTo>
                  <a:pt x="5093" y="18360"/>
                  <a:pt x="2626" y="15809"/>
                  <a:pt x="333" y="13256"/>
                </a:cubicBezTo>
                <a:cubicBezTo>
                  <a:pt x="316" y="13237"/>
                  <a:pt x="297" y="13223"/>
                  <a:pt x="275" y="13213"/>
                </a:cubicBezTo>
                <a:cubicBezTo>
                  <a:pt x="427" y="12871"/>
                  <a:pt x="601" y="12570"/>
                  <a:pt x="826" y="12279"/>
                </a:cubicBezTo>
                <a:cubicBezTo>
                  <a:pt x="1806" y="13481"/>
                  <a:pt x="2784" y="14683"/>
                  <a:pt x="3765" y="15885"/>
                </a:cubicBezTo>
                <a:cubicBezTo>
                  <a:pt x="4773" y="17120"/>
                  <a:pt x="5742" y="18460"/>
                  <a:pt x="6846" y="19587"/>
                </a:cubicBezTo>
                <a:cubicBezTo>
                  <a:pt x="6863" y="19603"/>
                  <a:pt x="6884" y="19615"/>
                  <a:pt x="6907" y="19618"/>
                </a:cubicBezTo>
                <a:cubicBezTo>
                  <a:pt x="6922" y="19668"/>
                  <a:pt x="6967" y="19698"/>
                  <a:pt x="7014" y="19698"/>
                </a:cubicBezTo>
                <a:cubicBezTo>
                  <a:pt x="7055" y="19698"/>
                  <a:pt x="7098" y="19675"/>
                  <a:pt x="7123" y="19622"/>
                </a:cubicBezTo>
                <a:cubicBezTo>
                  <a:pt x="8372" y="16997"/>
                  <a:pt x="9948" y="14906"/>
                  <a:pt x="12318" y="13503"/>
                </a:cubicBezTo>
                <a:cubicBezTo>
                  <a:pt x="12428" y="13466"/>
                  <a:pt x="12538" y="13430"/>
                  <a:pt x="12650" y="13398"/>
                </a:cubicBezTo>
                <a:cubicBezTo>
                  <a:pt x="12737" y="13372"/>
                  <a:pt x="12780" y="13295"/>
                  <a:pt x="12786" y="13216"/>
                </a:cubicBezTo>
                <a:cubicBezTo>
                  <a:pt x="12834" y="13209"/>
                  <a:pt x="12874" y="13175"/>
                  <a:pt x="12890" y="13125"/>
                </a:cubicBezTo>
                <a:cubicBezTo>
                  <a:pt x="12895" y="13115"/>
                  <a:pt x="12900" y="13106"/>
                  <a:pt x="12903" y="13096"/>
                </a:cubicBezTo>
                <a:cubicBezTo>
                  <a:pt x="12915" y="13101"/>
                  <a:pt x="12927" y="13104"/>
                  <a:pt x="12939" y="13104"/>
                </a:cubicBezTo>
                <a:cubicBezTo>
                  <a:pt x="12963" y="13104"/>
                  <a:pt x="12986" y="13093"/>
                  <a:pt x="13004" y="13065"/>
                </a:cubicBezTo>
                <a:cubicBezTo>
                  <a:pt x="14448" y="10715"/>
                  <a:pt x="17511" y="9251"/>
                  <a:pt x="20001" y="9129"/>
                </a:cubicBezTo>
                <a:cubicBezTo>
                  <a:pt x="20165" y="9121"/>
                  <a:pt x="20182" y="8924"/>
                  <a:pt x="20099" y="8808"/>
                </a:cubicBezTo>
                <a:cubicBezTo>
                  <a:pt x="20102" y="8771"/>
                  <a:pt x="20094" y="8734"/>
                  <a:pt x="20075" y="8704"/>
                </a:cubicBezTo>
                <a:cubicBezTo>
                  <a:pt x="18581" y="6168"/>
                  <a:pt x="17204" y="3599"/>
                  <a:pt x="15854" y="968"/>
                </a:cubicBezTo>
                <a:cubicBezTo>
                  <a:pt x="16037" y="842"/>
                  <a:pt x="16230" y="731"/>
                  <a:pt x="16434" y="656"/>
                </a:cubicBezTo>
                <a:close/>
                <a:moveTo>
                  <a:pt x="13480" y="0"/>
                </a:moveTo>
                <a:cubicBezTo>
                  <a:pt x="10630" y="0"/>
                  <a:pt x="7657" y="2045"/>
                  <a:pt x="7013" y="5297"/>
                </a:cubicBezTo>
                <a:cubicBezTo>
                  <a:pt x="6627" y="5162"/>
                  <a:pt x="6209" y="5097"/>
                  <a:pt x="5776" y="5097"/>
                </a:cubicBezTo>
                <a:cubicBezTo>
                  <a:pt x="3506" y="5097"/>
                  <a:pt x="849" y="6856"/>
                  <a:pt x="332" y="9219"/>
                </a:cubicBezTo>
                <a:cubicBezTo>
                  <a:pt x="235" y="9271"/>
                  <a:pt x="175" y="9405"/>
                  <a:pt x="265" y="9523"/>
                </a:cubicBezTo>
                <a:cubicBezTo>
                  <a:pt x="523" y="9860"/>
                  <a:pt x="780" y="10199"/>
                  <a:pt x="1035" y="10540"/>
                </a:cubicBezTo>
                <a:cubicBezTo>
                  <a:pt x="733" y="10779"/>
                  <a:pt x="520" y="11222"/>
                  <a:pt x="464" y="11618"/>
                </a:cubicBezTo>
                <a:cubicBezTo>
                  <a:pt x="458" y="11655"/>
                  <a:pt x="466" y="11693"/>
                  <a:pt x="486" y="11723"/>
                </a:cubicBezTo>
                <a:cubicBezTo>
                  <a:pt x="468" y="11778"/>
                  <a:pt x="471" y="11842"/>
                  <a:pt x="519" y="11900"/>
                </a:cubicBezTo>
                <a:lnTo>
                  <a:pt x="634" y="12043"/>
                </a:lnTo>
                <a:cubicBezTo>
                  <a:pt x="344" y="12363"/>
                  <a:pt x="110" y="12775"/>
                  <a:pt x="5" y="13219"/>
                </a:cubicBezTo>
                <a:cubicBezTo>
                  <a:pt x="-6" y="13261"/>
                  <a:pt x="2" y="13307"/>
                  <a:pt x="27" y="13342"/>
                </a:cubicBezTo>
                <a:cubicBezTo>
                  <a:pt x="13" y="13392"/>
                  <a:pt x="21" y="13448"/>
                  <a:pt x="67" y="13498"/>
                </a:cubicBezTo>
                <a:cubicBezTo>
                  <a:pt x="2396" y="16074"/>
                  <a:pt x="4551" y="18892"/>
                  <a:pt x="6942" y="21391"/>
                </a:cubicBezTo>
                <a:cubicBezTo>
                  <a:pt x="6962" y="21412"/>
                  <a:pt x="6983" y="21420"/>
                  <a:pt x="7004" y="21420"/>
                </a:cubicBezTo>
                <a:cubicBezTo>
                  <a:pt x="7029" y="21420"/>
                  <a:pt x="7054" y="21407"/>
                  <a:pt x="7074" y="21388"/>
                </a:cubicBezTo>
                <a:cubicBezTo>
                  <a:pt x="7069" y="21401"/>
                  <a:pt x="7063" y="21414"/>
                  <a:pt x="7058" y="21427"/>
                </a:cubicBezTo>
                <a:cubicBezTo>
                  <a:pt x="7025" y="21517"/>
                  <a:pt x="7102" y="21600"/>
                  <a:pt x="7174" y="21600"/>
                </a:cubicBezTo>
                <a:cubicBezTo>
                  <a:pt x="7205" y="21600"/>
                  <a:pt x="7236" y="21584"/>
                  <a:pt x="7256" y="21546"/>
                </a:cubicBezTo>
                <a:cubicBezTo>
                  <a:pt x="8730" y="18796"/>
                  <a:pt x="10291" y="16390"/>
                  <a:pt x="12564" y="14379"/>
                </a:cubicBezTo>
                <a:cubicBezTo>
                  <a:pt x="12574" y="14371"/>
                  <a:pt x="12582" y="14362"/>
                  <a:pt x="12589" y="14353"/>
                </a:cubicBezTo>
                <a:cubicBezTo>
                  <a:pt x="12769" y="14545"/>
                  <a:pt x="13028" y="14646"/>
                  <a:pt x="13284" y="14646"/>
                </a:cubicBezTo>
                <a:cubicBezTo>
                  <a:pt x="13540" y="14646"/>
                  <a:pt x="13793" y="14544"/>
                  <a:pt x="13957" y="14332"/>
                </a:cubicBezTo>
                <a:cubicBezTo>
                  <a:pt x="14261" y="13937"/>
                  <a:pt x="14450" y="13086"/>
                  <a:pt x="14146" y="12627"/>
                </a:cubicBezTo>
                <a:cubicBezTo>
                  <a:pt x="16504" y="11214"/>
                  <a:pt x="18792" y="9954"/>
                  <a:pt x="21413" y="9234"/>
                </a:cubicBezTo>
                <a:cubicBezTo>
                  <a:pt x="21594" y="9184"/>
                  <a:pt x="21588" y="8912"/>
                  <a:pt x="21459" y="8848"/>
                </a:cubicBezTo>
                <a:cubicBezTo>
                  <a:pt x="21468" y="8817"/>
                  <a:pt x="21464" y="8784"/>
                  <a:pt x="21448" y="8757"/>
                </a:cubicBezTo>
                <a:cubicBezTo>
                  <a:pt x="19951" y="5975"/>
                  <a:pt x="18255" y="3322"/>
                  <a:pt x="16745" y="546"/>
                </a:cubicBezTo>
                <a:cubicBezTo>
                  <a:pt x="16719" y="497"/>
                  <a:pt x="16675" y="464"/>
                  <a:pt x="16624" y="457"/>
                </a:cubicBezTo>
                <a:cubicBezTo>
                  <a:pt x="16622" y="377"/>
                  <a:pt x="16581" y="300"/>
                  <a:pt x="16505" y="300"/>
                </a:cubicBezTo>
                <a:cubicBezTo>
                  <a:pt x="16493" y="300"/>
                  <a:pt x="16479" y="302"/>
                  <a:pt x="16464" y="307"/>
                </a:cubicBezTo>
                <a:cubicBezTo>
                  <a:pt x="16191" y="397"/>
                  <a:pt x="15948" y="536"/>
                  <a:pt x="15740" y="748"/>
                </a:cubicBezTo>
                <a:cubicBezTo>
                  <a:pt x="15692" y="655"/>
                  <a:pt x="15645" y="562"/>
                  <a:pt x="15597" y="468"/>
                </a:cubicBezTo>
                <a:cubicBezTo>
                  <a:pt x="15590" y="454"/>
                  <a:pt x="15582" y="442"/>
                  <a:pt x="15573" y="431"/>
                </a:cubicBezTo>
                <a:cubicBezTo>
                  <a:pt x="15579" y="372"/>
                  <a:pt x="15563" y="313"/>
                  <a:pt x="15505" y="277"/>
                </a:cubicBezTo>
                <a:cubicBezTo>
                  <a:pt x="15342" y="177"/>
                  <a:pt x="15159" y="128"/>
                  <a:pt x="14976" y="128"/>
                </a:cubicBezTo>
                <a:cubicBezTo>
                  <a:pt x="14629" y="128"/>
                  <a:pt x="14281" y="303"/>
                  <a:pt x="14073" y="623"/>
                </a:cubicBezTo>
                <a:cubicBezTo>
                  <a:pt x="13987" y="488"/>
                  <a:pt x="13900" y="354"/>
                  <a:pt x="13810" y="223"/>
                </a:cubicBezTo>
                <a:cubicBezTo>
                  <a:pt x="13786" y="187"/>
                  <a:pt x="13753" y="162"/>
                  <a:pt x="13715" y="151"/>
                </a:cubicBezTo>
                <a:cubicBezTo>
                  <a:pt x="13704" y="70"/>
                  <a:pt x="13654" y="1"/>
                  <a:pt x="13557" y="1"/>
                </a:cubicBezTo>
                <a:cubicBezTo>
                  <a:pt x="13531" y="0"/>
                  <a:pt x="13506" y="0"/>
                  <a:pt x="13480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42" name="مستطيل"/>
          <p:cNvSpPr txBox="1"/>
          <p:nvPr/>
        </p:nvSpPr>
        <p:spPr>
          <a:xfrm>
            <a:off x="722048" y="1232391"/>
            <a:ext cx="5169259" cy="3376227"/>
          </a:xfrm>
          <a:prstGeom prst="rect">
            <a:avLst/>
          </a:prstGeom>
          <a:solidFill>
            <a:srgbClr val="FEF9DA"/>
          </a:solidFill>
          <a:ln w="12700">
            <a:miter lim="400000"/>
          </a:ln>
        </p:spPr>
        <p:txBody>
          <a:bodyPr lIns="243799" tIns="243799" rIns="243799" bIns="243799">
            <a:normAutofit fontScale="100000" lnSpcReduction="0"/>
          </a:bodyPr>
          <a:lstStyle/>
          <a:p>
            <a:pPr algn="ctr" rtl="0">
              <a:lnSpc>
                <a:spcPct val="80000"/>
              </a:lnSpc>
              <a:defRPr b="1" sz="2000">
                <a:solidFill>
                  <a:srgbClr val="CF7373"/>
                </a:solidFill>
                <a:latin typeface="Jua"/>
                <a:ea typeface="Jua"/>
                <a:cs typeface="Jua"/>
                <a:sym typeface="Jua"/>
              </a:defRPr>
            </a:pPr>
          </a:p>
        </p:txBody>
      </p:sp>
      <p:sp>
        <p:nvSpPr>
          <p:cNvPr id="1043" name="Google Shape;4324;p45"/>
          <p:cNvSpPr/>
          <p:nvPr/>
        </p:nvSpPr>
        <p:spPr>
          <a:xfrm rot="2153969">
            <a:off x="3043055" y="1025100"/>
            <a:ext cx="526929" cy="4122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CC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>
                <a:solidFill>
                  <a:srgbClr val="000000"/>
                </a:solidFill>
              </a:defRPr>
            </a:pPr>
          </a:p>
        </p:txBody>
      </p:sp>
      <p:pic>
        <p:nvPicPr>
          <p:cNvPr id="1044" name="IMG_0523.jpeg" descr="IMG_0523.jpeg"/>
          <p:cNvPicPr>
            <a:picLocks noChangeAspect="1"/>
          </p:cNvPicPr>
          <p:nvPr/>
        </p:nvPicPr>
        <p:blipFill>
          <a:blip r:embed="rId5">
            <a:extLst/>
          </a:blip>
          <a:srcRect l="12024" t="26265" r="10593" b="29549"/>
          <a:stretch>
            <a:fillRect/>
          </a:stretch>
        </p:blipFill>
        <p:spPr>
          <a:xfrm>
            <a:off x="4189831" y="3827223"/>
            <a:ext cx="1551324" cy="8871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2" h="21560" fill="norm" stroke="1" extrusionOk="0">
                <a:moveTo>
                  <a:pt x="55" y="4"/>
                </a:moveTo>
                <a:cubicBezTo>
                  <a:pt x="17" y="45"/>
                  <a:pt x="0" y="5178"/>
                  <a:pt x="0" y="10295"/>
                </a:cubicBezTo>
                <a:cubicBezTo>
                  <a:pt x="0" y="15411"/>
                  <a:pt x="17" y="20518"/>
                  <a:pt x="55" y="20518"/>
                </a:cubicBezTo>
                <a:cubicBezTo>
                  <a:pt x="86" y="20518"/>
                  <a:pt x="114" y="20242"/>
                  <a:pt x="116" y="19911"/>
                </a:cubicBezTo>
                <a:cubicBezTo>
                  <a:pt x="121" y="19202"/>
                  <a:pt x="150" y="18866"/>
                  <a:pt x="221" y="18744"/>
                </a:cubicBezTo>
                <a:cubicBezTo>
                  <a:pt x="393" y="18444"/>
                  <a:pt x="2929" y="17824"/>
                  <a:pt x="5226" y="17519"/>
                </a:cubicBezTo>
                <a:cubicBezTo>
                  <a:pt x="6479" y="17352"/>
                  <a:pt x="10363" y="17352"/>
                  <a:pt x="11440" y="17519"/>
                </a:cubicBezTo>
                <a:cubicBezTo>
                  <a:pt x="13579" y="17849"/>
                  <a:pt x="15117" y="18282"/>
                  <a:pt x="17031" y="19081"/>
                </a:cubicBezTo>
                <a:cubicBezTo>
                  <a:pt x="18459" y="19678"/>
                  <a:pt x="20560" y="20810"/>
                  <a:pt x="21291" y="21377"/>
                </a:cubicBezTo>
                <a:cubicBezTo>
                  <a:pt x="21421" y="21478"/>
                  <a:pt x="21547" y="21556"/>
                  <a:pt x="21567" y="21560"/>
                </a:cubicBezTo>
                <a:cubicBezTo>
                  <a:pt x="21600" y="21566"/>
                  <a:pt x="21467" y="21028"/>
                  <a:pt x="20866" y="18734"/>
                </a:cubicBezTo>
                <a:cubicBezTo>
                  <a:pt x="20426" y="17055"/>
                  <a:pt x="19249" y="12161"/>
                  <a:pt x="19249" y="12012"/>
                </a:cubicBezTo>
                <a:cubicBezTo>
                  <a:pt x="19249" y="11936"/>
                  <a:pt x="20585" y="7671"/>
                  <a:pt x="21048" y="6273"/>
                </a:cubicBezTo>
                <a:lnTo>
                  <a:pt x="21170" y="5916"/>
                </a:lnTo>
                <a:lnTo>
                  <a:pt x="20965" y="5762"/>
                </a:lnTo>
                <a:cubicBezTo>
                  <a:pt x="20853" y="5680"/>
                  <a:pt x="20702" y="5549"/>
                  <a:pt x="20634" y="5472"/>
                </a:cubicBezTo>
                <a:lnTo>
                  <a:pt x="20513" y="5337"/>
                </a:lnTo>
                <a:lnTo>
                  <a:pt x="20656" y="4884"/>
                </a:lnTo>
                <a:cubicBezTo>
                  <a:pt x="20735" y="4634"/>
                  <a:pt x="20848" y="4287"/>
                  <a:pt x="20905" y="4122"/>
                </a:cubicBezTo>
                <a:lnTo>
                  <a:pt x="21004" y="3823"/>
                </a:lnTo>
                <a:lnTo>
                  <a:pt x="20248" y="3341"/>
                </a:lnTo>
                <a:cubicBezTo>
                  <a:pt x="18235" y="2054"/>
                  <a:pt x="16145" y="1124"/>
                  <a:pt x="14177" y="631"/>
                </a:cubicBezTo>
                <a:cubicBezTo>
                  <a:pt x="12297" y="159"/>
                  <a:pt x="10911" y="16"/>
                  <a:pt x="8637" y="81"/>
                </a:cubicBezTo>
                <a:cubicBezTo>
                  <a:pt x="6039" y="156"/>
                  <a:pt x="4216" y="480"/>
                  <a:pt x="1396" y="1364"/>
                </a:cubicBezTo>
                <a:cubicBezTo>
                  <a:pt x="786" y="1555"/>
                  <a:pt x="246" y="1685"/>
                  <a:pt x="199" y="1653"/>
                </a:cubicBezTo>
                <a:cubicBezTo>
                  <a:pt x="129" y="1606"/>
                  <a:pt x="110" y="1438"/>
                  <a:pt x="110" y="775"/>
                </a:cubicBezTo>
                <a:cubicBezTo>
                  <a:pt x="110" y="250"/>
                  <a:pt x="90" y="-34"/>
                  <a:pt x="55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045" name="صفحة…"/>
          <p:cNvSpPr txBox="1"/>
          <p:nvPr/>
        </p:nvSpPr>
        <p:spPr>
          <a:xfrm>
            <a:off x="4572000" y="3907388"/>
            <a:ext cx="664659" cy="701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2400">
                <a:solidFill>
                  <a:schemeClr val="accent3">
                    <a:lumOff val="44000"/>
                  </a:schemeClr>
                </a:solidFill>
              </a:defRPr>
            </a:pPr>
            <a:r>
              <a:t>صفحة</a:t>
            </a:r>
          </a:p>
          <a:p>
            <a:pPr algn="ctr" rtl="0">
              <a:defRPr b="1" sz="2400">
                <a:solidFill>
                  <a:schemeClr val="accent3">
                    <a:lumOff val="44000"/>
                  </a:schemeClr>
                </a:solidFill>
              </a:defRPr>
            </a:pPr>
            <a:r>
              <a:t>١٢</a:t>
            </a:r>
          </a:p>
        </p:txBody>
      </p:sp>
      <p:sp>
        <p:nvSpPr>
          <p:cNvPr id="1046" name="علمتني الرياضيات…"/>
          <p:cNvSpPr txBox="1"/>
          <p:nvPr/>
        </p:nvSpPr>
        <p:spPr>
          <a:xfrm>
            <a:off x="3048196" y="165261"/>
            <a:ext cx="3522175" cy="629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lnSpc>
                <a:spcPct val="80000"/>
              </a:lnSpc>
              <a:defRPr b="1" sz="2000">
                <a:solidFill>
                  <a:srgbClr val="CF7373"/>
                </a:solidFill>
                <a:latin typeface="Jua"/>
                <a:ea typeface="Jua"/>
                <a:cs typeface="Jua"/>
                <a:sym typeface="Jua"/>
              </a:defRPr>
            </a:pPr>
            <a:r>
              <a:t>علمتني الرياضيات  </a:t>
            </a:r>
          </a:p>
          <a:p>
            <a:pPr algn="ctr" rtl="0">
              <a:lnSpc>
                <a:spcPct val="80000"/>
              </a:lnSpc>
              <a:defRPr b="1" sz="2000">
                <a:solidFill>
                  <a:srgbClr val="016E8F"/>
                </a:solidFill>
                <a:latin typeface="Jua"/>
                <a:ea typeface="Jua"/>
                <a:cs typeface="Jua"/>
                <a:sym typeface="Jua"/>
              </a:defRPr>
            </a:pPr>
            <a:r>
              <a:t>ان النجاح والفشل خطان متوازيين </a:t>
            </a:r>
          </a:p>
        </p:txBody>
      </p:sp>
      <p:sp>
        <p:nvSpPr>
          <p:cNvPr id="1047" name="Google Shape;828;p33"/>
          <p:cNvSpPr txBox="1"/>
          <p:nvPr>
            <p:ph type="title" idx="4294967295"/>
          </p:nvPr>
        </p:nvSpPr>
        <p:spPr>
          <a:xfrm>
            <a:off x="6448281" y="3641911"/>
            <a:ext cx="2054568" cy="686997"/>
          </a:xfrm>
          <a:prstGeom prst="rect">
            <a:avLst/>
          </a:prstGeom>
          <a:solidFill>
            <a:schemeClr val="accent3">
              <a:lumOff val="44000"/>
            </a:schemeClr>
          </a:solidFill>
          <a:ln>
            <a:solidFill>
              <a:srgbClr val="B5D6D1"/>
            </a:solidFill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  <p:txBody>
          <a:bodyPr lIns="162533" tIns="162533" rIns="162533" bIns="162533"/>
          <a:lstStyle>
            <a:lvl1pPr defTabSz="448055" rtl="0">
              <a:defRPr sz="1666"/>
            </a:lvl1pPr>
          </a:lstStyle>
          <a:p>
            <a:pPr/>
            <a:r>
              <a:t>استراتيجية التصفح</a:t>
            </a:r>
          </a:p>
        </p:txBody>
      </p:sp>
      <p:pic>
        <p:nvPicPr>
          <p:cNvPr id="1048" name="Google Shape;376;p19" descr="Google Shape;376;p19"/>
          <p:cNvPicPr>
            <a:picLocks noChangeAspect="1"/>
          </p:cNvPicPr>
          <p:nvPr/>
        </p:nvPicPr>
        <p:blipFill>
          <a:blip r:embed="rId6">
            <a:extLst/>
          </a:blip>
          <a:srcRect l="0" t="0" r="10" b="989"/>
          <a:stretch>
            <a:fillRect/>
          </a:stretch>
        </p:blipFill>
        <p:spPr>
          <a:xfrm>
            <a:off x="8111152" y="4145657"/>
            <a:ext cx="671738" cy="56868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38100" dir="2700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r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Class="entr" nodeType="afterEffect" presetSubtype="16" presetID="2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4" dur="10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8" dur="10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750"/>
                            </p:stCondLst>
                            <p:childTnLst>
                              <p:par>
                                <p:cTn id="30" presetClass="entr" nodeType="afterEffect" presetSubtype="16" presetID="23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0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0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42" grpId="2"/>
      <p:bldP build="whole" bldLvl="1" animBg="1" rev="0" advAuto="0" spid="1045" grpId="6"/>
      <p:bldP build="whole" bldLvl="1" animBg="1" rev="0" advAuto="0" spid="1041" grpId="3"/>
      <p:bldP build="whole" bldLvl="1" animBg="1" rev="0" advAuto="0" spid="1044" grpId="5"/>
      <p:bldP build="whole" bldLvl="1" animBg="1" rev="0" advAuto="0" spid="1043" grpId="4"/>
      <p:bldP build="whole" bldLvl="1" animBg="1" rev="0" advAuto="0" spid="1040" grpId="1"/>
      <p:bldP build="whole" bldLvl="1" animBg="1" rev="0" advAuto="0" spid="1047" grpId="7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2" name="Google Shape;932;p35"/>
          <p:cNvGrpSpPr/>
          <p:nvPr/>
        </p:nvGrpSpPr>
        <p:grpSpPr>
          <a:xfrm>
            <a:off x="8526185" y="1833740"/>
            <a:ext cx="333381" cy="333381"/>
            <a:chOff x="0" y="0"/>
            <a:chExt cx="333380" cy="333380"/>
          </a:xfrm>
        </p:grpSpPr>
        <p:sp>
          <p:nvSpPr>
            <p:cNvPr id="1050" name="Google Shape;933;p35"/>
            <p:cNvSpPr/>
            <p:nvPr/>
          </p:nvSpPr>
          <p:spPr>
            <a:xfrm>
              <a:off x="0" y="0"/>
              <a:ext cx="333381" cy="333381"/>
            </a:xfrm>
            <a:prstGeom prst="ellipse">
              <a:avLst/>
            </a:prstGeom>
            <a:solidFill>
              <a:srgbClr val="FEFEFE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3960000">
                <a:srgbClr val="A17A74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pic>
          <p:nvPicPr>
            <p:cNvPr id="1051" name="Google Shape;934;p35" descr="Google Shape;934;p35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8330" y="3965"/>
              <a:ext cx="314647" cy="3146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055" name="Google Shape;943;p35"/>
          <p:cNvGrpSpPr/>
          <p:nvPr/>
        </p:nvGrpSpPr>
        <p:grpSpPr>
          <a:xfrm>
            <a:off x="8526185" y="2238369"/>
            <a:ext cx="333381" cy="333381"/>
            <a:chOff x="0" y="0"/>
            <a:chExt cx="333380" cy="333380"/>
          </a:xfrm>
        </p:grpSpPr>
        <p:sp>
          <p:nvSpPr>
            <p:cNvPr id="1053" name="Google Shape;944;p35"/>
            <p:cNvSpPr/>
            <p:nvPr/>
          </p:nvSpPr>
          <p:spPr>
            <a:xfrm>
              <a:off x="0" y="0"/>
              <a:ext cx="333381" cy="333381"/>
            </a:xfrm>
            <a:prstGeom prst="ellipse">
              <a:avLst/>
            </a:prstGeom>
            <a:solidFill>
              <a:srgbClr val="FEFEFE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3960000">
                <a:srgbClr val="A17A74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pic>
          <p:nvPicPr>
            <p:cNvPr id="1054" name="Google Shape;945;p35" descr="Google Shape;945;p35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8330" y="3965"/>
              <a:ext cx="314647" cy="3146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058" name="Google Shape;947;p35"/>
          <p:cNvGrpSpPr/>
          <p:nvPr/>
        </p:nvGrpSpPr>
        <p:grpSpPr>
          <a:xfrm>
            <a:off x="8493740" y="2656188"/>
            <a:ext cx="333381" cy="333381"/>
            <a:chOff x="0" y="0"/>
            <a:chExt cx="333380" cy="333380"/>
          </a:xfrm>
        </p:grpSpPr>
        <p:sp>
          <p:nvSpPr>
            <p:cNvPr id="1056" name="Google Shape;948;p35"/>
            <p:cNvSpPr/>
            <p:nvPr/>
          </p:nvSpPr>
          <p:spPr>
            <a:xfrm>
              <a:off x="0" y="0"/>
              <a:ext cx="333381" cy="333381"/>
            </a:xfrm>
            <a:prstGeom prst="ellipse">
              <a:avLst/>
            </a:prstGeom>
            <a:solidFill>
              <a:srgbClr val="FEFEFE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3960000">
                <a:srgbClr val="A17A74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pic>
          <p:nvPicPr>
            <p:cNvPr id="1057" name="Google Shape;949;p35" descr="Google Shape;949;p35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8330" y="3965"/>
              <a:ext cx="314647" cy="3146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063" name="تجميع"/>
          <p:cNvGrpSpPr/>
          <p:nvPr/>
        </p:nvGrpSpPr>
        <p:grpSpPr>
          <a:xfrm>
            <a:off x="1928221" y="683225"/>
            <a:ext cx="4937033" cy="603464"/>
            <a:chOff x="0" y="0"/>
            <a:chExt cx="4937031" cy="603462"/>
          </a:xfrm>
        </p:grpSpPr>
        <p:grpSp>
          <p:nvGrpSpPr>
            <p:cNvPr id="1061" name="تجميع"/>
            <p:cNvGrpSpPr/>
            <p:nvPr/>
          </p:nvGrpSpPr>
          <p:grpSpPr>
            <a:xfrm rot="5400000">
              <a:off x="2166784" y="-2166785"/>
              <a:ext cx="603464" cy="4937033"/>
              <a:chOff x="0" y="0"/>
              <a:chExt cx="603462" cy="4937032"/>
            </a:xfrm>
          </p:grpSpPr>
          <p:sp>
            <p:nvSpPr>
              <p:cNvPr id="1059" name="Google Shape;2631;p60"/>
              <p:cNvSpPr/>
              <p:nvPr/>
            </p:nvSpPr>
            <p:spPr>
              <a:xfrm rot="5400000">
                <a:off x="-412467" y="412466"/>
                <a:ext cx="1428397" cy="6034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60" name="Google Shape;2632;p60"/>
              <p:cNvSpPr/>
              <p:nvPr/>
            </p:nvSpPr>
            <p:spPr>
              <a:xfrm rot="5400000">
                <a:off x="-1662615" y="2670955"/>
                <a:ext cx="3928693" cy="6034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062" name="مرادف كلمة"/>
            <p:cNvSpPr txBox="1"/>
            <p:nvPr/>
          </p:nvSpPr>
          <p:spPr>
            <a:xfrm>
              <a:off x="3865224" y="101718"/>
              <a:ext cx="1062192" cy="4000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b="1" sz="2000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مرادف كلمة </a:t>
              </a:r>
            </a:p>
          </p:txBody>
        </p:sp>
      </p:grpSp>
      <p:grpSp>
        <p:nvGrpSpPr>
          <p:cNvPr id="1066" name="Google Shape;1651;p46"/>
          <p:cNvGrpSpPr/>
          <p:nvPr/>
        </p:nvGrpSpPr>
        <p:grpSpPr>
          <a:xfrm>
            <a:off x="7424485" y="138546"/>
            <a:ext cx="1549637" cy="533168"/>
            <a:chOff x="0" y="64"/>
            <a:chExt cx="1549636" cy="533166"/>
          </a:xfrm>
        </p:grpSpPr>
        <p:sp>
          <p:nvSpPr>
            <p:cNvPr id="1064" name="شكل"/>
            <p:cNvSpPr/>
            <p:nvPr/>
          </p:nvSpPr>
          <p:spPr>
            <a:xfrm>
              <a:off x="4488" y="64"/>
              <a:ext cx="1529258" cy="533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14553" y="0"/>
                  </a:moveTo>
                  <a:cubicBezTo>
                    <a:pt x="14412" y="0"/>
                    <a:pt x="14269" y="26"/>
                    <a:pt x="14124" y="89"/>
                  </a:cubicBezTo>
                  <a:cubicBezTo>
                    <a:pt x="13578" y="226"/>
                    <a:pt x="13009" y="362"/>
                    <a:pt x="12433" y="362"/>
                  </a:cubicBezTo>
                  <a:cubicBezTo>
                    <a:pt x="12194" y="362"/>
                    <a:pt x="11954" y="338"/>
                    <a:pt x="11715" y="281"/>
                  </a:cubicBezTo>
                  <a:cubicBezTo>
                    <a:pt x="10828" y="89"/>
                    <a:pt x="9941" y="42"/>
                    <a:pt x="9054" y="42"/>
                  </a:cubicBezTo>
                  <a:cubicBezTo>
                    <a:pt x="8168" y="42"/>
                    <a:pt x="7281" y="89"/>
                    <a:pt x="6394" y="89"/>
                  </a:cubicBezTo>
                  <a:lnTo>
                    <a:pt x="5985" y="89"/>
                  </a:lnTo>
                  <a:cubicBezTo>
                    <a:pt x="4894" y="474"/>
                    <a:pt x="3802" y="1817"/>
                    <a:pt x="2666" y="1817"/>
                  </a:cubicBezTo>
                  <a:cubicBezTo>
                    <a:pt x="2120" y="1817"/>
                    <a:pt x="1574" y="2202"/>
                    <a:pt x="1029" y="3355"/>
                  </a:cubicBezTo>
                  <a:cubicBezTo>
                    <a:pt x="256" y="4698"/>
                    <a:pt x="164" y="7580"/>
                    <a:pt x="28" y="10462"/>
                  </a:cubicBezTo>
                  <a:cubicBezTo>
                    <a:pt x="-63" y="11612"/>
                    <a:pt x="73" y="12765"/>
                    <a:pt x="301" y="13341"/>
                  </a:cubicBezTo>
                  <a:cubicBezTo>
                    <a:pt x="437" y="13726"/>
                    <a:pt x="528" y="14301"/>
                    <a:pt x="574" y="15069"/>
                  </a:cubicBezTo>
                  <a:cubicBezTo>
                    <a:pt x="710" y="18336"/>
                    <a:pt x="1301" y="20639"/>
                    <a:pt x="2074" y="20832"/>
                  </a:cubicBezTo>
                  <a:cubicBezTo>
                    <a:pt x="2479" y="20866"/>
                    <a:pt x="2884" y="20874"/>
                    <a:pt x="3287" y="20874"/>
                  </a:cubicBezTo>
                  <a:cubicBezTo>
                    <a:pt x="3904" y="20874"/>
                    <a:pt x="4518" y="20850"/>
                    <a:pt x="5127" y="20850"/>
                  </a:cubicBezTo>
                  <a:cubicBezTo>
                    <a:pt x="6403" y="20850"/>
                    <a:pt x="7655" y="20954"/>
                    <a:pt x="8850" y="21600"/>
                  </a:cubicBezTo>
                  <a:cubicBezTo>
                    <a:pt x="9068" y="21457"/>
                    <a:pt x="9261" y="21420"/>
                    <a:pt x="9440" y="21420"/>
                  </a:cubicBezTo>
                  <a:cubicBezTo>
                    <a:pt x="9634" y="21420"/>
                    <a:pt x="9810" y="21465"/>
                    <a:pt x="9979" y="21465"/>
                  </a:cubicBezTo>
                  <a:cubicBezTo>
                    <a:pt x="10074" y="21465"/>
                    <a:pt x="10167" y="21452"/>
                    <a:pt x="10259" y="21407"/>
                  </a:cubicBezTo>
                  <a:cubicBezTo>
                    <a:pt x="11533" y="20639"/>
                    <a:pt x="12806" y="21022"/>
                    <a:pt x="14034" y="20254"/>
                  </a:cubicBezTo>
                  <a:cubicBezTo>
                    <a:pt x="14086" y="20228"/>
                    <a:pt x="14138" y="20215"/>
                    <a:pt x="14190" y="20215"/>
                  </a:cubicBezTo>
                  <a:cubicBezTo>
                    <a:pt x="14502" y="20215"/>
                    <a:pt x="14813" y="20639"/>
                    <a:pt x="15125" y="20639"/>
                  </a:cubicBezTo>
                  <a:cubicBezTo>
                    <a:pt x="15739" y="20351"/>
                    <a:pt x="16353" y="20207"/>
                    <a:pt x="16967" y="20207"/>
                  </a:cubicBezTo>
                  <a:cubicBezTo>
                    <a:pt x="17581" y="20207"/>
                    <a:pt x="18195" y="20351"/>
                    <a:pt x="18808" y="20639"/>
                  </a:cubicBezTo>
                  <a:cubicBezTo>
                    <a:pt x="18910" y="20705"/>
                    <a:pt x="19013" y="20738"/>
                    <a:pt x="19115" y="20738"/>
                  </a:cubicBezTo>
                  <a:cubicBezTo>
                    <a:pt x="19614" y="20738"/>
                    <a:pt x="20122" y="19991"/>
                    <a:pt x="20536" y="18718"/>
                  </a:cubicBezTo>
                  <a:cubicBezTo>
                    <a:pt x="20673" y="18143"/>
                    <a:pt x="20719" y="16990"/>
                    <a:pt x="20900" y="16797"/>
                  </a:cubicBezTo>
                  <a:cubicBezTo>
                    <a:pt x="21537" y="15647"/>
                    <a:pt x="21310" y="14494"/>
                    <a:pt x="21082" y="12765"/>
                  </a:cubicBezTo>
                  <a:cubicBezTo>
                    <a:pt x="20945" y="11997"/>
                    <a:pt x="20627" y="10844"/>
                    <a:pt x="20809" y="9884"/>
                  </a:cubicBezTo>
                  <a:cubicBezTo>
                    <a:pt x="20991" y="8541"/>
                    <a:pt x="20809" y="7773"/>
                    <a:pt x="20627" y="6812"/>
                  </a:cubicBezTo>
                  <a:cubicBezTo>
                    <a:pt x="20400" y="5466"/>
                    <a:pt x="20172" y="4316"/>
                    <a:pt x="19899" y="3163"/>
                  </a:cubicBezTo>
                  <a:cubicBezTo>
                    <a:pt x="19673" y="2010"/>
                    <a:pt x="19354" y="1242"/>
                    <a:pt x="19036" y="1049"/>
                  </a:cubicBezTo>
                  <a:cubicBezTo>
                    <a:pt x="18537" y="677"/>
                    <a:pt x="18018" y="466"/>
                    <a:pt x="17493" y="466"/>
                  </a:cubicBezTo>
                  <a:cubicBezTo>
                    <a:pt x="17205" y="466"/>
                    <a:pt x="16916" y="531"/>
                    <a:pt x="16625" y="666"/>
                  </a:cubicBezTo>
                  <a:cubicBezTo>
                    <a:pt x="15944" y="666"/>
                    <a:pt x="15261" y="0"/>
                    <a:pt x="1455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1" sz="2400">
                  <a:solidFill>
                    <a:srgbClr val="A17A74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pPr>
            </a:p>
          </p:txBody>
        </p:sp>
        <p:sp>
          <p:nvSpPr>
            <p:cNvPr id="1065" name="مستطيل"/>
            <p:cNvSpPr txBox="1"/>
            <p:nvPr/>
          </p:nvSpPr>
          <p:spPr>
            <a:xfrm>
              <a:off x="0" y="2732"/>
              <a:ext cx="1549637" cy="5277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91424" tIns="91424" rIns="91424" bIns="91424" numCol="1" anchor="ctr">
              <a:noAutofit/>
            </a:bodyPr>
            <a:lstStyle/>
            <a:p>
              <a:pPr algn="ctr" rtl="0">
                <a:defRPr b="1" sz="2400">
                  <a:solidFill>
                    <a:srgbClr val="A17A74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pPr>
            </a:p>
          </p:txBody>
        </p:sp>
      </p:grpSp>
      <p:grpSp>
        <p:nvGrpSpPr>
          <p:cNvPr id="1082" name="Google Shape;1848;p53"/>
          <p:cNvGrpSpPr/>
          <p:nvPr/>
        </p:nvGrpSpPr>
        <p:grpSpPr>
          <a:xfrm>
            <a:off x="8467267" y="182962"/>
            <a:ext cx="451216" cy="426463"/>
            <a:chOff x="27" y="0"/>
            <a:chExt cx="451215" cy="426462"/>
          </a:xfrm>
        </p:grpSpPr>
        <p:sp>
          <p:nvSpPr>
            <p:cNvPr id="1067" name="Google Shape;1849;p53"/>
            <p:cNvSpPr/>
            <p:nvPr/>
          </p:nvSpPr>
          <p:spPr>
            <a:xfrm>
              <a:off x="7099" y="96898"/>
              <a:ext cx="338063" cy="2892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8" name="Google Shape;1850;p53"/>
            <p:cNvSpPr/>
            <p:nvPr/>
          </p:nvSpPr>
          <p:spPr>
            <a:xfrm>
              <a:off x="317585" y="96898"/>
              <a:ext cx="78507" cy="2892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9" name="Google Shape;1851;p53"/>
            <p:cNvSpPr/>
            <p:nvPr/>
          </p:nvSpPr>
          <p:spPr>
            <a:xfrm>
              <a:off x="7099" y="38211"/>
              <a:ext cx="338063" cy="636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0" name="Google Shape;1852;p53"/>
            <p:cNvSpPr/>
            <p:nvPr/>
          </p:nvSpPr>
          <p:spPr>
            <a:xfrm>
              <a:off x="340199" y="38211"/>
              <a:ext cx="55893" cy="636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1" name="Google Shape;1853;p53"/>
            <p:cNvSpPr/>
            <p:nvPr/>
          </p:nvSpPr>
          <p:spPr>
            <a:xfrm>
              <a:off x="53780" y="7072"/>
              <a:ext cx="41008" cy="62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2" name="Google Shape;1854;p53"/>
            <p:cNvSpPr/>
            <p:nvPr/>
          </p:nvSpPr>
          <p:spPr>
            <a:xfrm>
              <a:off x="308375" y="7072"/>
              <a:ext cx="41036" cy="62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3" name="Google Shape;1855;p53"/>
            <p:cNvSpPr/>
            <p:nvPr/>
          </p:nvSpPr>
          <p:spPr>
            <a:xfrm>
              <a:off x="50244" y="149939"/>
              <a:ext cx="302703" cy="1831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4" name="Google Shape;1856;p53"/>
            <p:cNvSpPr/>
            <p:nvPr/>
          </p:nvSpPr>
          <p:spPr>
            <a:xfrm>
              <a:off x="213615" y="189548"/>
              <a:ext cx="230556" cy="230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5" name="Google Shape;1857;p53"/>
            <p:cNvSpPr/>
            <p:nvPr/>
          </p:nvSpPr>
          <p:spPr>
            <a:xfrm>
              <a:off x="240478" y="215725"/>
              <a:ext cx="177515" cy="177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6" name="Google Shape;1858;p53"/>
            <p:cNvSpPr/>
            <p:nvPr/>
          </p:nvSpPr>
          <p:spPr>
            <a:xfrm>
              <a:off x="301303" y="215725"/>
              <a:ext cx="116690" cy="177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7" name="Google Shape;1859;p53"/>
            <p:cNvSpPr/>
            <p:nvPr/>
          </p:nvSpPr>
          <p:spPr>
            <a:xfrm>
              <a:off x="314734" y="289982"/>
              <a:ext cx="29002" cy="29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8" name="Google Shape;1860;p53"/>
            <p:cNvSpPr/>
            <p:nvPr/>
          </p:nvSpPr>
          <p:spPr>
            <a:xfrm>
              <a:off x="27" y="-1"/>
              <a:ext cx="403137" cy="392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9" name="Google Shape;1861;p53"/>
            <p:cNvSpPr/>
            <p:nvPr/>
          </p:nvSpPr>
          <p:spPr>
            <a:xfrm>
              <a:off x="43857" y="143579"/>
              <a:ext cx="407386" cy="2828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0" name="Google Shape;1862;p53"/>
            <p:cNvSpPr/>
            <p:nvPr/>
          </p:nvSpPr>
          <p:spPr>
            <a:xfrm>
              <a:off x="233406" y="209339"/>
              <a:ext cx="190974" cy="190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1" name="Google Shape;1863;p53"/>
            <p:cNvSpPr/>
            <p:nvPr/>
          </p:nvSpPr>
          <p:spPr>
            <a:xfrm>
              <a:off x="306264" y="246837"/>
              <a:ext cx="43832" cy="968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091" name="تجميع"/>
          <p:cNvGrpSpPr/>
          <p:nvPr/>
        </p:nvGrpSpPr>
        <p:grpSpPr>
          <a:xfrm>
            <a:off x="1400954" y="236253"/>
            <a:ext cx="400287" cy="400287"/>
            <a:chOff x="0" y="0"/>
            <a:chExt cx="400286" cy="400286"/>
          </a:xfrm>
        </p:grpSpPr>
        <p:grpSp>
          <p:nvGrpSpPr>
            <p:cNvPr id="1085" name="Google Shape;1380;p42"/>
            <p:cNvGrpSpPr/>
            <p:nvPr/>
          </p:nvGrpSpPr>
          <p:grpSpPr>
            <a:xfrm>
              <a:off x="0" y="0"/>
              <a:ext cx="400287" cy="400287"/>
              <a:chOff x="0" y="0"/>
              <a:chExt cx="400286" cy="400286"/>
            </a:xfrm>
          </p:grpSpPr>
          <p:sp>
            <p:nvSpPr>
              <p:cNvPr id="1083" name="Google Shape;1381;p42"/>
              <p:cNvSpPr/>
              <p:nvPr/>
            </p:nvSpPr>
            <p:spPr>
              <a:xfrm>
                <a:off x="-1" y="-1"/>
                <a:ext cx="400288" cy="400288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084" name="Google Shape;1382;p42" descr="Google Shape;1382;p42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10002" y="4760"/>
                <a:ext cx="377794" cy="37779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090" name="Google Shape;1394;p42"/>
            <p:cNvGrpSpPr/>
            <p:nvPr/>
          </p:nvGrpSpPr>
          <p:grpSpPr>
            <a:xfrm>
              <a:off x="100815" y="109696"/>
              <a:ext cx="198656" cy="180914"/>
              <a:chOff x="0" y="0"/>
              <a:chExt cx="198655" cy="180912"/>
            </a:xfrm>
          </p:grpSpPr>
          <p:sp>
            <p:nvSpPr>
              <p:cNvPr id="1086" name="Google Shape;1395;p42"/>
              <p:cNvSpPr/>
              <p:nvPr/>
            </p:nvSpPr>
            <p:spPr>
              <a:xfrm>
                <a:off x="99570" y="25643"/>
                <a:ext cx="99086" cy="1552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010" y="0"/>
                    </a:moveTo>
                    <a:lnTo>
                      <a:pt x="16010" y="17142"/>
                    </a:lnTo>
                    <a:cubicBezTo>
                      <a:pt x="16010" y="17621"/>
                      <a:pt x="15259" y="17965"/>
                      <a:pt x="14506" y="17965"/>
                    </a:cubicBezTo>
                    <a:cubicBezTo>
                      <a:pt x="10208" y="17965"/>
                      <a:pt x="5587" y="18925"/>
                      <a:pt x="2364" y="20570"/>
                    </a:cubicBezTo>
                    <a:cubicBezTo>
                      <a:pt x="1828" y="20775"/>
                      <a:pt x="645" y="21600"/>
                      <a:pt x="0" y="21600"/>
                    </a:cubicBezTo>
                    <a:lnTo>
                      <a:pt x="17303" y="21600"/>
                    </a:lnTo>
                    <a:cubicBezTo>
                      <a:pt x="19557" y="21600"/>
                      <a:pt x="21600" y="20364"/>
                      <a:pt x="21600" y="18925"/>
                    </a:cubicBezTo>
                    <a:lnTo>
                      <a:pt x="21600" y="2673"/>
                    </a:lnTo>
                    <a:cubicBezTo>
                      <a:pt x="21600" y="1164"/>
                      <a:pt x="19666" y="0"/>
                      <a:pt x="17303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87" name="Google Shape;1396;p42"/>
              <p:cNvSpPr/>
              <p:nvPr/>
            </p:nvSpPr>
            <p:spPr>
              <a:xfrm>
                <a:off x="38457" y="0"/>
                <a:ext cx="54214" cy="1611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19090"/>
                    </a:lnTo>
                    <a:cubicBezTo>
                      <a:pt x="7262" y="19289"/>
                      <a:pt x="15510" y="20082"/>
                      <a:pt x="21600" y="21600"/>
                    </a:cubicBezTo>
                    <a:lnTo>
                      <a:pt x="21600" y="2510"/>
                    </a:lnTo>
                    <a:cubicBezTo>
                      <a:pt x="15510" y="992"/>
                      <a:pt x="7655" y="199"/>
                      <a:pt x="0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88" name="Google Shape;1397;p42"/>
              <p:cNvSpPr/>
              <p:nvPr/>
            </p:nvSpPr>
            <p:spPr>
              <a:xfrm>
                <a:off x="105484" y="0"/>
                <a:ext cx="54229" cy="1611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4334" y="199"/>
                      <a:pt x="6089" y="992"/>
                      <a:pt x="0" y="2510"/>
                    </a:cubicBezTo>
                    <a:lnTo>
                      <a:pt x="0" y="21600"/>
                    </a:lnTo>
                    <a:cubicBezTo>
                      <a:pt x="6089" y="20082"/>
                      <a:pt x="13941" y="19289"/>
                      <a:pt x="21600" y="19090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89" name="Google Shape;1398;p42"/>
              <p:cNvSpPr/>
              <p:nvPr/>
            </p:nvSpPr>
            <p:spPr>
              <a:xfrm>
                <a:off x="-1" y="25643"/>
                <a:ext cx="98586" cy="1552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213" y="0"/>
                    </a:moveTo>
                    <a:cubicBezTo>
                      <a:pt x="1944" y="0"/>
                      <a:pt x="0" y="1164"/>
                      <a:pt x="0" y="2605"/>
                    </a:cubicBezTo>
                    <a:lnTo>
                      <a:pt x="0" y="18855"/>
                    </a:lnTo>
                    <a:cubicBezTo>
                      <a:pt x="110" y="20364"/>
                      <a:pt x="1944" y="21600"/>
                      <a:pt x="4213" y="21600"/>
                    </a:cubicBezTo>
                    <a:lnTo>
                      <a:pt x="21600" y="21600"/>
                    </a:lnTo>
                    <a:cubicBezTo>
                      <a:pt x="20952" y="21600"/>
                      <a:pt x="19766" y="20912"/>
                      <a:pt x="19224" y="20570"/>
                    </a:cubicBezTo>
                    <a:cubicBezTo>
                      <a:pt x="15875" y="18855"/>
                      <a:pt x="11234" y="17965"/>
                      <a:pt x="7021" y="17965"/>
                    </a:cubicBezTo>
                    <a:cubicBezTo>
                      <a:pt x="6266" y="17965"/>
                      <a:pt x="5615" y="17554"/>
                      <a:pt x="5615" y="17142"/>
                    </a:cubicBezTo>
                    <a:lnTo>
                      <a:pt x="5615" y="0"/>
                    </a:ln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grpSp>
        <p:nvGrpSpPr>
          <p:cNvPr id="1100" name="تجميع"/>
          <p:cNvGrpSpPr/>
          <p:nvPr/>
        </p:nvGrpSpPr>
        <p:grpSpPr>
          <a:xfrm>
            <a:off x="8558631" y="1556402"/>
            <a:ext cx="268490" cy="268491"/>
            <a:chOff x="0" y="0"/>
            <a:chExt cx="268489" cy="268489"/>
          </a:xfrm>
        </p:grpSpPr>
        <p:grpSp>
          <p:nvGrpSpPr>
            <p:cNvPr id="1094" name="Google Shape;2283;p55"/>
            <p:cNvGrpSpPr/>
            <p:nvPr/>
          </p:nvGrpSpPr>
          <p:grpSpPr>
            <a:xfrm>
              <a:off x="-1" y="-1"/>
              <a:ext cx="268491" cy="268491"/>
              <a:chOff x="0" y="0"/>
              <a:chExt cx="268489" cy="268489"/>
            </a:xfrm>
          </p:grpSpPr>
          <p:sp>
            <p:nvSpPr>
              <p:cNvPr id="1092" name="Google Shape;2284;p55"/>
              <p:cNvSpPr/>
              <p:nvPr/>
            </p:nvSpPr>
            <p:spPr>
              <a:xfrm rot="10800000">
                <a:off x="0" y="-1"/>
                <a:ext cx="268490" cy="268491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093" name="Google Shape;2285;p55" descr="Google Shape;2285;p55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 rot="10800000">
                <a:off x="8378" y="11893"/>
                <a:ext cx="253403" cy="25340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099" name="تجميع"/>
            <p:cNvGrpSpPr/>
            <p:nvPr/>
          </p:nvGrpSpPr>
          <p:grpSpPr>
            <a:xfrm>
              <a:off x="61841" y="62548"/>
              <a:ext cx="143399" cy="143401"/>
              <a:chOff x="0" y="0"/>
              <a:chExt cx="143398" cy="143400"/>
            </a:xfrm>
          </p:grpSpPr>
          <p:sp>
            <p:nvSpPr>
              <p:cNvPr id="1095" name="Google Shape;2298;p55"/>
              <p:cNvSpPr/>
              <p:nvPr/>
            </p:nvSpPr>
            <p:spPr>
              <a:xfrm>
                <a:off x="25766" y="25215"/>
                <a:ext cx="92427" cy="924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97" y="0"/>
                    </a:moveTo>
                    <a:cubicBezTo>
                      <a:pt x="4844" y="0"/>
                      <a:pt x="0" y="4843"/>
                      <a:pt x="0" y="10803"/>
                    </a:cubicBezTo>
                    <a:cubicBezTo>
                      <a:pt x="0" y="16757"/>
                      <a:pt x="4844" y="21600"/>
                      <a:pt x="10797" y="21600"/>
                    </a:cubicBezTo>
                    <a:cubicBezTo>
                      <a:pt x="16756" y="21600"/>
                      <a:pt x="21600" y="16757"/>
                      <a:pt x="21600" y="10803"/>
                    </a:cubicBezTo>
                    <a:cubicBezTo>
                      <a:pt x="21600" y="9074"/>
                      <a:pt x="21144" y="7403"/>
                      <a:pt x="20364" y="5890"/>
                    </a:cubicBezTo>
                    <a:lnTo>
                      <a:pt x="19872" y="5890"/>
                    </a:lnTo>
                    <a:lnTo>
                      <a:pt x="18745" y="7017"/>
                    </a:lnTo>
                    <a:cubicBezTo>
                      <a:pt x="19322" y="8194"/>
                      <a:pt x="19625" y="9488"/>
                      <a:pt x="19635" y="10803"/>
                    </a:cubicBezTo>
                    <a:cubicBezTo>
                      <a:pt x="19635" y="15672"/>
                      <a:pt x="15667" y="19637"/>
                      <a:pt x="10797" y="19637"/>
                    </a:cubicBezTo>
                    <a:cubicBezTo>
                      <a:pt x="5928" y="19637"/>
                      <a:pt x="1963" y="15672"/>
                      <a:pt x="1963" y="10803"/>
                    </a:cubicBezTo>
                    <a:cubicBezTo>
                      <a:pt x="1963" y="5926"/>
                      <a:pt x="5928" y="1963"/>
                      <a:pt x="10797" y="1963"/>
                    </a:cubicBezTo>
                    <a:cubicBezTo>
                      <a:pt x="12111" y="1969"/>
                      <a:pt x="13405" y="2271"/>
                      <a:pt x="14584" y="2848"/>
                    </a:cubicBezTo>
                    <a:lnTo>
                      <a:pt x="15709" y="1727"/>
                    </a:lnTo>
                    <a:lnTo>
                      <a:pt x="15709" y="1229"/>
                    </a:lnTo>
                    <a:cubicBezTo>
                      <a:pt x="14196" y="450"/>
                      <a:pt x="12525" y="0"/>
                      <a:pt x="10797" y="0"/>
                    </a:cubicBezTo>
                    <a:close/>
                  </a:path>
                </a:pathLst>
              </a:custGeom>
              <a:solidFill>
                <a:srgbClr val="00A1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1096" name="Google Shape;2299;p55"/>
              <p:cNvSpPr/>
              <p:nvPr/>
            </p:nvSpPr>
            <p:spPr>
              <a:xfrm>
                <a:off x="42556" y="42016"/>
                <a:ext cx="58829" cy="58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81" h="21600" fill="norm" stroke="1" extrusionOk="0">
                    <a:moveTo>
                      <a:pt x="10388" y="0"/>
                    </a:moveTo>
                    <a:cubicBezTo>
                      <a:pt x="6186" y="0"/>
                      <a:pt x="2403" y="2634"/>
                      <a:pt x="790" y="6665"/>
                    </a:cubicBezTo>
                    <a:cubicBezTo>
                      <a:pt x="-819" y="10707"/>
                      <a:pt x="77" y="15347"/>
                      <a:pt x="3045" y="18441"/>
                    </a:cubicBezTo>
                    <a:cubicBezTo>
                      <a:pt x="5029" y="20504"/>
                      <a:pt x="7686" y="21600"/>
                      <a:pt x="10388" y="21600"/>
                    </a:cubicBezTo>
                    <a:cubicBezTo>
                      <a:pt x="11729" y="21600"/>
                      <a:pt x="13077" y="21332"/>
                      <a:pt x="14363" y="20777"/>
                    </a:cubicBezTo>
                    <a:cubicBezTo>
                      <a:pt x="18250" y="19108"/>
                      <a:pt x="20781" y="15167"/>
                      <a:pt x="20781" y="10805"/>
                    </a:cubicBezTo>
                    <a:cubicBezTo>
                      <a:pt x="20765" y="9570"/>
                      <a:pt x="20552" y="8360"/>
                      <a:pt x="20140" y="7209"/>
                    </a:cubicBezTo>
                    <a:lnTo>
                      <a:pt x="17711" y="9742"/>
                    </a:lnTo>
                    <a:cubicBezTo>
                      <a:pt x="17766" y="10089"/>
                      <a:pt x="17798" y="10442"/>
                      <a:pt x="17814" y="10805"/>
                    </a:cubicBezTo>
                    <a:cubicBezTo>
                      <a:pt x="17814" y="13924"/>
                      <a:pt x="16000" y="16738"/>
                      <a:pt x="13230" y="17933"/>
                    </a:cubicBezTo>
                    <a:cubicBezTo>
                      <a:pt x="12312" y="18326"/>
                      <a:pt x="11348" y="18517"/>
                      <a:pt x="10391" y="18517"/>
                    </a:cubicBezTo>
                    <a:cubicBezTo>
                      <a:pt x="8459" y="18517"/>
                      <a:pt x="6561" y="17733"/>
                      <a:pt x="5142" y="16252"/>
                    </a:cubicBezTo>
                    <a:cubicBezTo>
                      <a:pt x="3021" y="14047"/>
                      <a:pt x="2388" y="10732"/>
                      <a:pt x="3536" y="7851"/>
                    </a:cubicBezTo>
                    <a:cubicBezTo>
                      <a:pt x="4682" y="4963"/>
                      <a:pt x="7389" y="3085"/>
                      <a:pt x="10388" y="3085"/>
                    </a:cubicBezTo>
                    <a:cubicBezTo>
                      <a:pt x="10730" y="3094"/>
                      <a:pt x="11069" y="3126"/>
                      <a:pt x="11411" y="3192"/>
                    </a:cubicBezTo>
                    <a:lnTo>
                      <a:pt x="13847" y="659"/>
                    </a:lnTo>
                    <a:cubicBezTo>
                      <a:pt x="12741" y="230"/>
                      <a:pt x="11569" y="8"/>
                      <a:pt x="10388" y="0"/>
                    </a:cubicBezTo>
                    <a:close/>
                  </a:path>
                </a:pathLst>
              </a:custGeom>
              <a:solidFill>
                <a:srgbClr val="00A1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1097" name="Google Shape;2300;p55"/>
              <p:cNvSpPr/>
              <p:nvPr/>
            </p:nvSpPr>
            <p:spPr>
              <a:xfrm>
                <a:off x="0" y="7"/>
                <a:ext cx="143393" cy="1433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40" y="0"/>
                    </a:moveTo>
                    <a:cubicBezTo>
                      <a:pt x="4908" y="0"/>
                      <a:pt x="0" y="4826"/>
                      <a:pt x="0" y="10760"/>
                    </a:cubicBezTo>
                    <a:cubicBezTo>
                      <a:pt x="0" y="16690"/>
                      <a:pt x="4908" y="21600"/>
                      <a:pt x="10840" y="21600"/>
                    </a:cubicBezTo>
                    <a:cubicBezTo>
                      <a:pt x="16774" y="21600"/>
                      <a:pt x="21600" y="16690"/>
                      <a:pt x="21600" y="10760"/>
                    </a:cubicBezTo>
                    <a:cubicBezTo>
                      <a:pt x="21597" y="9194"/>
                      <a:pt x="21253" y="7644"/>
                      <a:pt x="20588" y="6227"/>
                    </a:cubicBezTo>
                    <a:lnTo>
                      <a:pt x="19778" y="7036"/>
                    </a:lnTo>
                    <a:cubicBezTo>
                      <a:pt x="19420" y="7395"/>
                      <a:pt x="18937" y="7593"/>
                      <a:pt x="18435" y="7593"/>
                    </a:cubicBezTo>
                    <a:lnTo>
                      <a:pt x="18415" y="7593"/>
                    </a:lnTo>
                    <a:cubicBezTo>
                      <a:pt x="18839" y="8597"/>
                      <a:pt x="19063" y="9669"/>
                      <a:pt x="19069" y="10760"/>
                    </a:cubicBezTo>
                    <a:cubicBezTo>
                      <a:pt x="19069" y="15296"/>
                      <a:pt x="15377" y="18984"/>
                      <a:pt x="10840" y="18984"/>
                    </a:cubicBezTo>
                    <a:cubicBezTo>
                      <a:pt x="6304" y="18984"/>
                      <a:pt x="2616" y="15296"/>
                      <a:pt x="2616" y="10760"/>
                    </a:cubicBezTo>
                    <a:cubicBezTo>
                      <a:pt x="2616" y="6224"/>
                      <a:pt x="6304" y="2531"/>
                      <a:pt x="10840" y="2531"/>
                    </a:cubicBezTo>
                    <a:cubicBezTo>
                      <a:pt x="11928" y="2537"/>
                      <a:pt x="13005" y="2761"/>
                      <a:pt x="14007" y="3186"/>
                    </a:cubicBezTo>
                    <a:lnTo>
                      <a:pt x="14007" y="3165"/>
                    </a:lnTo>
                    <a:cubicBezTo>
                      <a:pt x="14003" y="2660"/>
                      <a:pt x="14203" y="2177"/>
                      <a:pt x="14560" y="1822"/>
                    </a:cubicBezTo>
                    <a:lnTo>
                      <a:pt x="15369" y="1012"/>
                    </a:lnTo>
                    <a:cubicBezTo>
                      <a:pt x="13953" y="347"/>
                      <a:pt x="12407" y="3"/>
                      <a:pt x="10840" y="0"/>
                    </a:cubicBezTo>
                    <a:close/>
                  </a:path>
                </a:pathLst>
              </a:custGeom>
              <a:solidFill>
                <a:srgbClr val="00A1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1098" name="Google Shape;2301;p55"/>
              <p:cNvSpPr/>
              <p:nvPr/>
            </p:nvSpPr>
            <p:spPr>
              <a:xfrm>
                <a:off x="59359" y="0"/>
                <a:ext cx="84040" cy="840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01" h="21600" fill="norm" stroke="1" extrusionOk="0">
                    <a:moveTo>
                      <a:pt x="15743" y="0"/>
                    </a:moveTo>
                    <a:cubicBezTo>
                      <a:pt x="15483" y="0"/>
                      <a:pt x="15219" y="98"/>
                      <a:pt x="15003" y="319"/>
                    </a:cubicBezTo>
                    <a:lnTo>
                      <a:pt x="10805" y="4638"/>
                    </a:lnTo>
                    <a:cubicBezTo>
                      <a:pt x="10608" y="4839"/>
                      <a:pt x="10496" y="5116"/>
                      <a:pt x="10502" y="5403"/>
                    </a:cubicBezTo>
                    <a:lnTo>
                      <a:pt x="10502" y="9275"/>
                    </a:lnTo>
                    <a:lnTo>
                      <a:pt x="4500" y="15443"/>
                    </a:lnTo>
                    <a:cubicBezTo>
                      <a:pt x="4080" y="15236"/>
                      <a:pt x="3620" y="15120"/>
                      <a:pt x="3150" y="15120"/>
                    </a:cubicBezTo>
                    <a:cubicBezTo>
                      <a:pt x="1875" y="15120"/>
                      <a:pt x="727" y="15910"/>
                      <a:pt x="240" y="17119"/>
                    </a:cubicBezTo>
                    <a:cubicBezTo>
                      <a:pt x="-247" y="18329"/>
                      <a:pt x="21" y="19722"/>
                      <a:pt x="923" y="20649"/>
                    </a:cubicBezTo>
                    <a:cubicBezTo>
                      <a:pt x="1525" y="21271"/>
                      <a:pt x="2332" y="21600"/>
                      <a:pt x="3150" y="21600"/>
                    </a:cubicBezTo>
                    <a:cubicBezTo>
                      <a:pt x="3555" y="21600"/>
                      <a:pt x="3964" y="21518"/>
                      <a:pt x="4355" y="21353"/>
                    </a:cubicBezTo>
                    <a:cubicBezTo>
                      <a:pt x="5530" y="20852"/>
                      <a:pt x="6303" y="19670"/>
                      <a:pt x="6303" y="18364"/>
                    </a:cubicBezTo>
                    <a:cubicBezTo>
                      <a:pt x="6298" y="17880"/>
                      <a:pt x="6190" y="17407"/>
                      <a:pt x="5984" y="16975"/>
                    </a:cubicBezTo>
                    <a:lnTo>
                      <a:pt x="11986" y="10801"/>
                    </a:lnTo>
                    <a:lnTo>
                      <a:pt x="15749" y="10801"/>
                    </a:lnTo>
                    <a:cubicBezTo>
                      <a:pt x="16028" y="10801"/>
                      <a:pt x="16292" y="10686"/>
                      <a:pt x="16493" y="10483"/>
                    </a:cubicBezTo>
                    <a:lnTo>
                      <a:pt x="20693" y="6165"/>
                    </a:lnTo>
                    <a:cubicBezTo>
                      <a:pt x="21353" y="5486"/>
                      <a:pt x="20883" y="4321"/>
                      <a:pt x="19947" y="4321"/>
                    </a:cubicBezTo>
                    <a:lnTo>
                      <a:pt x="16801" y="4321"/>
                    </a:lnTo>
                    <a:lnTo>
                      <a:pt x="16801" y="1084"/>
                    </a:lnTo>
                    <a:cubicBezTo>
                      <a:pt x="16801" y="430"/>
                      <a:pt x="16284" y="0"/>
                      <a:pt x="15743" y="0"/>
                    </a:cubicBezTo>
                    <a:close/>
                  </a:path>
                </a:pathLst>
              </a:custGeom>
              <a:solidFill>
                <a:srgbClr val="00A1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</p:grpSp>
      </p:grpSp>
      <p:sp>
        <p:nvSpPr>
          <p:cNvPr id="1101" name="معادلة :"/>
          <p:cNvSpPr txBox="1"/>
          <p:nvPr/>
        </p:nvSpPr>
        <p:spPr>
          <a:xfrm>
            <a:off x="4579660" y="831471"/>
            <a:ext cx="783631" cy="296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100">
                <a:solidFill>
                  <a:srgbClr val="333333"/>
                </a:solidFill>
              </a:defRPr>
            </a:lvl1pPr>
          </a:lstStyle>
          <a:p>
            <a:pPr rtl="0">
              <a:defRPr/>
            </a:pPr>
            <a:r>
              <a:t>معادلة : </a:t>
            </a:r>
          </a:p>
        </p:txBody>
      </p:sp>
      <p:sp>
        <p:nvSpPr>
          <p:cNvPr id="1102" name="مساواه  ، موازنه ،"/>
          <p:cNvSpPr txBox="1"/>
          <p:nvPr/>
        </p:nvSpPr>
        <p:spPr>
          <a:xfrm>
            <a:off x="2651138" y="831471"/>
            <a:ext cx="1745600" cy="296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100">
                <a:solidFill>
                  <a:srgbClr val="016E8F"/>
                </a:solidFill>
              </a:defRPr>
            </a:lvl1pPr>
          </a:lstStyle>
          <a:p>
            <a:pPr rtl="0">
              <a:defRPr/>
            </a:pPr>
            <a:r>
              <a:t>مساواه  ، موازنه ، </a:t>
            </a:r>
          </a:p>
        </p:txBody>
      </p:sp>
      <p:sp>
        <p:nvSpPr>
          <p:cNvPr id="1103" name="مستطيل مستدير الزوايا"/>
          <p:cNvSpPr/>
          <p:nvPr/>
        </p:nvSpPr>
        <p:spPr>
          <a:xfrm>
            <a:off x="761586" y="1295668"/>
            <a:ext cx="6333617" cy="3530647"/>
          </a:xfrm>
          <a:prstGeom prst="roundRect">
            <a:avLst>
              <a:gd name="adj" fmla="val 6040"/>
            </a:avLst>
          </a:prstGeom>
          <a:solidFill>
            <a:srgbClr val="FEFEFE"/>
          </a:solidFill>
          <a:ln w="12700">
            <a:solidFill>
              <a:schemeClr val="accent1"/>
            </a:solidFill>
            <a:custDash>
              <a:ds d="100000" sp="200000"/>
            </a:custDash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104" name="العبارات الجبرية…"/>
          <p:cNvSpPr txBox="1"/>
          <p:nvPr/>
        </p:nvSpPr>
        <p:spPr>
          <a:xfrm>
            <a:off x="5363290" y="2858630"/>
            <a:ext cx="882684" cy="905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2100">
                <a:solidFill>
                  <a:srgbClr val="11053B"/>
                </a:solidFill>
              </a:defRPr>
            </a:pPr>
            <a:r>
              <a:t>العبارات الجبرية </a:t>
            </a:r>
          </a:p>
          <a:p>
            <a:pPr algn="ctr" rtl="0">
              <a:defRPr b="1" sz="2100">
                <a:solidFill>
                  <a:srgbClr val="11053B"/>
                </a:solidFill>
              </a:defRPr>
            </a:pPr>
            <a:r>
              <a:t>وتبسيطها </a:t>
            </a:r>
          </a:p>
        </p:txBody>
      </p:sp>
      <p:sp>
        <p:nvSpPr>
          <p:cNvPr id="1105" name="حل معادلات ذات متغير واحد…"/>
          <p:cNvSpPr txBox="1"/>
          <p:nvPr/>
        </p:nvSpPr>
        <p:spPr>
          <a:xfrm>
            <a:off x="3470195" y="2822878"/>
            <a:ext cx="1355572" cy="1515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2100">
                <a:solidFill>
                  <a:srgbClr val="11053B"/>
                </a:solidFill>
              </a:defRPr>
            </a:pPr>
            <a:r>
              <a:t>حل معادلات ذات متغير واحد</a:t>
            </a:r>
          </a:p>
          <a:p>
            <a:pPr algn="ctr" rtl="0">
              <a:defRPr b="1" sz="2100">
                <a:solidFill>
                  <a:srgbClr val="11053B"/>
                </a:solidFill>
              </a:defRPr>
            </a:pPr>
            <a:r>
              <a:t> </a:t>
            </a:r>
          </a:p>
          <a:p>
            <a:pPr algn="ctr" rtl="0">
              <a:defRPr b="1" sz="2100">
                <a:solidFill>
                  <a:srgbClr val="11053B"/>
                </a:solidFill>
              </a:defRPr>
            </a:pPr>
            <a:r>
              <a:t>حل معدلات ذات متغيرين</a:t>
            </a:r>
          </a:p>
        </p:txBody>
      </p:sp>
      <p:sp>
        <p:nvSpPr>
          <p:cNvPr id="1106" name="المفردات"/>
          <p:cNvSpPr txBox="1"/>
          <p:nvPr/>
        </p:nvSpPr>
        <p:spPr>
          <a:xfrm>
            <a:off x="7625928" y="3471683"/>
            <a:ext cx="882685" cy="296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100">
                <a:solidFill>
                  <a:srgbClr val="11053B"/>
                </a:solidFill>
              </a:defRPr>
            </a:lvl1pPr>
          </a:lstStyle>
          <a:p>
            <a:pPr rtl="0">
              <a:defRPr/>
            </a:pPr>
            <a:r>
              <a:t>المفردات  </a:t>
            </a:r>
          </a:p>
        </p:txBody>
      </p:sp>
      <p:sp>
        <p:nvSpPr>
          <p:cNvPr id="1107" name="الجملة المفتوحة - المعادلة -…"/>
          <p:cNvSpPr txBox="1"/>
          <p:nvPr/>
        </p:nvSpPr>
        <p:spPr>
          <a:xfrm>
            <a:off x="7165030" y="3764305"/>
            <a:ext cx="1725482" cy="959800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solidFill>
              <a:schemeClr val="accent2">
                <a:satOff val="-63299"/>
                <a:lumOff val="-17333"/>
              </a:schemeClr>
            </a:solidFill>
            <a:custDash>
              <a:ds d="600000" sp="600000"/>
            </a:custDash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1300">
                <a:solidFill>
                  <a:srgbClr val="11053B"/>
                </a:solidFill>
              </a:defRPr>
            </a:pPr>
            <a:r>
              <a:t>الجملة المفتوحة - المعادلة -</a:t>
            </a:r>
          </a:p>
          <a:p>
            <a:pPr algn="ctr" rtl="0">
              <a:defRPr b="1" sz="1300">
                <a:solidFill>
                  <a:srgbClr val="11053B"/>
                </a:solidFill>
              </a:defRPr>
            </a:pPr>
            <a:r>
              <a:t>حل الجملة المفتوحه -مجموعة الحل -المجموعة المجموعة- العنصر  - مجموعة التعويض - المتطابقة</a:t>
            </a:r>
          </a:p>
        </p:txBody>
      </p:sp>
      <p:pic>
        <p:nvPicPr>
          <p:cNvPr id="1108" name="Google Shape;4111;p86" descr="Google Shape;4111;p86"/>
          <p:cNvPicPr>
            <a:picLocks noChangeAspect="1"/>
          </p:cNvPicPr>
          <p:nvPr/>
        </p:nvPicPr>
        <p:blipFill>
          <a:blip r:embed="rId5">
            <a:alphaModFix amt="46347"/>
            <a:extLst/>
          </a:blip>
          <a:stretch>
            <a:fillRect/>
          </a:stretch>
        </p:blipFill>
        <p:spPr>
          <a:xfrm>
            <a:off x="7182729" y="3456741"/>
            <a:ext cx="1637463" cy="3075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r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1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1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0" dur="1000"/>
                                        <p:tgtEl>
                                          <p:spTgt spid="1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5" dur="1000"/>
                                        <p:tgtEl>
                                          <p:spTgt spid="1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xit" nodeType="click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29" dur="2000" fill="hold"/>
                                        <p:tgtEl>
                                          <p:spTgt spid="1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5" dur="1000"/>
                                        <p:tgtEl>
                                          <p:spTgt spid="1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ntr" nodeType="click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1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0" dur="1000"/>
                                        <p:tgtEl>
                                          <p:spTgt spid="1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06" grpId="1"/>
      <p:bldP build="whole" bldLvl="1" animBg="1" rev="0" advAuto="0" spid="1104" grpId="7"/>
      <p:bldP build="whole" bldLvl="1" animBg="1" rev="0" advAuto="0" spid="1101" grpId="4"/>
      <p:bldP build="whole" bldLvl="1" animBg="1" rev="0" advAuto="0" spid="1107" grpId="2"/>
      <p:bldP build="whole" bldLvl="1" animBg="1" rev="0" advAuto="0" spid="1102" grpId="5"/>
      <p:bldP build="whole" bldLvl="1" animBg="1" rev="0" advAuto="0" spid="1105" grpId="8"/>
      <p:bldP build="whole" bldLvl="1" animBg="1" rev="0" advAuto="0" spid="1103" grpId="6"/>
      <p:bldP build="whole" bldLvl="1" animBg="1" rev="0" advAuto="0" spid="1063" grpId="3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0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7" b="0"/>
          <a:stretch>
            <a:fillRect/>
          </a:stretch>
        </p:blipFill>
        <p:spPr>
          <a:xfrm rot="5400000">
            <a:off x="6156091" y="2724299"/>
            <a:ext cx="4373419" cy="3161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11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8" b="0"/>
          <a:stretch>
            <a:fillRect/>
          </a:stretch>
        </p:blipFill>
        <p:spPr>
          <a:xfrm rot="10800000">
            <a:off x="6746388" y="753602"/>
            <a:ext cx="2454525" cy="177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12" name="Google Shape;390;p16" descr="Google Shape;390;p16"/>
          <p:cNvPicPr>
            <a:picLocks noChangeAspect="1"/>
          </p:cNvPicPr>
          <p:nvPr/>
        </p:nvPicPr>
        <p:blipFill>
          <a:blip r:embed="rId3">
            <a:alphaModFix amt="86000"/>
            <a:extLst/>
          </a:blip>
          <a:srcRect l="0" t="0" r="9370" b="0"/>
          <a:stretch>
            <a:fillRect/>
          </a:stretch>
        </p:blipFill>
        <p:spPr>
          <a:xfrm rot="16200000">
            <a:off x="6204991" y="2877154"/>
            <a:ext cx="4327735" cy="1619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13" name="IMG_5931.jpeg" descr="IMG_5931.jpeg"/>
          <p:cNvPicPr>
            <a:picLocks noChangeAspect="1"/>
          </p:cNvPicPr>
          <p:nvPr/>
        </p:nvPicPr>
        <p:blipFill>
          <a:blip r:embed="rId4">
            <a:extLst/>
          </a:blip>
          <a:srcRect l="5175" t="7099" r="6943" b="12803"/>
          <a:stretch>
            <a:fillRect/>
          </a:stretch>
        </p:blipFill>
        <p:spPr>
          <a:xfrm>
            <a:off x="68858" y="4809403"/>
            <a:ext cx="260352" cy="259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66" fill="norm" stroke="1" extrusionOk="0">
                <a:moveTo>
                  <a:pt x="10865" y="0"/>
                </a:moveTo>
                <a:cubicBezTo>
                  <a:pt x="9554" y="-2"/>
                  <a:pt x="9301" y="-1"/>
                  <a:pt x="8659" y="132"/>
                </a:cubicBezTo>
                <a:cubicBezTo>
                  <a:pt x="5996" y="684"/>
                  <a:pt x="3682" y="2192"/>
                  <a:pt x="2107" y="4348"/>
                </a:cubicBezTo>
                <a:cubicBezTo>
                  <a:pt x="710" y="6262"/>
                  <a:pt x="0" y="8519"/>
                  <a:pt x="0" y="10771"/>
                </a:cubicBezTo>
                <a:cubicBezTo>
                  <a:pt x="0" y="13023"/>
                  <a:pt x="710" y="15281"/>
                  <a:pt x="2107" y="17194"/>
                </a:cubicBezTo>
                <a:cubicBezTo>
                  <a:pt x="3790" y="19499"/>
                  <a:pt x="6304" y="21032"/>
                  <a:pt x="9153" y="21476"/>
                </a:cubicBezTo>
                <a:cubicBezTo>
                  <a:pt x="9812" y="21579"/>
                  <a:pt x="11527" y="21598"/>
                  <a:pt x="12248" y="21509"/>
                </a:cubicBezTo>
                <a:cubicBezTo>
                  <a:pt x="13861" y="21310"/>
                  <a:pt x="15457" y="20699"/>
                  <a:pt x="16956" y="19698"/>
                </a:cubicBezTo>
                <a:cubicBezTo>
                  <a:pt x="17832" y="19113"/>
                  <a:pt x="19050" y="17906"/>
                  <a:pt x="19656" y="17029"/>
                </a:cubicBezTo>
                <a:cubicBezTo>
                  <a:pt x="20531" y="15764"/>
                  <a:pt x="21125" y="14345"/>
                  <a:pt x="21434" y="12813"/>
                </a:cubicBezTo>
                <a:cubicBezTo>
                  <a:pt x="21560" y="12190"/>
                  <a:pt x="21600" y="11903"/>
                  <a:pt x="21599" y="10738"/>
                </a:cubicBezTo>
                <a:cubicBezTo>
                  <a:pt x="21598" y="9571"/>
                  <a:pt x="21560" y="9293"/>
                  <a:pt x="21434" y="8696"/>
                </a:cubicBezTo>
                <a:cubicBezTo>
                  <a:pt x="21209" y="7631"/>
                  <a:pt x="20951" y="6917"/>
                  <a:pt x="20479" y="5962"/>
                </a:cubicBezTo>
                <a:cubicBezTo>
                  <a:pt x="19388" y="3750"/>
                  <a:pt x="17706" y="2054"/>
                  <a:pt x="15475" y="988"/>
                </a:cubicBezTo>
                <a:cubicBezTo>
                  <a:pt x="14646" y="593"/>
                  <a:pt x="13860" y="325"/>
                  <a:pt x="12972" y="132"/>
                </a:cubicBezTo>
                <a:cubicBezTo>
                  <a:pt x="12413" y="10"/>
                  <a:pt x="12147" y="2"/>
                  <a:pt x="10865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114" name="IMG_2367.png" descr="IMG_2367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31603" y="236253"/>
            <a:ext cx="564747" cy="451799"/>
          </a:xfrm>
          <a:prstGeom prst="rect">
            <a:avLst/>
          </a:prstGeom>
          <a:ln w="12700">
            <a:miter lim="400000"/>
          </a:ln>
        </p:spPr>
      </p:pic>
      <p:sp>
        <p:nvSpPr>
          <p:cNvPr id="1115" name="١٢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١٢</a:t>
            </a:r>
          </a:p>
        </p:txBody>
      </p:sp>
      <p:pic>
        <p:nvPicPr>
          <p:cNvPr id="1116" name="IMG_2275.png" descr="IMG_2275.png"/>
          <p:cNvPicPr>
            <a:picLocks noChangeAspect="1"/>
          </p:cNvPicPr>
          <p:nvPr/>
        </p:nvPicPr>
        <p:blipFill>
          <a:blip r:embed="rId6">
            <a:extLst/>
          </a:blip>
          <a:srcRect l="14788" t="27703" r="26841" b="19225"/>
          <a:stretch>
            <a:fillRect/>
          </a:stretch>
        </p:blipFill>
        <p:spPr>
          <a:xfrm>
            <a:off x="7117928" y="2563382"/>
            <a:ext cx="936121" cy="638351"/>
          </a:xfrm>
          <a:prstGeom prst="rect">
            <a:avLst/>
          </a:prstGeom>
          <a:ln w="25400">
            <a:solidFill>
              <a:srgbClr val="DDDDDD"/>
            </a:solidFill>
            <a:miter lim="400000"/>
          </a:ln>
        </p:spPr>
      </p:pic>
      <p:sp>
        <p:nvSpPr>
          <p:cNvPr id="1117" name="معادلة الحياة…"/>
          <p:cNvSpPr txBox="1"/>
          <p:nvPr/>
        </p:nvSpPr>
        <p:spPr>
          <a:xfrm>
            <a:off x="1454115" y="4245025"/>
            <a:ext cx="4708675" cy="450969"/>
          </a:xfrm>
          <a:prstGeom prst="rect">
            <a:avLst/>
          </a:prstGeom>
          <a:solidFill>
            <a:schemeClr val="accent3">
              <a:lumOff val="44000"/>
            </a:schemeClr>
          </a:solidFill>
          <a:ln w="25400">
            <a:solidFill>
              <a:srgbClr val="427F8D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algn="ctr" rtl="0">
              <a:defRPr b="1" sz="1500">
                <a:solidFill>
                  <a:srgbClr val="376772"/>
                </a:solidFill>
              </a:defRPr>
            </a:pPr>
            <a:r>
              <a:t>معادلة الحياة </a:t>
            </a:r>
          </a:p>
          <a:p>
            <a:pPr algn="ctr" rtl="0">
              <a:defRPr b="1" sz="1500">
                <a:solidFill>
                  <a:srgbClr val="376772"/>
                </a:solidFill>
              </a:defRPr>
            </a:pPr>
            <a:r>
              <a:t>أحترام تحترم ، تصدق ترزق  ،ابتسم تؤجر ، تواضع ترفع</a:t>
            </a:r>
          </a:p>
        </p:txBody>
      </p:sp>
      <p:grpSp>
        <p:nvGrpSpPr>
          <p:cNvPr id="1120" name="IMG_4588.jpeg"/>
          <p:cNvGrpSpPr/>
          <p:nvPr/>
        </p:nvGrpSpPr>
        <p:grpSpPr>
          <a:xfrm>
            <a:off x="3808452" y="1164668"/>
            <a:ext cx="2899035" cy="2937136"/>
            <a:chOff x="0" y="0"/>
            <a:chExt cx="2899034" cy="2937134"/>
          </a:xfrm>
        </p:grpSpPr>
        <p:pic>
          <p:nvPicPr>
            <p:cNvPr id="1119" name="IMG_4588.jpeg" descr="IMG_4588.jpe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03200" y="203200"/>
              <a:ext cx="2492635" cy="249263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118" name="IMG_4588.jpeg" descr="IMG_4588.jpeg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0"/>
              <a:ext cx="2899035" cy="2937135"/>
            </a:xfrm>
            <a:prstGeom prst="rect">
              <a:avLst/>
            </a:prstGeom>
            <a:effectLst/>
          </p:spPr>
        </p:pic>
      </p:grpSp>
      <p:pic>
        <p:nvPicPr>
          <p:cNvPr id="1121" name="IMG_0555.png" descr="IMG_0555.png"/>
          <p:cNvPicPr>
            <a:picLocks noChangeAspect="1"/>
          </p:cNvPicPr>
          <p:nvPr/>
        </p:nvPicPr>
        <p:blipFill>
          <a:blip r:embed="rId9">
            <a:extLst/>
          </a:blip>
          <a:srcRect l="6096" t="68526" r="72440" b="11710"/>
          <a:stretch>
            <a:fillRect/>
          </a:stretch>
        </p:blipFill>
        <p:spPr>
          <a:xfrm>
            <a:off x="515193" y="1587411"/>
            <a:ext cx="2232820" cy="2741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7" fill="norm" stroke="1" extrusionOk="0">
                <a:moveTo>
                  <a:pt x="10739" y="0"/>
                </a:moveTo>
                <a:cubicBezTo>
                  <a:pt x="5041" y="0"/>
                  <a:pt x="4939" y="4"/>
                  <a:pt x="4876" y="200"/>
                </a:cubicBezTo>
                <a:cubicBezTo>
                  <a:pt x="4814" y="391"/>
                  <a:pt x="4709" y="400"/>
                  <a:pt x="2407" y="400"/>
                </a:cubicBezTo>
                <a:lnTo>
                  <a:pt x="0" y="400"/>
                </a:lnTo>
                <a:lnTo>
                  <a:pt x="0" y="7545"/>
                </a:lnTo>
                <a:lnTo>
                  <a:pt x="0" y="14689"/>
                </a:lnTo>
                <a:lnTo>
                  <a:pt x="983" y="14702"/>
                </a:lnTo>
                <a:cubicBezTo>
                  <a:pt x="2254" y="14718"/>
                  <a:pt x="2205" y="14712"/>
                  <a:pt x="2392" y="14920"/>
                </a:cubicBezTo>
                <a:cubicBezTo>
                  <a:pt x="2519" y="15062"/>
                  <a:pt x="2757" y="15105"/>
                  <a:pt x="3517" y="15127"/>
                </a:cubicBezTo>
                <a:cubicBezTo>
                  <a:pt x="4277" y="15148"/>
                  <a:pt x="4490" y="15188"/>
                  <a:pt x="4519" y="15311"/>
                </a:cubicBezTo>
                <a:cubicBezTo>
                  <a:pt x="4550" y="15443"/>
                  <a:pt x="4316" y="16613"/>
                  <a:pt x="3674" y="19561"/>
                </a:cubicBezTo>
                <a:cubicBezTo>
                  <a:pt x="3386" y="20886"/>
                  <a:pt x="3318" y="21249"/>
                  <a:pt x="3317" y="21421"/>
                </a:cubicBezTo>
                <a:cubicBezTo>
                  <a:pt x="3317" y="21581"/>
                  <a:pt x="3392" y="21600"/>
                  <a:pt x="3897" y="21562"/>
                </a:cubicBezTo>
                <a:cubicBezTo>
                  <a:pt x="4816" y="21492"/>
                  <a:pt x="7878" y="20764"/>
                  <a:pt x="7736" y="20649"/>
                </a:cubicBezTo>
                <a:cubicBezTo>
                  <a:pt x="7657" y="20585"/>
                  <a:pt x="7076" y="20691"/>
                  <a:pt x="6047" y="20959"/>
                </a:cubicBezTo>
                <a:cubicBezTo>
                  <a:pt x="5185" y="21182"/>
                  <a:pt x="4437" y="21333"/>
                  <a:pt x="4385" y="21293"/>
                </a:cubicBezTo>
                <a:cubicBezTo>
                  <a:pt x="4243" y="21186"/>
                  <a:pt x="4920" y="17941"/>
                  <a:pt x="5118" y="17780"/>
                </a:cubicBezTo>
                <a:cubicBezTo>
                  <a:pt x="5187" y="17724"/>
                  <a:pt x="6265" y="17695"/>
                  <a:pt x="7740" y="17711"/>
                </a:cubicBezTo>
                <a:lnTo>
                  <a:pt x="10247" y="17739"/>
                </a:lnTo>
                <a:lnTo>
                  <a:pt x="10286" y="18811"/>
                </a:lnTo>
                <a:lnTo>
                  <a:pt x="10320" y="19887"/>
                </a:lnTo>
                <a:lnTo>
                  <a:pt x="10800" y="19887"/>
                </a:lnTo>
                <a:lnTo>
                  <a:pt x="11284" y="19887"/>
                </a:lnTo>
                <a:lnTo>
                  <a:pt x="11318" y="18811"/>
                </a:lnTo>
                <a:lnTo>
                  <a:pt x="11353" y="17739"/>
                </a:lnTo>
                <a:lnTo>
                  <a:pt x="13799" y="17711"/>
                </a:lnTo>
                <a:cubicBezTo>
                  <a:pt x="15144" y="17696"/>
                  <a:pt x="16290" y="17720"/>
                  <a:pt x="16344" y="17764"/>
                </a:cubicBezTo>
                <a:cubicBezTo>
                  <a:pt x="16398" y="17809"/>
                  <a:pt x="16500" y="18092"/>
                  <a:pt x="16570" y="18393"/>
                </a:cubicBezTo>
                <a:cubicBezTo>
                  <a:pt x="17000" y="20228"/>
                  <a:pt x="17181" y="21226"/>
                  <a:pt x="17096" y="21293"/>
                </a:cubicBezTo>
                <a:cubicBezTo>
                  <a:pt x="17043" y="21335"/>
                  <a:pt x="16311" y="21192"/>
                  <a:pt x="15472" y="20974"/>
                </a:cubicBezTo>
                <a:cubicBezTo>
                  <a:pt x="14634" y="20757"/>
                  <a:pt x="13863" y="20607"/>
                  <a:pt x="13756" y="20643"/>
                </a:cubicBezTo>
                <a:cubicBezTo>
                  <a:pt x="13502" y="20728"/>
                  <a:pt x="17094" y="21580"/>
                  <a:pt x="17722" y="21584"/>
                </a:cubicBezTo>
                <a:lnTo>
                  <a:pt x="18198" y="21587"/>
                </a:lnTo>
                <a:lnTo>
                  <a:pt x="18122" y="21162"/>
                </a:lnTo>
                <a:cubicBezTo>
                  <a:pt x="18080" y="20928"/>
                  <a:pt x="17879" y="19971"/>
                  <a:pt x="17676" y="19036"/>
                </a:cubicBezTo>
                <a:cubicBezTo>
                  <a:pt x="17075" y="16267"/>
                  <a:pt x="16925" y="15473"/>
                  <a:pt x="16966" y="15302"/>
                </a:cubicBezTo>
                <a:cubicBezTo>
                  <a:pt x="16995" y="15180"/>
                  <a:pt x="17153" y="15138"/>
                  <a:pt x="17615" y="15133"/>
                </a:cubicBezTo>
                <a:cubicBezTo>
                  <a:pt x="18871" y="15119"/>
                  <a:pt x="18992" y="15097"/>
                  <a:pt x="19058" y="14889"/>
                </a:cubicBezTo>
                <a:cubicBezTo>
                  <a:pt x="19117" y="14706"/>
                  <a:pt x="19228" y="14689"/>
                  <a:pt x="20364" y="14689"/>
                </a:cubicBezTo>
                <a:lnTo>
                  <a:pt x="21600" y="14689"/>
                </a:lnTo>
                <a:lnTo>
                  <a:pt x="21600" y="7545"/>
                </a:lnTo>
                <a:lnTo>
                  <a:pt x="21600" y="400"/>
                </a:lnTo>
                <a:lnTo>
                  <a:pt x="19135" y="400"/>
                </a:lnTo>
                <a:cubicBezTo>
                  <a:pt x="16772" y="400"/>
                  <a:pt x="16667" y="392"/>
                  <a:pt x="16605" y="200"/>
                </a:cubicBezTo>
                <a:cubicBezTo>
                  <a:pt x="16542" y="4"/>
                  <a:pt x="16436" y="0"/>
                  <a:pt x="10739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122" name="منهج المملكة العربية السعودية…"/>
          <p:cNvSpPr txBox="1"/>
          <p:nvPr/>
        </p:nvSpPr>
        <p:spPr>
          <a:xfrm>
            <a:off x="454041" y="1761688"/>
            <a:ext cx="2293972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sz="2100">
                <a:solidFill>
                  <a:schemeClr val="accent3">
                    <a:lumOff val="44000"/>
                  </a:schemeClr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منهج المملكة العربية السعودية </a:t>
            </a:r>
          </a:p>
          <a:p>
            <a:pPr algn="ctr" rtl="0">
              <a:defRPr sz="2100">
                <a:solidFill>
                  <a:schemeClr val="accent3">
                    <a:lumOff val="44000"/>
                  </a:schemeClr>
                </a:solidFill>
                <a:latin typeface="Muna Bold"/>
                <a:ea typeface="Muna Bold"/>
                <a:cs typeface="Muna Bold"/>
                <a:sym typeface="Muna Bold"/>
              </a:defRPr>
            </a:pPr>
          </a:p>
          <a:p>
            <a:pPr algn="ctr" rtl="0">
              <a:defRPr sz="2100">
                <a:solidFill>
                  <a:schemeClr val="accent3">
                    <a:lumOff val="44000"/>
                  </a:schemeClr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 </a:t>
            </a:r>
          </a:p>
          <a:p>
            <a:pPr algn="ctr" rtl="0">
              <a:defRPr sz="2100">
                <a:solidFill>
                  <a:schemeClr val="accent3">
                    <a:lumOff val="44000"/>
                  </a:schemeClr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العدل والمساواة </a:t>
            </a:r>
          </a:p>
        </p:txBody>
      </p:sp>
      <p:sp>
        <p:nvSpPr>
          <p:cNvPr id="1123" name="خلق الله سبحانه وتعالى الكون في توازن"/>
          <p:cNvSpPr txBox="1"/>
          <p:nvPr/>
        </p:nvSpPr>
        <p:spPr>
          <a:xfrm>
            <a:off x="2327795" y="766361"/>
            <a:ext cx="2961314" cy="576307"/>
          </a:xfrm>
          <a:prstGeom prst="rect">
            <a:avLst/>
          </a:prstGeom>
          <a:solidFill>
            <a:schemeClr val="accent3">
              <a:lumOff val="44000"/>
            </a:schemeClr>
          </a:solidFill>
          <a:ln w="25400">
            <a:solidFill>
              <a:srgbClr val="427F8D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1900">
                <a:solidFill>
                  <a:srgbClr val="376772"/>
                </a:solidFill>
              </a:defRPr>
            </a:lvl1pPr>
          </a:lstStyle>
          <a:p>
            <a:pPr rtl="0">
              <a:defRPr/>
            </a:pPr>
            <a:r>
              <a:t>خلق الله سبحانه وتعالى الكون في توازن </a:t>
            </a:r>
          </a:p>
        </p:txBody>
      </p:sp>
      <p:pic>
        <p:nvPicPr>
          <p:cNvPr id="1124" name="IMG_4589.jpeg" descr="IMG_4589.jpeg"/>
          <p:cNvPicPr>
            <a:picLocks noChangeAspect="1"/>
          </p:cNvPicPr>
          <p:nvPr/>
        </p:nvPicPr>
        <p:blipFill>
          <a:blip r:embed="rId10">
            <a:alphaModFix amt="70776"/>
            <a:extLst/>
          </a:blip>
          <a:srcRect l="28133" t="28529" r="28439" b="28125"/>
          <a:stretch>
            <a:fillRect/>
          </a:stretch>
        </p:blipFill>
        <p:spPr>
          <a:xfrm>
            <a:off x="1296632" y="2290138"/>
            <a:ext cx="608790" cy="6076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229" h="21560" fill="norm" stroke="1" extrusionOk="0">
                <a:moveTo>
                  <a:pt x="10064" y="0"/>
                </a:moveTo>
                <a:cubicBezTo>
                  <a:pt x="8122" y="9"/>
                  <a:pt x="7938" y="30"/>
                  <a:pt x="6886" y="423"/>
                </a:cubicBezTo>
                <a:cubicBezTo>
                  <a:pt x="1542" y="2414"/>
                  <a:pt x="-1268" y="8576"/>
                  <a:pt x="556" y="14293"/>
                </a:cubicBezTo>
                <a:cubicBezTo>
                  <a:pt x="1725" y="17955"/>
                  <a:pt x="4641" y="20671"/>
                  <a:pt x="8205" y="21418"/>
                </a:cubicBezTo>
                <a:cubicBezTo>
                  <a:pt x="8517" y="21483"/>
                  <a:pt x="9376" y="21551"/>
                  <a:pt x="10117" y="21559"/>
                </a:cubicBezTo>
                <a:cubicBezTo>
                  <a:pt x="13038" y="21589"/>
                  <a:pt x="15661" y="20391"/>
                  <a:pt x="17595" y="18151"/>
                </a:cubicBezTo>
                <a:cubicBezTo>
                  <a:pt x="19564" y="15869"/>
                  <a:pt x="20332" y="13547"/>
                  <a:pt x="20219" y="10265"/>
                </a:cubicBezTo>
                <a:cubicBezTo>
                  <a:pt x="20149" y="8225"/>
                  <a:pt x="19919" y="7239"/>
                  <a:pt x="19072" y="5478"/>
                </a:cubicBezTo>
                <a:cubicBezTo>
                  <a:pt x="18293" y="3858"/>
                  <a:pt x="16505" y="1991"/>
                  <a:pt x="14931" y="1141"/>
                </a:cubicBezTo>
                <a:cubicBezTo>
                  <a:pt x="13088" y="145"/>
                  <a:pt x="12455" y="-11"/>
                  <a:pt x="10064" y="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r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750"/>
                                        <p:tgtEl>
                                          <p:spTgt spid="1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6" dur="750"/>
                                        <p:tgtEl>
                                          <p:spTgt spid="1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1" dur="750"/>
                                        <p:tgtEl>
                                          <p:spTgt spid="1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20" grpId="3"/>
      <p:bldP build="whole" bldLvl="1" animBg="1" rev="0" advAuto="0" spid="1122" grpId="1"/>
      <p:bldP build="whole" bldLvl="1" animBg="1" rev="0" advAuto="0" spid="1123" grpId="4"/>
      <p:bldP build="whole" bldLvl="1" animBg="1" rev="0" advAuto="0" spid="1117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7" b="0"/>
          <a:stretch>
            <a:fillRect/>
          </a:stretch>
        </p:blipFill>
        <p:spPr>
          <a:xfrm rot="5400000">
            <a:off x="6156091" y="2724299"/>
            <a:ext cx="4373419" cy="3161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7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8" b="0"/>
          <a:stretch>
            <a:fillRect/>
          </a:stretch>
        </p:blipFill>
        <p:spPr>
          <a:xfrm rot="10800000">
            <a:off x="6746388" y="753602"/>
            <a:ext cx="2454525" cy="177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8" name="Google Shape;390;p16" descr="Google Shape;390;p16"/>
          <p:cNvPicPr>
            <a:picLocks noChangeAspect="1"/>
          </p:cNvPicPr>
          <p:nvPr/>
        </p:nvPicPr>
        <p:blipFill>
          <a:blip r:embed="rId3">
            <a:alphaModFix amt="86000"/>
            <a:extLst/>
          </a:blip>
          <a:srcRect l="0" t="0" r="9370" b="0"/>
          <a:stretch>
            <a:fillRect/>
          </a:stretch>
        </p:blipFill>
        <p:spPr>
          <a:xfrm rot="16200000">
            <a:off x="6204991" y="2877154"/>
            <a:ext cx="4327735" cy="1619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9" name="IMG_5931.jpeg" descr="IMG_5931.jpeg"/>
          <p:cNvPicPr>
            <a:picLocks noChangeAspect="1"/>
          </p:cNvPicPr>
          <p:nvPr/>
        </p:nvPicPr>
        <p:blipFill>
          <a:blip r:embed="rId4">
            <a:extLst/>
          </a:blip>
          <a:srcRect l="5175" t="7099" r="6943" b="12803"/>
          <a:stretch>
            <a:fillRect/>
          </a:stretch>
        </p:blipFill>
        <p:spPr>
          <a:xfrm>
            <a:off x="68858" y="4809403"/>
            <a:ext cx="260352" cy="259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66" fill="norm" stroke="1" extrusionOk="0">
                <a:moveTo>
                  <a:pt x="10865" y="0"/>
                </a:moveTo>
                <a:cubicBezTo>
                  <a:pt x="9554" y="-2"/>
                  <a:pt x="9301" y="-1"/>
                  <a:pt x="8659" y="132"/>
                </a:cubicBezTo>
                <a:cubicBezTo>
                  <a:pt x="5996" y="684"/>
                  <a:pt x="3682" y="2192"/>
                  <a:pt x="2107" y="4348"/>
                </a:cubicBezTo>
                <a:cubicBezTo>
                  <a:pt x="710" y="6262"/>
                  <a:pt x="0" y="8519"/>
                  <a:pt x="0" y="10771"/>
                </a:cubicBezTo>
                <a:cubicBezTo>
                  <a:pt x="0" y="13023"/>
                  <a:pt x="710" y="15281"/>
                  <a:pt x="2107" y="17194"/>
                </a:cubicBezTo>
                <a:cubicBezTo>
                  <a:pt x="3790" y="19499"/>
                  <a:pt x="6304" y="21032"/>
                  <a:pt x="9153" y="21476"/>
                </a:cubicBezTo>
                <a:cubicBezTo>
                  <a:pt x="9812" y="21579"/>
                  <a:pt x="11527" y="21598"/>
                  <a:pt x="12248" y="21509"/>
                </a:cubicBezTo>
                <a:cubicBezTo>
                  <a:pt x="13861" y="21310"/>
                  <a:pt x="15457" y="20699"/>
                  <a:pt x="16956" y="19698"/>
                </a:cubicBezTo>
                <a:cubicBezTo>
                  <a:pt x="17832" y="19113"/>
                  <a:pt x="19050" y="17906"/>
                  <a:pt x="19656" y="17029"/>
                </a:cubicBezTo>
                <a:cubicBezTo>
                  <a:pt x="20531" y="15764"/>
                  <a:pt x="21125" y="14345"/>
                  <a:pt x="21434" y="12813"/>
                </a:cubicBezTo>
                <a:cubicBezTo>
                  <a:pt x="21560" y="12190"/>
                  <a:pt x="21600" y="11903"/>
                  <a:pt x="21599" y="10738"/>
                </a:cubicBezTo>
                <a:cubicBezTo>
                  <a:pt x="21598" y="9571"/>
                  <a:pt x="21560" y="9293"/>
                  <a:pt x="21434" y="8696"/>
                </a:cubicBezTo>
                <a:cubicBezTo>
                  <a:pt x="21209" y="7631"/>
                  <a:pt x="20951" y="6917"/>
                  <a:pt x="20479" y="5962"/>
                </a:cubicBezTo>
                <a:cubicBezTo>
                  <a:pt x="19388" y="3750"/>
                  <a:pt x="17706" y="2054"/>
                  <a:pt x="15475" y="988"/>
                </a:cubicBezTo>
                <a:cubicBezTo>
                  <a:pt x="14646" y="593"/>
                  <a:pt x="13860" y="325"/>
                  <a:pt x="12972" y="132"/>
                </a:cubicBezTo>
                <a:cubicBezTo>
                  <a:pt x="12413" y="10"/>
                  <a:pt x="12147" y="2"/>
                  <a:pt x="10865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130" name="IMG_2367.png" descr="IMG_2367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31603" y="236253"/>
            <a:ext cx="564747" cy="451799"/>
          </a:xfrm>
          <a:prstGeom prst="rect">
            <a:avLst/>
          </a:prstGeom>
          <a:ln w="12700">
            <a:miter lim="400000"/>
          </a:ln>
        </p:spPr>
      </p:pic>
      <p:sp>
        <p:nvSpPr>
          <p:cNvPr id="1131" name="١٢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١٢</a:t>
            </a:r>
          </a:p>
        </p:txBody>
      </p:sp>
      <p:pic>
        <p:nvPicPr>
          <p:cNvPr id="1132" name="IMG_6327.png" descr="IMG_6327.png"/>
          <p:cNvPicPr>
            <a:picLocks noChangeAspect="1"/>
          </p:cNvPicPr>
          <p:nvPr/>
        </p:nvPicPr>
        <p:blipFill>
          <a:blip r:embed="rId6">
            <a:extLst/>
          </a:blip>
          <a:srcRect l="42762" t="18399" r="30728" b="53165"/>
          <a:stretch>
            <a:fillRect/>
          </a:stretch>
        </p:blipFill>
        <p:spPr>
          <a:xfrm>
            <a:off x="3205322" y="1035804"/>
            <a:ext cx="3540940" cy="284860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3" name="IMG_6327.png" descr="IMG_6327.png"/>
          <p:cNvPicPr>
            <a:picLocks noChangeAspect="1"/>
          </p:cNvPicPr>
          <p:nvPr/>
        </p:nvPicPr>
        <p:blipFill>
          <a:blip r:embed="rId6">
            <a:extLst/>
          </a:blip>
          <a:srcRect l="20242" t="20759" r="56932" b="54107"/>
          <a:stretch>
            <a:fillRect/>
          </a:stretch>
        </p:blipFill>
        <p:spPr>
          <a:xfrm>
            <a:off x="456772" y="979504"/>
            <a:ext cx="2690853" cy="2222274"/>
          </a:xfrm>
          <a:prstGeom prst="rect">
            <a:avLst/>
          </a:prstGeom>
          <a:ln w="12700">
            <a:miter lim="400000"/>
          </a:ln>
        </p:spPr>
      </p:pic>
      <p:sp>
        <p:nvSpPr>
          <p:cNvPr id="1134" name="مستطيل مستدير الزوايا"/>
          <p:cNvSpPr/>
          <p:nvPr/>
        </p:nvSpPr>
        <p:spPr>
          <a:xfrm>
            <a:off x="4140532" y="2526705"/>
            <a:ext cx="1493816" cy="273104"/>
          </a:xfrm>
          <a:prstGeom prst="roundRect">
            <a:avLst>
              <a:gd name="adj" fmla="val 50000"/>
            </a:avLst>
          </a:prstGeom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r"/>
      </p:transition>
    </mc:Choice>
    <mc:Fallback>
      <p:transition spd="fast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7" b="0"/>
          <a:stretch>
            <a:fillRect/>
          </a:stretch>
        </p:blipFill>
        <p:spPr>
          <a:xfrm rot="5400000">
            <a:off x="6156091" y="2724299"/>
            <a:ext cx="4373419" cy="3161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7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8" b="0"/>
          <a:stretch>
            <a:fillRect/>
          </a:stretch>
        </p:blipFill>
        <p:spPr>
          <a:xfrm rot="10800000">
            <a:off x="6746388" y="753602"/>
            <a:ext cx="2454525" cy="177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8" name="Google Shape;390;p16" descr="Google Shape;390;p16"/>
          <p:cNvPicPr>
            <a:picLocks noChangeAspect="1"/>
          </p:cNvPicPr>
          <p:nvPr/>
        </p:nvPicPr>
        <p:blipFill>
          <a:blip r:embed="rId3">
            <a:alphaModFix amt="86000"/>
            <a:extLst/>
          </a:blip>
          <a:srcRect l="0" t="0" r="9370" b="0"/>
          <a:stretch>
            <a:fillRect/>
          </a:stretch>
        </p:blipFill>
        <p:spPr>
          <a:xfrm rot="16200000">
            <a:off x="6204991" y="2877154"/>
            <a:ext cx="4327735" cy="1619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9" name="IMG_5931.jpeg" descr="IMG_5931.jpeg"/>
          <p:cNvPicPr>
            <a:picLocks noChangeAspect="1"/>
          </p:cNvPicPr>
          <p:nvPr/>
        </p:nvPicPr>
        <p:blipFill>
          <a:blip r:embed="rId4">
            <a:extLst/>
          </a:blip>
          <a:srcRect l="5175" t="7099" r="6943" b="12803"/>
          <a:stretch>
            <a:fillRect/>
          </a:stretch>
        </p:blipFill>
        <p:spPr>
          <a:xfrm>
            <a:off x="68858" y="4809403"/>
            <a:ext cx="260352" cy="259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66" fill="norm" stroke="1" extrusionOk="0">
                <a:moveTo>
                  <a:pt x="10865" y="0"/>
                </a:moveTo>
                <a:cubicBezTo>
                  <a:pt x="9554" y="-2"/>
                  <a:pt x="9301" y="-1"/>
                  <a:pt x="8659" y="132"/>
                </a:cubicBezTo>
                <a:cubicBezTo>
                  <a:pt x="5996" y="684"/>
                  <a:pt x="3682" y="2192"/>
                  <a:pt x="2107" y="4348"/>
                </a:cubicBezTo>
                <a:cubicBezTo>
                  <a:pt x="710" y="6262"/>
                  <a:pt x="0" y="8519"/>
                  <a:pt x="0" y="10771"/>
                </a:cubicBezTo>
                <a:cubicBezTo>
                  <a:pt x="0" y="13023"/>
                  <a:pt x="710" y="15281"/>
                  <a:pt x="2107" y="17194"/>
                </a:cubicBezTo>
                <a:cubicBezTo>
                  <a:pt x="3790" y="19499"/>
                  <a:pt x="6304" y="21032"/>
                  <a:pt x="9153" y="21476"/>
                </a:cubicBezTo>
                <a:cubicBezTo>
                  <a:pt x="9812" y="21579"/>
                  <a:pt x="11527" y="21598"/>
                  <a:pt x="12248" y="21509"/>
                </a:cubicBezTo>
                <a:cubicBezTo>
                  <a:pt x="13861" y="21310"/>
                  <a:pt x="15457" y="20699"/>
                  <a:pt x="16956" y="19698"/>
                </a:cubicBezTo>
                <a:cubicBezTo>
                  <a:pt x="17832" y="19113"/>
                  <a:pt x="19050" y="17906"/>
                  <a:pt x="19656" y="17029"/>
                </a:cubicBezTo>
                <a:cubicBezTo>
                  <a:pt x="20531" y="15764"/>
                  <a:pt x="21125" y="14345"/>
                  <a:pt x="21434" y="12813"/>
                </a:cubicBezTo>
                <a:cubicBezTo>
                  <a:pt x="21560" y="12190"/>
                  <a:pt x="21600" y="11903"/>
                  <a:pt x="21599" y="10738"/>
                </a:cubicBezTo>
                <a:cubicBezTo>
                  <a:pt x="21598" y="9571"/>
                  <a:pt x="21560" y="9293"/>
                  <a:pt x="21434" y="8696"/>
                </a:cubicBezTo>
                <a:cubicBezTo>
                  <a:pt x="21209" y="7631"/>
                  <a:pt x="20951" y="6917"/>
                  <a:pt x="20479" y="5962"/>
                </a:cubicBezTo>
                <a:cubicBezTo>
                  <a:pt x="19388" y="3750"/>
                  <a:pt x="17706" y="2054"/>
                  <a:pt x="15475" y="988"/>
                </a:cubicBezTo>
                <a:cubicBezTo>
                  <a:pt x="14646" y="593"/>
                  <a:pt x="13860" y="325"/>
                  <a:pt x="12972" y="132"/>
                </a:cubicBezTo>
                <a:cubicBezTo>
                  <a:pt x="12413" y="10"/>
                  <a:pt x="12147" y="2"/>
                  <a:pt x="10865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140" name="IMG_2367.png" descr="IMG_2367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31603" y="236253"/>
            <a:ext cx="564747" cy="451799"/>
          </a:xfrm>
          <a:prstGeom prst="rect">
            <a:avLst/>
          </a:prstGeom>
          <a:ln w="12700">
            <a:miter lim="400000"/>
          </a:ln>
        </p:spPr>
      </p:pic>
      <p:sp>
        <p:nvSpPr>
          <p:cNvPr id="1141" name="١٢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١٢</a:t>
            </a:r>
          </a:p>
        </p:txBody>
      </p:sp>
      <p:pic>
        <p:nvPicPr>
          <p:cNvPr id="1142" name="IMG_6327.png" descr="IMG_6327.png"/>
          <p:cNvPicPr>
            <a:picLocks noChangeAspect="1"/>
          </p:cNvPicPr>
          <p:nvPr/>
        </p:nvPicPr>
        <p:blipFill>
          <a:blip r:embed="rId6">
            <a:extLst/>
          </a:blip>
          <a:srcRect l="46767" t="55608" r="48288" b="40395"/>
          <a:stretch>
            <a:fillRect/>
          </a:stretch>
        </p:blipFill>
        <p:spPr>
          <a:xfrm>
            <a:off x="4771704" y="995126"/>
            <a:ext cx="818982" cy="49639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143" name="IMG_6327.png" descr="IMG_6327.png"/>
          <p:cNvPicPr>
            <a:picLocks noChangeAspect="1"/>
          </p:cNvPicPr>
          <p:nvPr/>
        </p:nvPicPr>
        <p:blipFill>
          <a:blip r:embed="rId6">
            <a:extLst/>
          </a:blip>
          <a:srcRect l="36328" t="56098" r="56247" b="40313"/>
          <a:stretch>
            <a:fillRect/>
          </a:stretch>
        </p:blipFill>
        <p:spPr>
          <a:xfrm>
            <a:off x="1217140" y="1020527"/>
            <a:ext cx="1229811" cy="44572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146" name="جملة مفتوحة"/>
          <p:cNvGrpSpPr/>
          <p:nvPr/>
        </p:nvGrpSpPr>
        <p:grpSpPr>
          <a:xfrm>
            <a:off x="3818829" y="2630291"/>
            <a:ext cx="1995866" cy="342901"/>
            <a:chOff x="0" y="0"/>
            <a:chExt cx="1995865" cy="342900"/>
          </a:xfrm>
        </p:grpSpPr>
        <p:sp>
          <p:nvSpPr>
            <p:cNvPr id="1145" name="جملة مفتوحة"/>
            <p:cNvSpPr txBox="1"/>
            <p:nvPr/>
          </p:nvSpPr>
          <p:spPr>
            <a:xfrm>
              <a:off x="6350" y="6350"/>
              <a:ext cx="1983166" cy="330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sz="2300">
                  <a:solidFill>
                    <a:srgbClr val="FF4015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 rtl="0">
                <a:defRPr/>
              </a:pPr>
              <a:r>
                <a:t>جملة مفتوحة </a:t>
              </a:r>
            </a:p>
          </p:txBody>
        </p:sp>
        <p:pic>
          <p:nvPicPr>
            <p:cNvPr id="1144" name="جملة مفتوحة جملة مفتوحة " descr="جملة مفتوحة جملة مفتوحة 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1995866" cy="342900"/>
            </a:xfrm>
            <a:prstGeom prst="rect">
              <a:avLst/>
            </a:prstGeom>
            <a:effectLst/>
          </p:spPr>
        </p:pic>
      </p:grpSp>
      <p:sp>
        <p:nvSpPr>
          <p:cNvPr id="1147" name="الجملة الرياضية التي تحتوي على عبارات جبرية ورموز هي"/>
          <p:cNvSpPr txBox="1"/>
          <p:nvPr/>
        </p:nvSpPr>
        <p:spPr>
          <a:xfrm>
            <a:off x="3813021" y="2002988"/>
            <a:ext cx="2243692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2300">
                <a:solidFill>
                  <a:srgbClr val="474747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 الجملة الرياضية التي تحتوي على عبارات جبرية ورموز هي </a:t>
            </a:r>
          </a:p>
        </p:txBody>
      </p:sp>
      <p:sp>
        <p:nvSpPr>
          <p:cNvPr id="1148" name="عبارة جبرية"/>
          <p:cNvSpPr txBox="1"/>
          <p:nvPr/>
        </p:nvSpPr>
        <p:spPr>
          <a:xfrm>
            <a:off x="4083978" y="1636231"/>
            <a:ext cx="2122574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3000">
                <a:solidFill>
                  <a:srgbClr val="669D34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عبارة جبرية </a:t>
            </a:r>
          </a:p>
        </p:txBody>
      </p:sp>
      <p:sp>
        <p:nvSpPr>
          <p:cNvPr id="1149" name="ما الفرق بين"/>
          <p:cNvSpPr txBox="1"/>
          <p:nvPr/>
        </p:nvSpPr>
        <p:spPr>
          <a:xfrm>
            <a:off x="2732704" y="987152"/>
            <a:ext cx="1711294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rgbClr val="E22400"/>
                </a:solidFill>
              </a:defRPr>
            </a:lvl1pPr>
          </a:lstStyle>
          <a:p>
            <a:pPr rtl="0">
              <a:defRPr/>
            </a:pPr>
            <a:r>
              <a:t>ما الفرق بين </a:t>
            </a:r>
          </a:p>
        </p:txBody>
      </p:sp>
      <p:sp>
        <p:nvSpPr>
          <p:cNvPr id="1150" name="Google Shape;4406;p94"/>
          <p:cNvSpPr/>
          <p:nvPr/>
        </p:nvSpPr>
        <p:spPr>
          <a:xfrm rot="5400000">
            <a:off x="5015572" y="1381955"/>
            <a:ext cx="331414" cy="383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3" h="21600" fill="norm" stroke="1" extrusionOk="0">
                <a:moveTo>
                  <a:pt x="13768" y="21600"/>
                </a:moveTo>
                <a:cubicBezTo>
                  <a:pt x="13266" y="21600"/>
                  <a:pt x="12772" y="21318"/>
                  <a:pt x="12380" y="20755"/>
                </a:cubicBezTo>
                <a:cubicBezTo>
                  <a:pt x="11588" y="19618"/>
                  <a:pt x="11588" y="17827"/>
                  <a:pt x="12380" y="16690"/>
                </a:cubicBezTo>
                <a:lnTo>
                  <a:pt x="13854" y="14584"/>
                </a:lnTo>
                <a:cubicBezTo>
                  <a:pt x="14081" y="14257"/>
                  <a:pt x="13909" y="13694"/>
                  <a:pt x="13626" y="13694"/>
                </a:cubicBezTo>
                <a:lnTo>
                  <a:pt x="1976" y="13694"/>
                </a:lnTo>
                <a:cubicBezTo>
                  <a:pt x="902" y="13694"/>
                  <a:pt x="0" y="12388"/>
                  <a:pt x="0" y="10766"/>
                </a:cubicBezTo>
                <a:cubicBezTo>
                  <a:pt x="0" y="9223"/>
                  <a:pt x="902" y="7917"/>
                  <a:pt x="1976" y="7917"/>
                </a:cubicBezTo>
                <a:lnTo>
                  <a:pt x="13626" y="7917"/>
                </a:lnTo>
                <a:cubicBezTo>
                  <a:pt x="13909" y="7917"/>
                  <a:pt x="14081" y="7354"/>
                  <a:pt x="13854" y="7027"/>
                </a:cubicBezTo>
                <a:lnTo>
                  <a:pt x="12380" y="4921"/>
                </a:lnTo>
                <a:cubicBezTo>
                  <a:pt x="11588" y="3784"/>
                  <a:pt x="11588" y="1993"/>
                  <a:pt x="12380" y="856"/>
                </a:cubicBezTo>
                <a:cubicBezTo>
                  <a:pt x="12780" y="293"/>
                  <a:pt x="13289" y="0"/>
                  <a:pt x="13791" y="0"/>
                </a:cubicBezTo>
                <a:cubicBezTo>
                  <a:pt x="14301" y="0"/>
                  <a:pt x="14810" y="293"/>
                  <a:pt x="15210" y="856"/>
                </a:cubicBezTo>
                <a:lnTo>
                  <a:pt x="20973" y="9145"/>
                </a:lnTo>
                <a:cubicBezTo>
                  <a:pt x="21600" y="10034"/>
                  <a:pt x="21600" y="11498"/>
                  <a:pt x="20973" y="12467"/>
                </a:cubicBezTo>
                <a:lnTo>
                  <a:pt x="15210" y="20677"/>
                </a:lnTo>
                <a:cubicBezTo>
                  <a:pt x="14802" y="21296"/>
                  <a:pt x="14285" y="21600"/>
                  <a:pt x="13768" y="21600"/>
                </a:cubicBezTo>
                <a:close/>
              </a:path>
            </a:pathLst>
          </a:custGeom>
          <a:solidFill>
            <a:srgbClr val="016E8F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151" name="معادلة"/>
          <p:cNvSpPr txBox="1"/>
          <p:nvPr/>
        </p:nvSpPr>
        <p:spPr>
          <a:xfrm>
            <a:off x="1327075" y="1662212"/>
            <a:ext cx="1173803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3000">
                <a:solidFill>
                  <a:srgbClr val="76BB40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معادلة </a:t>
            </a:r>
          </a:p>
        </p:txBody>
      </p:sp>
      <p:sp>
        <p:nvSpPr>
          <p:cNvPr id="1152" name="Google Shape;4406;p94"/>
          <p:cNvSpPr/>
          <p:nvPr/>
        </p:nvSpPr>
        <p:spPr>
          <a:xfrm rot="5400000">
            <a:off x="1748270" y="1306524"/>
            <a:ext cx="331413" cy="383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3" h="21600" fill="norm" stroke="1" extrusionOk="0">
                <a:moveTo>
                  <a:pt x="13768" y="21600"/>
                </a:moveTo>
                <a:cubicBezTo>
                  <a:pt x="13266" y="21600"/>
                  <a:pt x="12772" y="21318"/>
                  <a:pt x="12380" y="20755"/>
                </a:cubicBezTo>
                <a:cubicBezTo>
                  <a:pt x="11588" y="19618"/>
                  <a:pt x="11588" y="17827"/>
                  <a:pt x="12380" y="16690"/>
                </a:cubicBezTo>
                <a:lnTo>
                  <a:pt x="13854" y="14584"/>
                </a:lnTo>
                <a:cubicBezTo>
                  <a:pt x="14081" y="14257"/>
                  <a:pt x="13909" y="13694"/>
                  <a:pt x="13626" y="13694"/>
                </a:cubicBezTo>
                <a:lnTo>
                  <a:pt x="1976" y="13694"/>
                </a:lnTo>
                <a:cubicBezTo>
                  <a:pt x="902" y="13694"/>
                  <a:pt x="0" y="12388"/>
                  <a:pt x="0" y="10766"/>
                </a:cubicBezTo>
                <a:cubicBezTo>
                  <a:pt x="0" y="9223"/>
                  <a:pt x="902" y="7917"/>
                  <a:pt x="1976" y="7917"/>
                </a:cubicBezTo>
                <a:lnTo>
                  <a:pt x="13626" y="7917"/>
                </a:lnTo>
                <a:cubicBezTo>
                  <a:pt x="13909" y="7917"/>
                  <a:pt x="14081" y="7354"/>
                  <a:pt x="13854" y="7027"/>
                </a:cubicBezTo>
                <a:lnTo>
                  <a:pt x="12380" y="4921"/>
                </a:lnTo>
                <a:cubicBezTo>
                  <a:pt x="11588" y="3784"/>
                  <a:pt x="11588" y="1993"/>
                  <a:pt x="12380" y="856"/>
                </a:cubicBezTo>
                <a:cubicBezTo>
                  <a:pt x="12780" y="293"/>
                  <a:pt x="13289" y="0"/>
                  <a:pt x="13791" y="0"/>
                </a:cubicBezTo>
                <a:cubicBezTo>
                  <a:pt x="14301" y="0"/>
                  <a:pt x="14810" y="293"/>
                  <a:pt x="15210" y="856"/>
                </a:cubicBezTo>
                <a:lnTo>
                  <a:pt x="20973" y="9145"/>
                </a:lnTo>
                <a:cubicBezTo>
                  <a:pt x="21600" y="10034"/>
                  <a:pt x="21600" y="11498"/>
                  <a:pt x="20973" y="12467"/>
                </a:cubicBezTo>
                <a:lnTo>
                  <a:pt x="15210" y="20677"/>
                </a:lnTo>
                <a:cubicBezTo>
                  <a:pt x="14802" y="21296"/>
                  <a:pt x="14285" y="21600"/>
                  <a:pt x="13768" y="21600"/>
                </a:cubicBezTo>
                <a:close/>
              </a:path>
            </a:pathLst>
          </a:custGeom>
          <a:solidFill>
            <a:srgbClr val="016E8F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153" name="اذا احتوت الجملة الرياضية على اشارة = فانها تسمى"/>
          <p:cNvSpPr txBox="1"/>
          <p:nvPr/>
        </p:nvSpPr>
        <p:spPr>
          <a:xfrm>
            <a:off x="1006521" y="2002988"/>
            <a:ext cx="2098910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2300">
                <a:solidFill>
                  <a:srgbClr val="474747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اذا احتوت الجملة الرياضية على اشارة = فانها تسمى </a:t>
            </a:r>
          </a:p>
        </p:txBody>
      </p:sp>
      <p:grpSp>
        <p:nvGrpSpPr>
          <p:cNvPr id="1156" name="معادلة"/>
          <p:cNvGrpSpPr/>
          <p:nvPr/>
        </p:nvGrpSpPr>
        <p:grpSpPr>
          <a:xfrm>
            <a:off x="1217141" y="2630291"/>
            <a:ext cx="1567329" cy="342901"/>
            <a:chOff x="0" y="0"/>
            <a:chExt cx="1567328" cy="342900"/>
          </a:xfrm>
        </p:grpSpPr>
        <p:sp>
          <p:nvSpPr>
            <p:cNvPr id="1155" name="معادلة"/>
            <p:cNvSpPr txBox="1"/>
            <p:nvPr/>
          </p:nvSpPr>
          <p:spPr>
            <a:xfrm>
              <a:off x="6350" y="6350"/>
              <a:ext cx="1554629" cy="330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sz="2300">
                  <a:solidFill>
                    <a:srgbClr val="008CB4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 rtl="0">
                <a:defRPr/>
              </a:pPr>
              <a:r>
                <a:t>معادلة </a:t>
              </a:r>
            </a:p>
          </p:txBody>
        </p:sp>
        <p:pic>
          <p:nvPicPr>
            <p:cNvPr id="1154" name="معادلة معادلة " descr="معادلة معادلة 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0"/>
              <a:ext cx="1567329" cy="342900"/>
            </a:xfrm>
            <a:prstGeom prst="rect">
              <a:avLst/>
            </a:prstGeom>
            <a:effectLst/>
          </p:spPr>
        </p:pic>
      </p:grpSp>
      <p:grpSp>
        <p:nvGrpSpPr>
          <p:cNvPr id="1159" name="Google Shape;4678;p94"/>
          <p:cNvGrpSpPr/>
          <p:nvPr/>
        </p:nvGrpSpPr>
        <p:grpSpPr>
          <a:xfrm>
            <a:off x="5808519" y="2362798"/>
            <a:ext cx="540486" cy="534987"/>
            <a:chOff x="0" y="0"/>
            <a:chExt cx="540484" cy="534986"/>
          </a:xfrm>
        </p:grpSpPr>
        <p:sp>
          <p:nvSpPr>
            <p:cNvPr id="1157" name="شكل"/>
            <p:cNvSpPr/>
            <p:nvPr/>
          </p:nvSpPr>
          <p:spPr>
            <a:xfrm flipH="1">
              <a:off x="0" y="0"/>
              <a:ext cx="540485" cy="5349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5" h="21600" fill="norm" stroke="1" extrusionOk="0">
                  <a:moveTo>
                    <a:pt x="5" y="6818"/>
                  </a:moveTo>
                  <a:cubicBezTo>
                    <a:pt x="5" y="9927"/>
                    <a:pt x="5863" y="12642"/>
                    <a:pt x="14247" y="13419"/>
                  </a:cubicBezTo>
                  <a:lnTo>
                    <a:pt x="14247" y="10692"/>
                  </a:lnTo>
                  <a:lnTo>
                    <a:pt x="18995" y="16362"/>
                  </a:lnTo>
                  <a:lnTo>
                    <a:pt x="14247" y="21600"/>
                  </a:lnTo>
                  <a:lnTo>
                    <a:pt x="14247" y="18873"/>
                  </a:lnTo>
                  <a:cubicBezTo>
                    <a:pt x="5863" y="18096"/>
                    <a:pt x="5" y="15381"/>
                    <a:pt x="5" y="12272"/>
                  </a:cubicBezTo>
                  <a:close/>
                  <a:moveTo>
                    <a:pt x="18995" y="5454"/>
                  </a:moveTo>
                  <a:cubicBezTo>
                    <a:pt x="11444" y="5454"/>
                    <a:pt x="4611" y="7060"/>
                    <a:pt x="1590" y="9545"/>
                  </a:cubicBezTo>
                  <a:cubicBezTo>
                    <a:pt x="-2605" y="6094"/>
                    <a:pt x="1787" y="2075"/>
                    <a:pt x="11399" y="569"/>
                  </a:cubicBezTo>
                  <a:cubicBezTo>
                    <a:pt x="13795" y="194"/>
                    <a:pt x="16381" y="0"/>
                    <a:pt x="18995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8" name="شكل"/>
            <p:cNvSpPr/>
            <p:nvPr/>
          </p:nvSpPr>
          <p:spPr>
            <a:xfrm flipH="1">
              <a:off x="0" y="0"/>
              <a:ext cx="540485" cy="2364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5" h="21600" fill="norm" stroke="1" extrusionOk="0">
                  <a:moveTo>
                    <a:pt x="18995" y="12343"/>
                  </a:moveTo>
                  <a:cubicBezTo>
                    <a:pt x="11444" y="12343"/>
                    <a:pt x="4611" y="15977"/>
                    <a:pt x="1590" y="21600"/>
                  </a:cubicBezTo>
                  <a:cubicBezTo>
                    <a:pt x="-2605" y="13790"/>
                    <a:pt x="1787" y="4696"/>
                    <a:pt x="11399" y="1288"/>
                  </a:cubicBezTo>
                  <a:cubicBezTo>
                    <a:pt x="13795" y="438"/>
                    <a:pt x="16381" y="0"/>
                    <a:pt x="18995" y="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162" name="Google Shape;4677;p94"/>
          <p:cNvGrpSpPr/>
          <p:nvPr/>
        </p:nvGrpSpPr>
        <p:grpSpPr>
          <a:xfrm>
            <a:off x="487794" y="2362798"/>
            <a:ext cx="633990" cy="627541"/>
            <a:chOff x="0" y="0"/>
            <a:chExt cx="633989" cy="627539"/>
          </a:xfrm>
        </p:grpSpPr>
        <p:sp>
          <p:nvSpPr>
            <p:cNvPr id="1160" name="شكل"/>
            <p:cNvSpPr/>
            <p:nvPr/>
          </p:nvSpPr>
          <p:spPr>
            <a:xfrm>
              <a:off x="0" y="0"/>
              <a:ext cx="633990" cy="6275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5" h="21600" fill="norm" stroke="1" extrusionOk="0">
                  <a:moveTo>
                    <a:pt x="5" y="6818"/>
                  </a:moveTo>
                  <a:cubicBezTo>
                    <a:pt x="5" y="9927"/>
                    <a:pt x="5863" y="12642"/>
                    <a:pt x="14247" y="13419"/>
                  </a:cubicBezTo>
                  <a:lnTo>
                    <a:pt x="14247" y="10692"/>
                  </a:lnTo>
                  <a:lnTo>
                    <a:pt x="18995" y="16362"/>
                  </a:lnTo>
                  <a:lnTo>
                    <a:pt x="14247" y="21600"/>
                  </a:lnTo>
                  <a:lnTo>
                    <a:pt x="14247" y="18873"/>
                  </a:lnTo>
                  <a:cubicBezTo>
                    <a:pt x="5863" y="18096"/>
                    <a:pt x="5" y="15381"/>
                    <a:pt x="5" y="12272"/>
                  </a:cubicBezTo>
                  <a:close/>
                  <a:moveTo>
                    <a:pt x="18995" y="5454"/>
                  </a:moveTo>
                  <a:cubicBezTo>
                    <a:pt x="11444" y="5454"/>
                    <a:pt x="4611" y="7060"/>
                    <a:pt x="1590" y="9545"/>
                  </a:cubicBezTo>
                  <a:cubicBezTo>
                    <a:pt x="-2605" y="6094"/>
                    <a:pt x="1787" y="2075"/>
                    <a:pt x="11399" y="569"/>
                  </a:cubicBezTo>
                  <a:cubicBezTo>
                    <a:pt x="13795" y="194"/>
                    <a:pt x="16381" y="0"/>
                    <a:pt x="18995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1" name="شكل"/>
            <p:cNvSpPr/>
            <p:nvPr/>
          </p:nvSpPr>
          <p:spPr>
            <a:xfrm>
              <a:off x="0" y="0"/>
              <a:ext cx="633990" cy="277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5" h="21600" fill="norm" stroke="1" extrusionOk="0">
                  <a:moveTo>
                    <a:pt x="18995" y="12343"/>
                  </a:moveTo>
                  <a:cubicBezTo>
                    <a:pt x="11444" y="12343"/>
                    <a:pt x="4611" y="15977"/>
                    <a:pt x="1590" y="21600"/>
                  </a:cubicBezTo>
                  <a:cubicBezTo>
                    <a:pt x="-2605" y="13790"/>
                    <a:pt x="1787" y="4696"/>
                    <a:pt x="11399" y="1288"/>
                  </a:cubicBezTo>
                  <a:cubicBezTo>
                    <a:pt x="13795" y="438"/>
                    <a:pt x="16381" y="0"/>
                    <a:pt x="18995" y="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169" name="تجميع"/>
          <p:cNvGrpSpPr/>
          <p:nvPr/>
        </p:nvGrpSpPr>
        <p:grpSpPr>
          <a:xfrm>
            <a:off x="6149712" y="921143"/>
            <a:ext cx="596529" cy="596529"/>
            <a:chOff x="0" y="0"/>
            <a:chExt cx="596528" cy="596528"/>
          </a:xfrm>
        </p:grpSpPr>
        <p:grpSp>
          <p:nvGrpSpPr>
            <p:cNvPr id="1165" name="Google Shape;3614;p76"/>
            <p:cNvGrpSpPr/>
            <p:nvPr/>
          </p:nvGrpSpPr>
          <p:grpSpPr>
            <a:xfrm>
              <a:off x="0" y="0"/>
              <a:ext cx="596529" cy="596529"/>
              <a:chOff x="0" y="0"/>
              <a:chExt cx="596528" cy="596528"/>
            </a:xfrm>
          </p:grpSpPr>
          <p:sp>
            <p:nvSpPr>
              <p:cNvPr id="1163" name="Google Shape;3615;p76"/>
              <p:cNvSpPr/>
              <p:nvPr/>
            </p:nvSpPr>
            <p:spPr>
              <a:xfrm>
                <a:off x="-1" y="-1"/>
                <a:ext cx="596530" cy="596530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164" name="Google Shape;3616;p76" descr="Google Shape;3616;p76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>
                <a:off x="14906" y="7094"/>
                <a:ext cx="563008" cy="5630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168" name="تجميع"/>
            <p:cNvGrpSpPr/>
            <p:nvPr/>
          </p:nvGrpSpPr>
          <p:grpSpPr>
            <a:xfrm>
              <a:off x="172415" y="124231"/>
              <a:ext cx="251698" cy="348066"/>
              <a:chOff x="0" y="0"/>
              <a:chExt cx="251696" cy="348065"/>
            </a:xfrm>
          </p:grpSpPr>
          <p:sp>
            <p:nvSpPr>
              <p:cNvPr id="1166" name="Google Shape;3639;p76"/>
              <p:cNvSpPr/>
              <p:nvPr/>
            </p:nvSpPr>
            <p:spPr>
              <a:xfrm>
                <a:off x="0" y="0"/>
                <a:ext cx="251697" cy="2508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684" y="3065"/>
                    </a:moveTo>
                    <a:cubicBezTo>
                      <a:pt x="10280" y="3065"/>
                      <a:pt x="10727" y="3440"/>
                      <a:pt x="10727" y="4038"/>
                    </a:cubicBezTo>
                    <a:cubicBezTo>
                      <a:pt x="10727" y="4560"/>
                      <a:pt x="10280" y="5008"/>
                      <a:pt x="9833" y="5008"/>
                    </a:cubicBezTo>
                    <a:cubicBezTo>
                      <a:pt x="7076" y="5008"/>
                      <a:pt x="4991" y="7250"/>
                      <a:pt x="4842" y="10016"/>
                    </a:cubicBezTo>
                    <a:cubicBezTo>
                      <a:pt x="4842" y="10540"/>
                      <a:pt x="4395" y="10913"/>
                      <a:pt x="3873" y="10913"/>
                    </a:cubicBezTo>
                    <a:cubicBezTo>
                      <a:pt x="3277" y="10913"/>
                      <a:pt x="2830" y="10464"/>
                      <a:pt x="2830" y="10016"/>
                    </a:cubicBezTo>
                    <a:cubicBezTo>
                      <a:pt x="2830" y="6130"/>
                      <a:pt x="5885" y="3141"/>
                      <a:pt x="9684" y="3065"/>
                    </a:cubicBezTo>
                    <a:close/>
                    <a:moveTo>
                      <a:pt x="10800" y="0"/>
                    </a:moveTo>
                    <a:cubicBezTo>
                      <a:pt x="4842" y="0"/>
                      <a:pt x="0" y="4859"/>
                      <a:pt x="0" y="10839"/>
                    </a:cubicBezTo>
                    <a:cubicBezTo>
                      <a:pt x="0" y="14725"/>
                      <a:pt x="2234" y="18238"/>
                      <a:pt x="5511" y="20105"/>
                    </a:cubicBezTo>
                    <a:cubicBezTo>
                      <a:pt x="5809" y="20181"/>
                      <a:pt x="5958" y="20554"/>
                      <a:pt x="5958" y="20929"/>
                    </a:cubicBezTo>
                    <a:lnTo>
                      <a:pt x="5958" y="21600"/>
                    </a:lnTo>
                    <a:lnTo>
                      <a:pt x="15791" y="21600"/>
                    </a:lnTo>
                    <a:lnTo>
                      <a:pt x="15791" y="20929"/>
                    </a:lnTo>
                    <a:cubicBezTo>
                      <a:pt x="15791" y="20630"/>
                      <a:pt x="15940" y="20331"/>
                      <a:pt x="16311" y="20181"/>
                    </a:cubicBezTo>
                    <a:cubicBezTo>
                      <a:pt x="19515" y="18312"/>
                      <a:pt x="21600" y="14874"/>
                      <a:pt x="21600" y="10839"/>
                    </a:cubicBezTo>
                    <a:cubicBezTo>
                      <a:pt x="21600" y="4859"/>
                      <a:pt x="16758" y="76"/>
                      <a:pt x="10800" y="0"/>
                    </a:cubicBezTo>
                    <a:close/>
                  </a:path>
                </a:pathLst>
              </a:custGeom>
              <a:solidFill>
                <a:srgbClr val="FFFBB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67" name="Google Shape;3640;p76"/>
              <p:cNvSpPr/>
              <p:nvPr/>
            </p:nvSpPr>
            <p:spPr>
              <a:xfrm>
                <a:off x="68571" y="273405"/>
                <a:ext cx="113700" cy="746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5276"/>
                    </a:lnTo>
                    <a:cubicBezTo>
                      <a:pt x="0" y="9549"/>
                      <a:pt x="2141" y="13566"/>
                      <a:pt x="4616" y="14817"/>
                    </a:cubicBezTo>
                    <a:cubicBezTo>
                      <a:pt x="5438" y="18834"/>
                      <a:pt x="7914" y="21600"/>
                      <a:pt x="10719" y="21600"/>
                    </a:cubicBezTo>
                    <a:cubicBezTo>
                      <a:pt x="13849" y="21600"/>
                      <a:pt x="16324" y="18834"/>
                      <a:pt x="17146" y="14817"/>
                    </a:cubicBezTo>
                    <a:cubicBezTo>
                      <a:pt x="19784" y="13566"/>
                      <a:pt x="21600" y="9549"/>
                      <a:pt x="21600" y="5276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BB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sp>
        <p:nvSpPr>
          <p:cNvPr id="1170" name="Google Shape;4615;p94"/>
          <p:cNvSpPr/>
          <p:nvPr/>
        </p:nvSpPr>
        <p:spPr>
          <a:xfrm>
            <a:off x="1121783" y="3192181"/>
            <a:ext cx="4693989" cy="17056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600" fill="norm" stroke="1" extrusionOk="0">
                <a:moveTo>
                  <a:pt x="566" y="0"/>
                </a:moveTo>
                <a:cubicBezTo>
                  <a:pt x="254" y="0"/>
                  <a:pt x="0" y="455"/>
                  <a:pt x="0" y="1020"/>
                </a:cubicBezTo>
                <a:lnTo>
                  <a:pt x="0" y="16443"/>
                </a:lnTo>
                <a:cubicBezTo>
                  <a:pt x="-1" y="17005"/>
                  <a:pt x="254" y="17463"/>
                  <a:pt x="566" y="17463"/>
                </a:cubicBezTo>
                <a:lnTo>
                  <a:pt x="17038" y="17463"/>
                </a:lnTo>
                <a:lnTo>
                  <a:pt x="18369" y="21600"/>
                </a:lnTo>
                <a:lnTo>
                  <a:pt x="19700" y="17463"/>
                </a:lnTo>
                <a:lnTo>
                  <a:pt x="21028" y="17463"/>
                </a:lnTo>
                <a:cubicBezTo>
                  <a:pt x="21343" y="17463"/>
                  <a:pt x="21599" y="17008"/>
                  <a:pt x="21599" y="16443"/>
                </a:cubicBezTo>
                <a:lnTo>
                  <a:pt x="21599" y="1020"/>
                </a:lnTo>
                <a:cubicBezTo>
                  <a:pt x="21596" y="455"/>
                  <a:pt x="21343" y="0"/>
                  <a:pt x="21028" y="0"/>
                </a:cubicBezTo>
                <a:close/>
              </a:path>
            </a:pathLst>
          </a:custGeom>
          <a:solidFill>
            <a:srgbClr val="E3E9ED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1171" name="IMG_6328.png" descr="IMG_6328.png"/>
          <p:cNvPicPr>
            <a:picLocks noChangeAspect="1"/>
          </p:cNvPicPr>
          <p:nvPr/>
        </p:nvPicPr>
        <p:blipFill>
          <a:blip r:embed="rId10">
            <a:extLst/>
          </a:blip>
          <a:srcRect l="21497" t="30994" r="30654" b="51504"/>
          <a:stretch>
            <a:fillRect/>
          </a:stretch>
        </p:blipFill>
        <p:spPr>
          <a:xfrm>
            <a:off x="1306205" y="3257395"/>
            <a:ext cx="4325093" cy="118641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1172" name="Google Shape;4616;p94"/>
          <p:cNvSpPr/>
          <p:nvPr/>
        </p:nvSpPr>
        <p:spPr>
          <a:xfrm rot="10800000">
            <a:off x="5588815" y="3192181"/>
            <a:ext cx="935796" cy="14094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fill="norm" stroke="1" extrusionOk="0">
                <a:moveTo>
                  <a:pt x="2258" y="0"/>
                </a:moveTo>
                <a:cubicBezTo>
                  <a:pt x="1013" y="0"/>
                  <a:pt x="0" y="563"/>
                  <a:pt x="0" y="1262"/>
                </a:cubicBezTo>
                <a:lnTo>
                  <a:pt x="0" y="20338"/>
                </a:lnTo>
                <a:cubicBezTo>
                  <a:pt x="-5" y="21034"/>
                  <a:pt x="1013" y="21600"/>
                  <a:pt x="2258" y="21600"/>
                </a:cubicBezTo>
                <a:lnTo>
                  <a:pt x="21595" y="21600"/>
                </a:lnTo>
                <a:lnTo>
                  <a:pt x="21595" y="0"/>
                </a:lnTo>
                <a:close/>
              </a:path>
            </a:pathLst>
          </a:custGeom>
          <a:solidFill>
            <a:srgbClr val="667E92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185" name="تجميع"/>
          <p:cNvGrpSpPr/>
          <p:nvPr/>
        </p:nvGrpSpPr>
        <p:grpSpPr>
          <a:xfrm>
            <a:off x="5721694" y="3263781"/>
            <a:ext cx="186001" cy="1266232"/>
            <a:chOff x="0" y="0"/>
            <a:chExt cx="185999" cy="1266231"/>
          </a:xfrm>
        </p:grpSpPr>
        <p:grpSp>
          <p:nvGrpSpPr>
            <p:cNvPr id="1175" name="Google Shape;3503;p74"/>
            <p:cNvGrpSpPr/>
            <p:nvPr/>
          </p:nvGrpSpPr>
          <p:grpSpPr>
            <a:xfrm>
              <a:off x="-1" y="1102281"/>
              <a:ext cx="163952" cy="163951"/>
              <a:chOff x="0" y="0"/>
              <a:chExt cx="163950" cy="163950"/>
            </a:xfrm>
          </p:grpSpPr>
          <p:sp>
            <p:nvSpPr>
              <p:cNvPr id="1173" name="Google Shape;3505;p74"/>
              <p:cNvSpPr/>
              <p:nvPr/>
            </p:nvSpPr>
            <p:spPr>
              <a:xfrm>
                <a:off x="-1" y="-1"/>
                <a:ext cx="163952" cy="163952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174" name="Google Shape;3506;p74" descr="Google Shape;3506;p74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tretch>
                <a:fillRect/>
              </a:stretch>
            </p:blipFill>
            <p:spPr>
              <a:xfrm>
                <a:off x="4096" y="1949"/>
                <a:ext cx="154739" cy="15473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178" name="Google Shape;3537;p74"/>
            <p:cNvGrpSpPr/>
            <p:nvPr/>
          </p:nvGrpSpPr>
          <p:grpSpPr>
            <a:xfrm>
              <a:off x="22049" y="730381"/>
              <a:ext cx="153927" cy="153927"/>
              <a:chOff x="0" y="0"/>
              <a:chExt cx="153925" cy="153925"/>
            </a:xfrm>
          </p:grpSpPr>
          <p:sp>
            <p:nvSpPr>
              <p:cNvPr id="1176" name="Google Shape;3539;p74"/>
              <p:cNvSpPr/>
              <p:nvPr/>
            </p:nvSpPr>
            <p:spPr>
              <a:xfrm>
                <a:off x="-1" y="-1"/>
                <a:ext cx="153927" cy="153927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177" name="Google Shape;3540;p74" descr="Google Shape;3540;p74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>
                <a:off x="3846" y="1830"/>
                <a:ext cx="145277" cy="14527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181" name="Google Shape;3503;p74"/>
            <p:cNvGrpSpPr/>
            <p:nvPr/>
          </p:nvGrpSpPr>
          <p:grpSpPr>
            <a:xfrm>
              <a:off x="22049" y="348457"/>
              <a:ext cx="163951" cy="163951"/>
              <a:chOff x="0" y="0"/>
              <a:chExt cx="163950" cy="163950"/>
            </a:xfrm>
          </p:grpSpPr>
          <p:sp>
            <p:nvSpPr>
              <p:cNvPr id="1179" name="Google Shape;3505;p74"/>
              <p:cNvSpPr/>
              <p:nvPr/>
            </p:nvSpPr>
            <p:spPr>
              <a:xfrm>
                <a:off x="-1" y="-1"/>
                <a:ext cx="163952" cy="163952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180" name="Google Shape;3506;p74" descr="Google Shape;3506;p74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tretch>
                <a:fillRect/>
              </a:stretch>
            </p:blipFill>
            <p:spPr>
              <a:xfrm>
                <a:off x="4096" y="1949"/>
                <a:ext cx="154739" cy="15473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184" name="Google Shape;3537;p74"/>
            <p:cNvGrpSpPr/>
            <p:nvPr/>
          </p:nvGrpSpPr>
          <p:grpSpPr>
            <a:xfrm>
              <a:off x="10024" y="-1"/>
              <a:ext cx="153927" cy="153927"/>
              <a:chOff x="0" y="0"/>
              <a:chExt cx="153925" cy="153925"/>
            </a:xfrm>
          </p:grpSpPr>
          <p:sp>
            <p:nvSpPr>
              <p:cNvPr id="1182" name="Google Shape;3539;p74"/>
              <p:cNvSpPr/>
              <p:nvPr/>
            </p:nvSpPr>
            <p:spPr>
              <a:xfrm>
                <a:off x="-1" y="-1"/>
                <a:ext cx="153927" cy="153927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183" name="Google Shape;3540;p74" descr="Google Shape;3540;p74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>
                <a:off x="3846" y="1830"/>
                <a:ext cx="145277" cy="14527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1186" name="المفردات"/>
          <p:cNvSpPr txBox="1"/>
          <p:nvPr/>
        </p:nvSpPr>
        <p:spPr>
          <a:xfrm>
            <a:off x="7314741" y="3393363"/>
            <a:ext cx="882684" cy="2960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100">
                <a:solidFill>
                  <a:srgbClr val="11053B"/>
                </a:solidFill>
              </a:defRPr>
            </a:lvl1pPr>
          </a:lstStyle>
          <a:p>
            <a:pPr rtl="0">
              <a:defRPr/>
            </a:pPr>
            <a:r>
              <a:t>المفردات  </a:t>
            </a:r>
          </a:p>
        </p:txBody>
      </p:sp>
      <p:sp>
        <p:nvSpPr>
          <p:cNvPr id="1187" name="الجملة المفتوحة - المعادلة -…"/>
          <p:cNvSpPr txBox="1"/>
          <p:nvPr/>
        </p:nvSpPr>
        <p:spPr>
          <a:xfrm>
            <a:off x="6853842" y="3754364"/>
            <a:ext cx="2073191" cy="769300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solidFill>
              <a:schemeClr val="accent2">
                <a:satOff val="-63299"/>
                <a:lumOff val="-17333"/>
              </a:schemeClr>
            </a:solidFill>
            <a:custDash>
              <a:ds d="600000" sp="600000"/>
            </a:custDash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1300">
                <a:solidFill>
                  <a:srgbClr val="11053B"/>
                </a:solidFill>
              </a:defRPr>
            </a:pPr>
            <a:r>
              <a:t>الجملة المفتوحة - المعادلة -</a:t>
            </a:r>
          </a:p>
          <a:p>
            <a:pPr algn="ctr" rtl="0">
              <a:defRPr b="1" sz="1300">
                <a:solidFill>
                  <a:srgbClr val="11053B"/>
                </a:solidFill>
              </a:defRPr>
            </a:pPr>
            <a:r>
              <a:t>حل الجملة المفتوحه -مجموعة الحل -المجموعة المجموعة- العنصر  - مجموعة التعويض - المتطابقة</a:t>
            </a:r>
          </a:p>
        </p:txBody>
      </p:sp>
      <p:pic>
        <p:nvPicPr>
          <p:cNvPr id="1188" name="Google Shape;4111;p86" descr="Google Shape;4111;p86"/>
          <p:cNvPicPr>
            <a:picLocks noChangeAspect="1"/>
          </p:cNvPicPr>
          <p:nvPr/>
        </p:nvPicPr>
        <p:blipFill>
          <a:blip r:embed="rId12">
            <a:alphaModFix amt="46347"/>
            <a:extLst/>
          </a:blip>
          <a:stretch>
            <a:fillRect/>
          </a:stretch>
        </p:blipFill>
        <p:spPr>
          <a:xfrm>
            <a:off x="6863436" y="3358188"/>
            <a:ext cx="1785293" cy="3353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r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1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1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1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Class="entr" nodeType="afterEffect" presetSubtype="1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1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1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Class="entr" nodeType="afterEffect" presetSubtype="0" presetID="1" grpId="6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Class="entr" nodeType="afterEffect" presetSubtype="1" presetID="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Class="entr" nodeType="afterEffect" presetSubtype="0" presetID="1" grpId="8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1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Class="entr" nodeType="clickEffect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1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afterEffect" presetSubtype="10" presetID="19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1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1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Class="entr" nodeType="clickEffect" presetSubtype="0" presetID="1" grpId="1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1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Class="entr" nodeType="clickEffect" presetSubtype="0" presetID="1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1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Class="entr" nodeType="afterEffect" presetSubtype="10" presetID="19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1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500" fill="hold"/>
                                        <p:tgtEl>
                                          <p:spTgt spid="1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500" fill="hold"/>
                                        <p:tgtEl>
                                          <p:spTgt spid="1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Class="entr" nodeType="clickEffect" presetSubtype="0" presetID="1" grpId="14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5" fill="hold"/>
                                        <p:tgtEl>
                                          <p:spTgt spid="1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Class="entr" nodeType="afterEffect" presetSubtype="2" presetID="22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8" fill="hold"/>
                                        <p:tgtEl>
                                          <p:spTgt spid="1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9" dur="1000"/>
                                        <p:tgtEl>
                                          <p:spTgt spid="1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Class="entr" nodeType="afterEffect" presetSubtype="2" presetID="22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2" fill="hold"/>
                                        <p:tgtEl>
                                          <p:spTgt spid="1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3" dur="1000"/>
                                        <p:tgtEl>
                                          <p:spTgt spid="1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Class="entr" nodeType="afterEffect" presetSubtype="10" presetID="19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6" fill="hold"/>
                                        <p:tgtEl>
                                          <p:spTgt spid="1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500" fill="hold"/>
                                        <p:tgtEl>
                                          <p:spTgt spid="1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500" fill="hold"/>
                                        <p:tgtEl>
                                          <p:spTgt spid="1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500"/>
                            </p:stCondLst>
                            <p:childTnLst>
                              <p:par>
                                <p:cTn id="80" presetClass="entr" nodeType="afterEffect" presetSubtype="2" presetID="22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1" fill="hold"/>
                                        <p:tgtEl>
                                          <p:spTgt spid="1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82" dur="1000"/>
                                        <p:tgtEl>
                                          <p:spTgt spid="1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53" grpId="12"/>
      <p:bldP build="whole" bldLvl="1" animBg="1" rev="0" advAuto="0" spid="1151" grpId="8"/>
      <p:bldP build="whole" bldLvl="1" animBg="1" rev="0" advAuto="0" spid="1142" grpId="3"/>
      <p:bldP build="whole" bldLvl="1" animBg="1" rev="0" advAuto="0" spid="1146" grpId="11"/>
      <p:bldP build="whole" bldLvl="1" animBg="1" rev="0" advAuto="0" spid="1143" grpId="4"/>
      <p:bldP build="whole" bldLvl="1" animBg="1" rev="0" advAuto="0" spid="1150" grpId="5"/>
      <p:bldP build="whole" bldLvl="1" animBg="1" rev="0" advAuto="0" spid="1147" grpId="9"/>
      <p:bldP build="whole" bldLvl="1" animBg="1" rev="0" advAuto="0" spid="1187" grpId="2"/>
      <p:bldP build="whole" bldLvl="1" animBg="1" rev="0" advAuto="0" spid="1156" grpId="14"/>
      <p:bldP build="whole" bldLvl="1" animBg="1" rev="0" advAuto="0" spid="1159" grpId="10"/>
      <p:bldP build="whole" bldLvl="1" animBg="1" rev="0" advAuto="0" spid="1172" grpId="15"/>
      <p:bldP build="whole" bldLvl="1" animBg="1" rev="0" advAuto="0" spid="1185" grpId="17"/>
      <p:bldP build="whole" bldLvl="1" animBg="1" rev="0" advAuto="0" spid="1171" grpId="18"/>
      <p:bldP build="whole" bldLvl="1" animBg="1" rev="0" advAuto="0" spid="1148" grpId="6"/>
      <p:bldP build="whole" bldLvl="1" animBg="1" rev="0" advAuto="0" spid="1152" grpId="7"/>
      <p:bldP build="whole" bldLvl="1" animBg="1" rev="0" advAuto="0" spid="1186" grpId="1"/>
      <p:bldP build="whole" bldLvl="1" animBg="1" rev="0" advAuto="0" spid="1162" grpId="13"/>
      <p:bldP build="whole" bldLvl="1" animBg="1" rev="0" advAuto="0" spid="1170" grpId="16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Cute Watercolor Scrapbook Yearly Planner by Slidesgo">
  <a:themeElements>
    <a:clrScheme name="Cute Watercolor Scrapbook Yearly Planner by Slidesgo">
      <a:dk1>
        <a:srgbClr val="CCEAE9"/>
      </a:dk1>
      <a:lt1>
        <a:srgbClr val="CCEAE9"/>
      </a:lt1>
      <a:dk2>
        <a:srgbClr val="A7A7A7"/>
      </a:dk2>
      <a:lt2>
        <a:srgbClr val="535353"/>
      </a:lt2>
      <a:accent1>
        <a:srgbClr val="F7D3DA"/>
      </a:accent1>
      <a:accent2>
        <a:srgbClr val="BCCCFE"/>
      </a:accent2>
      <a:accent3>
        <a:srgbClr val="8F8F8F"/>
      </a:accent3>
      <a:accent4>
        <a:srgbClr val="6E6E6E"/>
      </a:accent4>
      <a:accent5>
        <a:srgbClr val="4D4D4D"/>
      </a:accent5>
      <a:accent6>
        <a:srgbClr val="2B2B2B"/>
      </a:accent6>
      <a:hlink>
        <a:srgbClr val="0000FF"/>
      </a:hlink>
      <a:folHlink>
        <a:srgbClr val="FF00FF"/>
      </a:folHlink>
    </a:clrScheme>
    <a:fontScheme name="Cute Watercolor Scrapbook Yearly Planner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Cute Watercolor Scrapbook Yearly Planner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EFEFE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CCEAE9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CCEAE9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Cute Watercolor Scrapbook Yearly Planner by Slidesgo">
  <a:themeElements>
    <a:clrScheme name="Cute Watercolor Scrapbook Yearly Planner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7D3DA"/>
      </a:accent1>
      <a:accent2>
        <a:srgbClr val="BCCCFE"/>
      </a:accent2>
      <a:accent3>
        <a:srgbClr val="8F8F8F"/>
      </a:accent3>
      <a:accent4>
        <a:srgbClr val="6E6E6E"/>
      </a:accent4>
      <a:accent5>
        <a:srgbClr val="4D4D4D"/>
      </a:accent5>
      <a:accent6>
        <a:srgbClr val="2B2B2B"/>
      </a:accent6>
      <a:hlink>
        <a:srgbClr val="0000FF"/>
      </a:hlink>
      <a:folHlink>
        <a:srgbClr val="FF00FF"/>
      </a:folHlink>
    </a:clrScheme>
    <a:fontScheme name="Cute Watercolor Scrapbook Yearly Planner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Cute Watercolor Scrapbook Yearly Planner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EFEFE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CCEAE9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CCEAE9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