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31"/>
  </p:notesMasterIdLst>
  <p:sldIdLst>
    <p:sldId id="256" r:id="rId2"/>
    <p:sldId id="259" r:id="rId3"/>
    <p:sldId id="276" r:id="rId4"/>
    <p:sldId id="257" r:id="rId5"/>
    <p:sldId id="294" r:id="rId6"/>
    <p:sldId id="258" r:id="rId7"/>
    <p:sldId id="284" r:id="rId8"/>
    <p:sldId id="262" r:id="rId9"/>
    <p:sldId id="285" r:id="rId10"/>
    <p:sldId id="286" r:id="rId11"/>
    <p:sldId id="287" r:id="rId12"/>
    <p:sldId id="293" r:id="rId13"/>
    <p:sldId id="288" r:id="rId14"/>
    <p:sldId id="289" r:id="rId15"/>
    <p:sldId id="290" r:id="rId16"/>
    <p:sldId id="274" r:id="rId17"/>
    <p:sldId id="295" r:id="rId18"/>
    <p:sldId id="296" r:id="rId19"/>
    <p:sldId id="297" r:id="rId20"/>
    <p:sldId id="298" r:id="rId21"/>
    <p:sldId id="299" r:id="rId22"/>
    <p:sldId id="300" r:id="rId23"/>
    <p:sldId id="260" r:id="rId24"/>
    <p:sldId id="307" r:id="rId25"/>
    <p:sldId id="309" r:id="rId26"/>
    <p:sldId id="311" r:id="rId27"/>
    <p:sldId id="310" r:id="rId28"/>
    <p:sldId id="269" r:id="rId29"/>
    <p:sldId id="280" r:id="rId30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32"/>
      <p:bold r:id="rId33"/>
      <p:italic r:id="rId34"/>
      <p:boldItalic r:id="rId35"/>
    </p:embeddedFont>
    <p:embeddedFont>
      <p:font typeface="Arial Nova" panose="020B0504020202020204" pitchFamily="34" charset="0"/>
      <p:regular r:id="rId36"/>
      <p:bold r:id="rId37"/>
      <p:italic r:id="rId38"/>
      <p:boldItalic r:id="rId39"/>
    </p:embeddedFont>
    <p:embeddedFont>
      <p:font typeface="Arial Nova Cond" panose="020B0506020202020204" pitchFamily="34" charset="0"/>
      <p:regular r:id="rId40"/>
      <p:bold r:id="rId41"/>
      <p:italic r:id="rId42"/>
      <p:boldItalic r:id="rId43"/>
    </p:embeddedFont>
    <p:embeddedFont>
      <p:font typeface="Bebas Neue" panose="020B0606020202050201" pitchFamily="34" charset="0"/>
      <p:regular r:id="rId44"/>
    </p:embeddedFont>
    <p:embeddedFont>
      <p:font typeface="Comfortaa" panose="020B0604020202020204" charset="0"/>
      <p:regular r:id="rId45"/>
      <p:bold r:id="rId46"/>
    </p:embeddedFont>
    <p:embeddedFont>
      <p:font typeface="Footlight MT Light" panose="0204060206030A020304" pitchFamily="18" charset="0"/>
      <p:regular r:id="rId47"/>
    </p:embeddedFont>
    <p:embeddedFont>
      <p:font typeface="Jomhuria" panose="020B0604020202020204" charset="-78"/>
      <p:regular r:id="rId48"/>
    </p:embeddedFont>
    <p:embeddedFont>
      <p:font typeface="Patrick Hand" panose="00000500000000000000" pitchFamily="2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C65"/>
    <a:srgbClr val="FF630D"/>
    <a:srgbClr val="9454B2"/>
    <a:srgbClr val="990033"/>
    <a:srgbClr val="7E71FB"/>
    <a:srgbClr val="FEECEC"/>
    <a:srgbClr val="FFFFCC"/>
    <a:srgbClr val="FC8C8C"/>
    <a:srgbClr val="FFB40D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913B26-2DBC-4F9A-86B7-291A464CA4B2}">
  <a:tblStyle styleId="{5C913B26-2DBC-4F9A-86B7-291A464CA4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427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713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499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7382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813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714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e3a41a5519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e3a41a5519_0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044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295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48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8305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413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ge3a41a5519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5" name="Google Shape;2315;ge3a41a5519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9175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e342035e76_1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e342035e76_1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e342035e76_1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e342035e76_1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4175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e342035e76_1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e342035e76_1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966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e342035e76_1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e342035e76_1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7321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e342035e76_1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e342035e76_1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7287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e3a41a5519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e3a41a5519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e3a41a5519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e3a41a5519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ge3a41a5519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5" name="Google Shape;2315;ge3a41a5519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e3a41a5519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e3a41a5519_0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391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767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52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5450" y="25"/>
            <a:ext cx="8938700" cy="51435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25" y="-10813"/>
            <a:ext cx="9143940" cy="516513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8600354" y="115167"/>
            <a:ext cx="298406" cy="230067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46145" y="4197725"/>
            <a:ext cx="88821" cy="68244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6054120" y="4949125"/>
            <a:ext cx="88821" cy="68244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9021970" y="448500"/>
            <a:ext cx="88821" cy="68244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8898745" y="688925"/>
            <a:ext cx="88821" cy="68244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395554" y="4848692"/>
            <a:ext cx="298406" cy="230067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8898745" y="3769475"/>
            <a:ext cx="88821" cy="68244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5629607" y="1186983"/>
            <a:ext cx="203373" cy="156276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8210520" y="3769475"/>
            <a:ext cx="88821" cy="68244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8600344" y="2720180"/>
            <a:ext cx="152068" cy="146545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54120" y="4949125"/>
            <a:ext cx="88821" cy="68244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6252975" y="65263"/>
            <a:ext cx="227398" cy="2277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795168" y="112688"/>
            <a:ext cx="132709" cy="13287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252975" y="65263"/>
            <a:ext cx="227398" cy="2277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135725" y="112688"/>
            <a:ext cx="132709" cy="13287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135725" y="601088"/>
            <a:ext cx="132709" cy="13287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8673300" y="4718075"/>
            <a:ext cx="366171" cy="366672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915500" y="822323"/>
            <a:ext cx="5295900" cy="18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779275" y="4048975"/>
            <a:ext cx="5568300" cy="2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2524225" y="2974734"/>
            <a:ext cx="4095600" cy="7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solidFill>
          <a:schemeClr val="lt2"/>
        </a:solidFill>
        <a:effectLst/>
      </p:bgPr>
    </p:bg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16"/>
          <p:cNvGrpSpPr/>
          <p:nvPr/>
        </p:nvGrpSpPr>
        <p:grpSpPr>
          <a:xfrm>
            <a:off x="205450" y="25"/>
            <a:ext cx="8938700" cy="5143500"/>
            <a:chOff x="205450" y="25"/>
            <a:chExt cx="8938700" cy="5143500"/>
          </a:xfrm>
        </p:grpSpPr>
        <p:cxnSp>
          <p:nvCxnSpPr>
            <p:cNvPr id="875" name="Google Shape;875;p16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6" name="Google Shape;876;p16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7" name="Google Shape;877;p16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16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16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16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16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16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6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6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6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6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6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6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6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6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6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6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6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6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6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6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6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6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6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6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6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6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6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6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6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6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6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6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6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6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6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6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6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6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6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6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6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6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9" name="Google Shape;919;p16"/>
          <p:cNvGrpSpPr/>
          <p:nvPr/>
        </p:nvGrpSpPr>
        <p:grpSpPr>
          <a:xfrm>
            <a:off x="-1205634" y="-1627349"/>
            <a:ext cx="11714909" cy="8610365"/>
            <a:chOff x="-1205634" y="-1627349"/>
            <a:chExt cx="11714909" cy="8610365"/>
          </a:xfrm>
        </p:grpSpPr>
        <p:sp>
          <p:nvSpPr>
            <p:cNvPr id="920" name="Google Shape;920;p16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6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6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6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6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6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16"/>
          <p:cNvGrpSpPr/>
          <p:nvPr/>
        </p:nvGrpSpPr>
        <p:grpSpPr>
          <a:xfrm>
            <a:off x="46275" y="-12"/>
            <a:ext cx="8985675" cy="5072943"/>
            <a:chOff x="46275" y="-12"/>
            <a:chExt cx="8985675" cy="5072943"/>
          </a:xfrm>
        </p:grpSpPr>
        <p:sp>
          <p:nvSpPr>
            <p:cNvPr id="927" name="Google Shape;927;p16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6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932" name="Google Shape;932;p16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8" name="Google Shape;938;p16"/>
          <p:cNvSpPr/>
          <p:nvPr/>
        </p:nvSpPr>
        <p:spPr>
          <a:xfrm>
            <a:off x="383775" y="349725"/>
            <a:ext cx="8376300" cy="44328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6"/>
          <p:cNvSpPr txBox="1">
            <a:spLocks noGrp="1"/>
          </p:cNvSpPr>
          <p:nvPr>
            <p:ph type="title"/>
          </p:nvPr>
        </p:nvSpPr>
        <p:spPr>
          <a:xfrm>
            <a:off x="720000" y="234519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0" name="Google Shape;940;p16"/>
          <p:cNvSpPr txBox="1">
            <a:spLocks noGrp="1"/>
          </p:cNvSpPr>
          <p:nvPr>
            <p:ph type="subTitle" idx="1"/>
          </p:nvPr>
        </p:nvSpPr>
        <p:spPr>
          <a:xfrm>
            <a:off x="876900" y="3011575"/>
            <a:ext cx="20226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6"/>
          <p:cNvSpPr txBox="1">
            <a:spLocks noGrp="1"/>
          </p:cNvSpPr>
          <p:nvPr>
            <p:ph type="title" idx="2"/>
          </p:nvPr>
        </p:nvSpPr>
        <p:spPr>
          <a:xfrm>
            <a:off x="3403800" y="234519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2" name="Google Shape;942;p16"/>
          <p:cNvSpPr txBox="1">
            <a:spLocks noGrp="1"/>
          </p:cNvSpPr>
          <p:nvPr>
            <p:ph type="subTitle" idx="3"/>
          </p:nvPr>
        </p:nvSpPr>
        <p:spPr>
          <a:xfrm>
            <a:off x="3560700" y="3011575"/>
            <a:ext cx="20226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 idx="4"/>
          </p:nvPr>
        </p:nvSpPr>
        <p:spPr>
          <a:xfrm>
            <a:off x="6087600" y="234519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4" name="Google Shape;944;p16"/>
          <p:cNvSpPr txBox="1">
            <a:spLocks noGrp="1"/>
          </p:cNvSpPr>
          <p:nvPr>
            <p:ph type="subTitle" idx="5"/>
          </p:nvPr>
        </p:nvSpPr>
        <p:spPr>
          <a:xfrm>
            <a:off x="6244500" y="3011575"/>
            <a:ext cx="20226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6"/>
          <p:cNvSpPr txBox="1">
            <a:spLocks noGrp="1"/>
          </p:cNvSpPr>
          <p:nvPr>
            <p:ph type="title" idx="6"/>
          </p:nvPr>
        </p:nvSpPr>
        <p:spPr>
          <a:xfrm>
            <a:off x="720000" y="3452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solidFill>
          <a:schemeClr val="lt2"/>
        </a:solidFill>
        <a:effectLst/>
      </p:bgPr>
    </p:bg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05450" y="25"/>
            <a:ext cx="8938700" cy="51435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205634" y="-1627349"/>
            <a:ext cx="11714909" cy="8610365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46275" y="-12"/>
            <a:ext cx="8985675" cy="5072943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383775" y="349725"/>
            <a:ext cx="8376300" cy="44328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2440050" y="3282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2435100" y="1443300"/>
            <a:ext cx="4293900" cy="124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2435100" y="3488000"/>
            <a:ext cx="4293900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1762500" y="3874100"/>
            <a:ext cx="561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lt2"/>
        </a:solidFill>
        <a:effectLst/>
      </p:bgPr>
    </p:bg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05450" y="25"/>
            <a:ext cx="8938700" cy="51435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205634" y="-1627349"/>
            <a:ext cx="11714909" cy="8610365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46275" y="-12"/>
            <a:ext cx="8985675" cy="5072943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lt2"/>
        </a:solidFill>
        <a:effectLst/>
      </p:bgPr>
    </p:bg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Google Shape;1383;p23"/>
          <p:cNvGrpSpPr/>
          <p:nvPr/>
        </p:nvGrpSpPr>
        <p:grpSpPr>
          <a:xfrm>
            <a:off x="205450" y="25"/>
            <a:ext cx="8938700" cy="5143500"/>
            <a:chOff x="205450" y="25"/>
            <a:chExt cx="8938700" cy="5143500"/>
          </a:xfrm>
        </p:grpSpPr>
        <p:cxnSp>
          <p:nvCxnSpPr>
            <p:cNvPr id="1384" name="Google Shape;1384;p2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5" name="Google Shape;1385;p2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6" name="Google Shape;1386;p2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7" name="Google Shape;1387;p2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8" name="Google Shape;1388;p2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9" name="Google Shape;1389;p2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0" name="Google Shape;1390;p2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1" name="Google Shape;1391;p2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2" name="Google Shape;1392;p2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3" name="Google Shape;1393;p2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4" name="Google Shape;1394;p2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5" name="Google Shape;1395;p2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6" name="Google Shape;1396;p2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28" name="Google Shape;1428;p23"/>
          <p:cNvGrpSpPr/>
          <p:nvPr/>
        </p:nvGrpSpPr>
        <p:grpSpPr>
          <a:xfrm>
            <a:off x="-1205634" y="-1627349"/>
            <a:ext cx="11714909" cy="8610365"/>
            <a:chOff x="-1205634" y="-1627349"/>
            <a:chExt cx="11714909" cy="8610365"/>
          </a:xfrm>
        </p:grpSpPr>
        <p:sp>
          <p:nvSpPr>
            <p:cNvPr id="1429" name="Google Shape;1429;p2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5" name="Google Shape;1435;p23"/>
          <p:cNvGrpSpPr/>
          <p:nvPr/>
        </p:nvGrpSpPr>
        <p:grpSpPr>
          <a:xfrm>
            <a:off x="46275" y="-12"/>
            <a:ext cx="8985675" cy="5072943"/>
            <a:chOff x="46275" y="-12"/>
            <a:chExt cx="8985675" cy="5072943"/>
          </a:xfrm>
        </p:grpSpPr>
        <p:sp>
          <p:nvSpPr>
            <p:cNvPr id="1436" name="Google Shape;1436;p2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0" name="Google Shape;1440;p2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441" name="Google Shape;1441;p2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47" name="Google Shape;1447;p23"/>
          <p:cNvSpPr/>
          <p:nvPr/>
        </p:nvSpPr>
        <p:spPr>
          <a:xfrm>
            <a:off x="383775" y="349725"/>
            <a:ext cx="8376300" cy="44328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2">
    <p:bg>
      <p:bgPr>
        <a:solidFill>
          <a:schemeClr val="lt2"/>
        </a:solidFill>
        <a:effectLst/>
      </p:bgPr>
    </p:bg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05450" y="25"/>
            <a:ext cx="8938700" cy="51435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25" y="-10813"/>
            <a:ext cx="9143940" cy="516513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35725" y="65263"/>
            <a:ext cx="8975066" cy="5019484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383775" y="349725"/>
            <a:ext cx="8376300" cy="44328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lt2"/>
        </a:solidFill>
        <a:effectLst/>
      </p:bgPr>
    </p:bg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05450" y="25"/>
            <a:ext cx="8938700" cy="51435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25" y="-10813"/>
            <a:ext cx="9143940" cy="516513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35725" y="65263"/>
            <a:ext cx="8975066" cy="5019484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2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05450" y="25"/>
            <a:ext cx="8938700" cy="51435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205634" y="-1627349"/>
            <a:ext cx="11714909" cy="8610365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383775" y="349725"/>
            <a:ext cx="8376300" cy="44328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720000" y="3452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720000" y="1043050"/>
            <a:ext cx="7704000" cy="35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1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46275" y="-12"/>
            <a:ext cx="8985675" cy="5072943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6"/>
          <p:cNvGrpSpPr/>
          <p:nvPr/>
        </p:nvGrpSpPr>
        <p:grpSpPr>
          <a:xfrm>
            <a:off x="205450" y="25"/>
            <a:ext cx="8938700" cy="5143500"/>
            <a:chOff x="205450" y="25"/>
            <a:chExt cx="8938700" cy="5143500"/>
          </a:xfrm>
        </p:grpSpPr>
        <p:cxnSp>
          <p:nvCxnSpPr>
            <p:cNvPr id="301" name="Google Shape;301;p6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6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6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6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6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6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6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6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6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6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6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6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6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6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6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6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6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6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6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6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6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6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6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6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6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6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6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6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6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6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6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6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6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6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6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6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6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6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6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6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6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6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6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6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5" name="Google Shape;345;p6"/>
          <p:cNvGrpSpPr/>
          <p:nvPr/>
        </p:nvGrpSpPr>
        <p:grpSpPr>
          <a:xfrm>
            <a:off x="-1205634" y="-1627349"/>
            <a:ext cx="11714909" cy="8610365"/>
            <a:chOff x="-1205634" y="-1627349"/>
            <a:chExt cx="11714909" cy="8610365"/>
          </a:xfrm>
        </p:grpSpPr>
        <p:sp>
          <p:nvSpPr>
            <p:cNvPr id="346" name="Google Shape;346;p6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6"/>
          <p:cNvGrpSpPr/>
          <p:nvPr/>
        </p:nvGrpSpPr>
        <p:grpSpPr>
          <a:xfrm>
            <a:off x="46275" y="-12"/>
            <a:ext cx="8985675" cy="5072943"/>
            <a:chOff x="46275" y="-12"/>
            <a:chExt cx="8985675" cy="5072943"/>
          </a:xfrm>
        </p:grpSpPr>
        <p:sp>
          <p:nvSpPr>
            <p:cNvPr id="353" name="Google Shape;353;p6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" name="Google Shape;357;p6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358" name="Google Shape;358;p6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4" name="Google Shape;364;p6"/>
          <p:cNvSpPr/>
          <p:nvPr/>
        </p:nvSpPr>
        <p:spPr>
          <a:xfrm>
            <a:off x="383775" y="349725"/>
            <a:ext cx="8376300" cy="44328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6"/>
          <p:cNvSpPr txBox="1">
            <a:spLocks noGrp="1"/>
          </p:cNvSpPr>
          <p:nvPr>
            <p:ph type="title"/>
          </p:nvPr>
        </p:nvSpPr>
        <p:spPr>
          <a:xfrm>
            <a:off x="720000" y="3452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7"/>
          <p:cNvGrpSpPr/>
          <p:nvPr/>
        </p:nvGrpSpPr>
        <p:grpSpPr>
          <a:xfrm>
            <a:off x="205450" y="25"/>
            <a:ext cx="8938700" cy="5143500"/>
            <a:chOff x="205450" y="25"/>
            <a:chExt cx="8938700" cy="5143500"/>
          </a:xfrm>
        </p:grpSpPr>
        <p:cxnSp>
          <p:nvCxnSpPr>
            <p:cNvPr id="368" name="Google Shape;368;p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2" name="Google Shape;412;p7"/>
          <p:cNvGrpSpPr/>
          <p:nvPr/>
        </p:nvGrpSpPr>
        <p:grpSpPr>
          <a:xfrm>
            <a:off x="-1205634" y="-1627349"/>
            <a:ext cx="11714909" cy="8610365"/>
            <a:chOff x="-1205634" y="-1627349"/>
            <a:chExt cx="11714909" cy="8610365"/>
          </a:xfrm>
        </p:grpSpPr>
        <p:sp>
          <p:nvSpPr>
            <p:cNvPr id="413" name="Google Shape;413;p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" name="Google Shape;419;p7"/>
          <p:cNvGrpSpPr/>
          <p:nvPr/>
        </p:nvGrpSpPr>
        <p:grpSpPr>
          <a:xfrm>
            <a:off x="46275" y="-12"/>
            <a:ext cx="8985675" cy="5072943"/>
            <a:chOff x="46275" y="-12"/>
            <a:chExt cx="8985675" cy="5072943"/>
          </a:xfrm>
        </p:grpSpPr>
        <p:sp>
          <p:nvSpPr>
            <p:cNvPr id="420" name="Google Shape;420;p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4" name="Google Shape;424;p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425" name="Google Shape;425;p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1" name="Google Shape;431;p7"/>
          <p:cNvSpPr/>
          <p:nvPr/>
        </p:nvSpPr>
        <p:spPr>
          <a:xfrm>
            <a:off x="383775" y="349725"/>
            <a:ext cx="8376300" cy="44328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"/>
          <p:cNvSpPr txBox="1">
            <a:spLocks noGrp="1"/>
          </p:cNvSpPr>
          <p:nvPr>
            <p:ph type="body" idx="1"/>
          </p:nvPr>
        </p:nvSpPr>
        <p:spPr>
          <a:xfrm>
            <a:off x="720000" y="1733775"/>
            <a:ext cx="4436100" cy="18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title"/>
          </p:nvPr>
        </p:nvSpPr>
        <p:spPr>
          <a:xfrm>
            <a:off x="720000" y="34522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05450" y="25"/>
            <a:ext cx="8938700" cy="51435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25" y="-10813"/>
            <a:ext cx="9143940" cy="516513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35725" y="65263"/>
            <a:ext cx="8975066" cy="5019484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1750025" y="1838029"/>
            <a:ext cx="5643900" cy="13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9"/>
          <p:cNvGrpSpPr/>
          <p:nvPr/>
        </p:nvGrpSpPr>
        <p:grpSpPr>
          <a:xfrm>
            <a:off x="205450" y="25"/>
            <a:ext cx="8938700" cy="5143500"/>
            <a:chOff x="205450" y="25"/>
            <a:chExt cx="8938700" cy="5143500"/>
          </a:xfrm>
        </p:grpSpPr>
        <p:cxnSp>
          <p:nvCxnSpPr>
            <p:cNvPr id="508" name="Google Shape;508;p9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9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9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9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9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9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9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9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9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9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9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9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9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9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9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9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9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9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9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9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9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9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9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9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9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9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9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9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9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9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9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9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9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9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9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9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9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9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9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9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9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9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9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9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52" name="Google Shape;552;p9"/>
          <p:cNvGrpSpPr/>
          <p:nvPr/>
        </p:nvGrpSpPr>
        <p:grpSpPr>
          <a:xfrm>
            <a:off x="-1205634" y="-1627349"/>
            <a:ext cx="11714909" cy="8610365"/>
            <a:chOff x="-1205634" y="-1627349"/>
            <a:chExt cx="11714909" cy="8610365"/>
          </a:xfrm>
        </p:grpSpPr>
        <p:sp>
          <p:nvSpPr>
            <p:cNvPr id="553" name="Google Shape;553;p9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9"/>
          <p:cNvGrpSpPr/>
          <p:nvPr/>
        </p:nvGrpSpPr>
        <p:grpSpPr>
          <a:xfrm>
            <a:off x="46275" y="-12"/>
            <a:ext cx="8985675" cy="5072943"/>
            <a:chOff x="46275" y="-12"/>
            <a:chExt cx="8985675" cy="5072943"/>
          </a:xfrm>
        </p:grpSpPr>
        <p:sp>
          <p:nvSpPr>
            <p:cNvPr id="560" name="Google Shape;560;p9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4" name="Google Shape;564;p9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565" name="Google Shape;565;p9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9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9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9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1" name="Google Shape;571;p9"/>
          <p:cNvSpPr/>
          <p:nvPr/>
        </p:nvSpPr>
        <p:spPr>
          <a:xfrm>
            <a:off x="383775" y="349725"/>
            <a:ext cx="8376300" cy="44328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1729500" y="1195454"/>
            <a:ext cx="5685000" cy="8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241450" y="2273673"/>
            <a:ext cx="4661100" cy="13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05450" y="25"/>
            <a:ext cx="8938700" cy="51435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25" y="-10813"/>
            <a:ext cx="9143940" cy="516513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35725" y="65263"/>
            <a:ext cx="8975066" cy="5019484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471438"/>
            <a:ext cx="6576000" cy="12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054550" y="3428900"/>
            <a:ext cx="5034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lt2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05450" y="25"/>
            <a:ext cx="8938700" cy="51435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205634" y="-1627349"/>
            <a:ext cx="11714909" cy="8610365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46275" y="-12"/>
            <a:ext cx="8985675" cy="5072943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5629607" y="1186983"/>
            <a:ext cx="203373" cy="156276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3"/>
          <p:cNvSpPr/>
          <p:nvPr/>
        </p:nvSpPr>
        <p:spPr>
          <a:xfrm>
            <a:off x="8210520" y="3769475"/>
            <a:ext cx="88821" cy="68244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3"/>
          <p:cNvSpPr/>
          <p:nvPr/>
        </p:nvSpPr>
        <p:spPr>
          <a:xfrm>
            <a:off x="8600344" y="2720180"/>
            <a:ext cx="152068" cy="146545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3"/>
          <p:cNvSpPr/>
          <p:nvPr/>
        </p:nvSpPr>
        <p:spPr>
          <a:xfrm>
            <a:off x="383775" y="349725"/>
            <a:ext cx="8376300" cy="44328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1755125" y="1480655"/>
            <a:ext cx="27873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460825" y="1700650"/>
            <a:ext cx="1290300" cy="9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1755125" y="2010446"/>
            <a:ext cx="25542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5636692" y="1480655"/>
            <a:ext cx="27873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4347527" y="1700650"/>
            <a:ext cx="1290300" cy="9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5636692" y="2010446"/>
            <a:ext cx="25542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1755125" y="2964597"/>
            <a:ext cx="27873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460825" y="3162133"/>
            <a:ext cx="1290300" cy="9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1755125" y="3494395"/>
            <a:ext cx="25542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5636692" y="2964597"/>
            <a:ext cx="27873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4347527" y="3162133"/>
            <a:ext cx="1290300" cy="90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5636692" y="3494395"/>
            <a:ext cx="25542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720000" y="3452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2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28"/>
          <p:cNvSpPr/>
          <p:nvPr/>
        </p:nvSpPr>
        <p:spPr>
          <a:xfrm>
            <a:off x="1398200" y="2867712"/>
            <a:ext cx="6347400" cy="890700"/>
          </a:xfrm>
          <a:prstGeom prst="roundRect">
            <a:avLst>
              <a:gd name="adj" fmla="val 10811"/>
            </a:avLst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0" name="Google Shape;1600;p28"/>
          <p:cNvSpPr/>
          <p:nvPr/>
        </p:nvSpPr>
        <p:spPr>
          <a:xfrm>
            <a:off x="1373819" y="742592"/>
            <a:ext cx="6347400" cy="19419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1" name="Google Shape;1601;p28"/>
          <p:cNvSpPr/>
          <p:nvPr/>
        </p:nvSpPr>
        <p:spPr>
          <a:xfrm>
            <a:off x="1398200" y="3928125"/>
            <a:ext cx="6347400" cy="530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28"/>
          <p:cNvSpPr txBox="1">
            <a:spLocks noGrp="1"/>
          </p:cNvSpPr>
          <p:nvPr>
            <p:ph type="ctrTitle"/>
          </p:nvPr>
        </p:nvSpPr>
        <p:spPr>
          <a:xfrm>
            <a:off x="1422781" y="806225"/>
            <a:ext cx="6322819" cy="2104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U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</a:t>
            </a:r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1</a:t>
            </a:r>
            <a:br>
              <a:rPr lang="en-US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7200" dirty="0">
                <a:solidFill>
                  <a:schemeClr val="tx2">
                    <a:lumMod val="50000"/>
                  </a:schemeClr>
                </a:solidFill>
              </a:rPr>
              <a:t>Connected </a:t>
            </a:r>
            <a:r>
              <a:rPr lang="en-US" sz="7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by</a:t>
            </a:r>
            <a:r>
              <a:rPr lang="en-US" sz="7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7200" dirty="0">
                <a:solidFill>
                  <a:schemeClr val="bg2">
                    <a:lumMod val="75000"/>
                  </a:schemeClr>
                </a:solidFill>
              </a:rPr>
              <a:t>Technology</a:t>
            </a:r>
            <a:endParaRPr sz="8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06" name="Google Shape;1606;p28"/>
          <p:cNvSpPr/>
          <p:nvPr/>
        </p:nvSpPr>
        <p:spPr>
          <a:xfrm>
            <a:off x="9527374" y="2002987"/>
            <a:ext cx="1348019" cy="71512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Jomhuria"/>
            </a:endParaRPr>
          </a:p>
        </p:txBody>
      </p:sp>
      <p:sp>
        <p:nvSpPr>
          <p:cNvPr id="1607" name="Google Shape;1607;p28"/>
          <p:cNvSpPr/>
          <p:nvPr/>
        </p:nvSpPr>
        <p:spPr>
          <a:xfrm>
            <a:off x="7424423" y="2087629"/>
            <a:ext cx="1532082" cy="735176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8"/>
          <p:cNvSpPr/>
          <p:nvPr/>
        </p:nvSpPr>
        <p:spPr>
          <a:xfrm>
            <a:off x="464700" y="3538338"/>
            <a:ext cx="102000" cy="102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8"/>
          <p:cNvSpPr/>
          <p:nvPr/>
        </p:nvSpPr>
        <p:spPr>
          <a:xfrm>
            <a:off x="1154562" y="9653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8"/>
          <p:cNvSpPr/>
          <p:nvPr/>
        </p:nvSpPr>
        <p:spPr>
          <a:xfrm>
            <a:off x="679409" y="11457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8"/>
          <p:cNvSpPr txBox="1">
            <a:spLocks noGrp="1"/>
          </p:cNvSpPr>
          <p:nvPr>
            <p:ph type="ctrTitle" idx="2"/>
          </p:nvPr>
        </p:nvSpPr>
        <p:spPr>
          <a:xfrm>
            <a:off x="1593075" y="3228819"/>
            <a:ext cx="6322819" cy="7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dk2"/>
                </a:solidFill>
              </a:rPr>
              <a:t>Form , Meaning &amp; Function </a:t>
            </a:r>
            <a:endParaRPr sz="6600" dirty="0">
              <a:solidFill>
                <a:schemeClr val="accent3"/>
              </a:solidFill>
            </a:endParaRPr>
          </a:p>
        </p:txBody>
      </p:sp>
      <p:sp>
        <p:nvSpPr>
          <p:cNvPr id="17" name="Google Shape;1612;p28">
            <a:extLst>
              <a:ext uri="{FF2B5EF4-FFF2-40B4-BE49-F238E27FC236}">
                <a16:creationId xmlns:a16="http://schemas.microsoft.com/office/drawing/2014/main" id="{ED348076-E556-4B25-9E4F-0B434C61CC74}"/>
              </a:ext>
            </a:extLst>
          </p:cNvPr>
          <p:cNvSpPr txBox="1">
            <a:spLocks/>
          </p:cNvSpPr>
          <p:nvPr/>
        </p:nvSpPr>
        <p:spPr>
          <a:xfrm>
            <a:off x="1033871" y="3899396"/>
            <a:ext cx="6322819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mhuria"/>
              <a:buNone/>
              <a:defRPr sz="10400" b="0" i="0" u="none" strike="noStrike" cap="none">
                <a:solidFill>
                  <a:srgbClr val="191919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Footlight MT Light" panose="0204060206030A020304" pitchFamily="18" charset="0"/>
                <a:cs typeface="MoolBoran" panose="020B0100010101010101" pitchFamily="34" charset="0"/>
              </a:rPr>
              <a:t>Done by </a:t>
            </a:r>
            <a:r>
              <a:rPr lang="en-US" sz="2000" b="1" dirty="0">
                <a:solidFill>
                  <a:srgbClr val="776DFB"/>
                </a:solidFill>
                <a:latin typeface="Footlight MT Light" panose="0204060206030A020304" pitchFamily="18" charset="0"/>
                <a:cs typeface="MoolBoran" panose="020B0100010101010101" pitchFamily="34" charset="0"/>
              </a:rPr>
              <a:t>: </a:t>
            </a:r>
            <a:r>
              <a:rPr lang="en-US" sz="2000" b="1" dirty="0" err="1">
                <a:solidFill>
                  <a:srgbClr val="6B60FA"/>
                </a:solidFill>
                <a:latin typeface="Footlight MT Light" panose="0204060206030A020304" pitchFamily="18" charset="0"/>
                <a:cs typeface="MoolBoran" panose="020B0100010101010101" pitchFamily="34" charset="0"/>
              </a:rPr>
              <a:t>Entisar</a:t>
            </a:r>
            <a:r>
              <a:rPr lang="en-US" sz="2000" b="1" dirty="0">
                <a:solidFill>
                  <a:srgbClr val="6B60FA"/>
                </a:solidFill>
                <a:latin typeface="Footlight MT Light" panose="0204060206030A020304" pitchFamily="18" charset="0"/>
                <a:cs typeface="MoolBoran" panose="020B0100010101010101" pitchFamily="34" charset="0"/>
              </a:rPr>
              <a:t> Al-</a:t>
            </a:r>
            <a:r>
              <a:rPr lang="en-US" sz="2000" b="1" dirty="0" err="1">
                <a:solidFill>
                  <a:srgbClr val="6B60FA"/>
                </a:solidFill>
                <a:latin typeface="Footlight MT Light" panose="0204060206030A020304" pitchFamily="18" charset="0"/>
                <a:cs typeface="MoolBoran" panose="020B0100010101010101" pitchFamily="34" charset="0"/>
              </a:rPr>
              <a:t>Obaidallah</a:t>
            </a:r>
            <a:endParaRPr lang="en-US" sz="2000" b="1" dirty="0">
              <a:solidFill>
                <a:srgbClr val="6B60FA"/>
              </a:solidFill>
              <a:latin typeface="Footlight MT Light" panose="0204060206030A020304" pitchFamily="18" charset="0"/>
              <a:cs typeface="MoolBoran" panose="020B0100010101010101" pitchFamily="34" charset="0"/>
            </a:endParaRPr>
          </a:p>
        </p:txBody>
      </p:sp>
      <p:grpSp>
        <p:nvGrpSpPr>
          <p:cNvPr id="13" name="Google Shape;3393;p54">
            <a:extLst>
              <a:ext uri="{FF2B5EF4-FFF2-40B4-BE49-F238E27FC236}">
                <a16:creationId xmlns:a16="http://schemas.microsoft.com/office/drawing/2014/main" id="{DEBF8AE9-326A-434B-80B1-28386CF7CD9F}"/>
              </a:ext>
            </a:extLst>
          </p:cNvPr>
          <p:cNvGrpSpPr/>
          <p:nvPr/>
        </p:nvGrpSpPr>
        <p:grpSpPr>
          <a:xfrm>
            <a:off x="1646271" y="4135590"/>
            <a:ext cx="704560" cy="703429"/>
            <a:chOff x="6833875" y="1138650"/>
            <a:chExt cx="545325" cy="544450"/>
          </a:xfrm>
        </p:grpSpPr>
        <p:sp>
          <p:nvSpPr>
            <p:cNvPr id="14" name="Google Shape;3394;p54">
              <a:extLst>
                <a:ext uri="{FF2B5EF4-FFF2-40B4-BE49-F238E27FC236}">
                  <a16:creationId xmlns:a16="http://schemas.microsoft.com/office/drawing/2014/main" id="{DBE7FCE0-F56C-4F07-B90E-835DE60B0970}"/>
                </a:ext>
              </a:extLst>
            </p:cNvPr>
            <p:cNvSpPr/>
            <p:nvPr/>
          </p:nvSpPr>
          <p:spPr>
            <a:xfrm>
              <a:off x="6892525" y="1438700"/>
              <a:ext cx="199450" cy="173925"/>
            </a:xfrm>
            <a:custGeom>
              <a:avLst/>
              <a:gdLst/>
              <a:ahLst/>
              <a:cxnLst/>
              <a:rect l="l" t="t" r="r" b="b"/>
              <a:pathLst>
                <a:path w="7978" h="6957" extrusionOk="0">
                  <a:moveTo>
                    <a:pt x="6651" y="0"/>
                  </a:moveTo>
                  <a:cubicBezTo>
                    <a:pt x="5499" y="0"/>
                    <a:pt x="3298" y="1314"/>
                    <a:pt x="1834" y="2739"/>
                  </a:cubicBezTo>
                  <a:cubicBezTo>
                    <a:pt x="36" y="4465"/>
                    <a:pt x="0" y="5692"/>
                    <a:pt x="750" y="6466"/>
                  </a:cubicBezTo>
                  <a:cubicBezTo>
                    <a:pt x="1047" y="6772"/>
                    <a:pt x="1422" y="6957"/>
                    <a:pt x="1881" y="6957"/>
                  </a:cubicBezTo>
                  <a:cubicBezTo>
                    <a:pt x="2566" y="6957"/>
                    <a:pt x="3437" y="6546"/>
                    <a:pt x="4513" y="5513"/>
                  </a:cubicBezTo>
                  <a:cubicBezTo>
                    <a:pt x="6310" y="3787"/>
                    <a:pt x="7977" y="965"/>
                    <a:pt x="7239" y="203"/>
                  </a:cubicBezTo>
                  <a:cubicBezTo>
                    <a:pt x="7106" y="64"/>
                    <a:pt x="6904" y="0"/>
                    <a:pt x="665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95;p54">
              <a:extLst>
                <a:ext uri="{FF2B5EF4-FFF2-40B4-BE49-F238E27FC236}">
                  <a16:creationId xmlns:a16="http://schemas.microsoft.com/office/drawing/2014/main" id="{A6EBB5E8-586D-43B8-A0D7-E00BC53EF6CF}"/>
                </a:ext>
              </a:extLst>
            </p:cNvPr>
            <p:cNvSpPr/>
            <p:nvPr/>
          </p:nvSpPr>
          <p:spPr>
            <a:xfrm>
              <a:off x="7121125" y="1209000"/>
              <a:ext cx="199750" cy="174075"/>
            </a:xfrm>
            <a:custGeom>
              <a:avLst/>
              <a:gdLst/>
              <a:ahLst/>
              <a:cxnLst/>
              <a:rect l="l" t="t" r="r" b="b"/>
              <a:pathLst>
                <a:path w="7990" h="6963" extrusionOk="0">
                  <a:moveTo>
                    <a:pt x="6101" y="1"/>
                  </a:moveTo>
                  <a:cubicBezTo>
                    <a:pt x="5414" y="1"/>
                    <a:pt x="4542" y="415"/>
                    <a:pt x="3465" y="1449"/>
                  </a:cubicBezTo>
                  <a:cubicBezTo>
                    <a:pt x="1679" y="3176"/>
                    <a:pt x="0" y="5998"/>
                    <a:pt x="738" y="6760"/>
                  </a:cubicBezTo>
                  <a:cubicBezTo>
                    <a:pt x="871" y="6899"/>
                    <a:pt x="1074" y="6962"/>
                    <a:pt x="1327" y="6962"/>
                  </a:cubicBezTo>
                  <a:cubicBezTo>
                    <a:pt x="2479" y="6962"/>
                    <a:pt x="4681" y="5649"/>
                    <a:pt x="6156" y="4224"/>
                  </a:cubicBezTo>
                  <a:cubicBezTo>
                    <a:pt x="7942" y="2497"/>
                    <a:pt x="7989" y="1271"/>
                    <a:pt x="7239" y="497"/>
                  </a:cubicBezTo>
                  <a:cubicBezTo>
                    <a:pt x="6938" y="187"/>
                    <a:pt x="6561" y="1"/>
                    <a:pt x="610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96;p54">
              <a:extLst>
                <a:ext uri="{FF2B5EF4-FFF2-40B4-BE49-F238E27FC236}">
                  <a16:creationId xmlns:a16="http://schemas.microsoft.com/office/drawing/2014/main" id="{7B3B3976-C4CF-4C1F-B494-87F90597F29D}"/>
                </a:ext>
              </a:extLst>
            </p:cNvPr>
            <p:cNvSpPr/>
            <p:nvPr/>
          </p:nvSpPr>
          <p:spPr>
            <a:xfrm>
              <a:off x="7120225" y="1439300"/>
              <a:ext cx="195275" cy="178525"/>
            </a:xfrm>
            <a:custGeom>
              <a:avLst/>
              <a:gdLst/>
              <a:ahLst/>
              <a:cxnLst/>
              <a:rect l="l" t="t" r="r" b="b"/>
              <a:pathLst>
                <a:path w="7811" h="7141" extrusionOk="0">
                  <a:moveTo>
                    <a:pt x="1309" y="1"/>
                  </a:moveTo>
                  <a:cubicBezTo>
                    <a:pt x="1084" y="1"/>
                    <a:pt x="901" y="56"/>
                    <a:pt x="774" y="179"/>
                  </a:cubicBezTo>
                  <a:cubicBezTo>
                    <a:pt x="0" y="929"/>
                    <a:pt x="1572" y="3810"/>
                    <a:pt x="3298" y="5596"/>
                  </a:cubicBezTo>
                  <a:cubicBezTo>
                    <a:pt x="4360" y="6702"/>
                    <a:pt x="5237" y="7141"/>
                    <a:pt x="5935" y="7141"/>
                  </a:cubicBezTo>
                  <a:cubicBezTo>
                    <a:pt x="6372" y="7141"/>
                    <a:pt x="6739" y="6969"/>
                    <a:pt x="7037" y="6680"/>
                  </a:cubicBezTo>
                  <a:cubicBezTo>
                    <a:pt x="7799" y="5942"/>
                    <a:pt x="7811" y="4703"/>
                    <a:pt x="6085" y="2905"/>
                  </a:cubicBezTo>
                  <a:cubicBezTo>
                    <a:pt x="4644" y="1416"/>
                    <a:pt x="2442" y="1"/>
                    <a:pt x="1309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97;p54">
              <a:extLst>
                <a:ext uri="{FF2B5EF4-FFF2-40B4-BE49-F238E27FC236}">
                  <a16:creationId xmlns:a16="http://schemas.microsoft.com/office/drawing/2014/main" id="{762AB82A-16DD-48B7-8A0F-40B00F643756}"/>
                </a:ext>
              </a:extLst>
            </p:cNvPr>
            <p:cNvSpPr/>
            <p:nvPr/>
          </p:nvSpPr>
          <p:spPr>
            <a:xfrm>
              <a:off x="6897875" y="1203925"/>
              <a:ext cx="195275" cy="178525"/>
            </a:xfrm>
            <a:custGeom>
              <a:avLst/>
              <a:gdLst/>
              <a:ahLst/>
              <a:cxnLst/>
              <a:rect l="l" t="t" r="r" b="b"/>
              <a:pathLst>
                <a:path w="7811" h="7141" extrusionOk="0">
                  <a:moveTo>
                    <a:pt x="1867" y="1"/>
                  </a:moveTo>
                  <a:cubicBezTo>
                    <a:pt x="1432" y="1"/>
                    <a:pt x="1068" y="173"/>
                    <a:pt x="774" y="462"/>
                  </a:cubicBezTo>
                  <a:cubicBezTo>
                    <a:pt x="12" y="1200"/>
                    <a:pt x="0" y="2438"/>
                    <a:pt x="1727" y="4224"/>
                  </a:cubicBezTo>
                  <a:cubicBezTo>
                    <a:pt x="3167" y="5724"/>
                    <a:pt x="5361" y="7141"/>
                    <a:pt x="6499" y="7141"/>
                  </a:cubicBezTo>
                  <a:cubicBezTo>
                    <a:pt x="6725" y="7141"/>
                    <a:pt x="6909" y="7085"/>
                    <a:pt x="7037" y="6963"/>
                  </a:cubicBezTo>
                  <a:cubicBezTo>
                    <a:pt x="7811" y="6213"/>
                    <a:pt x="6227" y="3331"/>
                    <a:pt x="4501" y="1545"/>
                  </a:cubicBezTo>
                  <a:cubicBezTo>
                    <a:pt x="3440" y="440"/>
                    <a:pt x="2563" y="1"/>
                    <a:pt x="1867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98;p54">
              <a:extLst>
                <a:ext uri="{FF2B5EF4-FFF2-40B4-BE49-F238E27FC236}">
                  <a16:creationId xmlns:a16="http://schemas.microsoft.com/office/drawing/2014/main" id="{0ED40AA8-46A8-4165-9176-3181FBAB1ACE}"/>
                </a:ext>
              </a:extLst>
            </p:cNvPr>
            <p:cNvSpPr/>
            <p:nvPr/>
          </p:nvSpPr>
          <p:spPr>
            <a:xfrm>
              <a:off x="7152675" y="1365425"/>
              <a:ext cx="226525" cy="96575"/>
            </a:xfrm>
            <a:custGeom>
              <a:avLst/>
              <a:gdLst/>
              <a:ahLst/>
              <a:cxnLst/>
              <a:rect l="l" t="t" r="r" b="b"/>
              <a:pathLst>
                <a:path w="9061" h="3863" extrusionOk="0">
                  <a:moveTo>
                    <a:pt x="5503" y="1"/>
                  </a:moveTo>
                  <a:cubicBezTo>
                    <a:pt x="3040" y="1"/>
                    <a:pt x="47" y="795"/>
                    <a:pt x="24" y="1836"/>
                  </a:cubicBezTo>
                  <a:cubicBezTo>
                    <a:pt x="0" y="2896"/>
                    <a:pt x="3155" y="3824"/>
                    <a:pt x="5644" y="3860"/>
                  </a:cubicBezTo>
                  <a:cubicBezTo>
                    <a:pt x="5711" y="3861"/>
                    <a:pt x="5777" y="3862"/>
                    <a:pt x="5841" y="3862"/>
                  </a:cubicBezTo>
                  <a:cubicBezTo>
                    <a:pt x="8180" y="3862"/>
                    <a:pt x="9026" y="3034"/>
                    <a:pt x="9049" y="2003"/>
                  </a:cubicBezTo>
                  <a:cubicBezTo>
                    <a:pt x="9061" y="931"/>
                    <a:pt x="8204" y="50"/>
                    <a:pt x="5715" y="3"/>
                  </a:cubicBezTo>
                  <a:cubicBezTo>
                    <a:pt x="5645" y="1"/>
                    <a:pt x="5574" y="1"/>
                    <a:pt x="55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99;p54">
              <a:extLst>
                <a:ext uri="{FF2B5EF4-FFF2-40B4-BE49-F238E27FC236}">
                  <a16:creationId xmlns:a16="http://schemas.microsoft.com/office/drawing/2014/main" id="{0A4E16F6-A192-4E9F-BD35-C68489D51E1D}"/>
                </a:ext>
              </a:extLst>
            </p:cNvPr>
            <p:cNvSpPr/>
            <p:nvPr/>
          </p:nvSpPr>
          <p:spPr>
            <a:xfrm>
              <a:off x="6833875" y="1359775"/>
              <a:ext cx="226550" cy="96850"/>
            </a:xfrm>
            <a:custGeom>
              <a:avLst/>
              <a:gdLst/>
              <a:ahLst/>
              <a:cxnLst/>
              <a:rect l="l" t="t" r="r" b="b"/>
              <a:pathLst>
                <a:path w="9062" h="3874" extrusionOk="0">
                  <a:moveTo>
                    <a:pt x="3231" y="0"/>
                  </a:moveTo>
                  <a:cubicBezTo>
                    <a:pt x="882" y="0"/>
                    <a:pt x="36" y="829"/>
                    <a:pt x="24" y="1872"/>
                  </a:cubicBezTo>
                  <a:cubicBezTo>
                    <a:pt x="1" y="2943"/>
                    <a:pt x="870" y="3824"/>
                    <a:pt x="3358" y="3872"/>
                  </a:cubicBezTo>
                  <a:cubicBezTo>
                    <a:pt x="3428" y="3873"/>
                    <a:pt x="3498" y="3874"/>
                    <a:pt x="3569" y="3874"/>
                  </a:cubicBezTo>
                  <a:cubicBezTo>
                    <a:pt x="6022" y="3874"/>
                    <a:pt x="9026" y="3080"/>
                    <a:pt x="9049" y="2038"/>
                  </a:cubicBezTo>
                  <a:cubicBezTo>
                    <a:pt x="9061" y="979"/>
                    <a:pt x="5918" y="50"/>
                    <a:pt x="3430" y="2"/>
                  </a:cubicBezTo>
                  <a:cubicBezTo>
                    <a:pt x="3362" y="1"/>
                    <a:pt x="3296" y="0"/>
                    <a:pt x="323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00;p54">
              <a:extLst>
                <a:ext uri="{FF2B5EF4-FFF2-40B4-BE49-F238E27FC236}">
                  <a16:creationId xmlns:a16="http://schemas.microsoft.com/office/drawing/2014/main" id="{44C7E219-4E81-46EE-9031-163FF5299F93}"/>
                </a:ext>
              </a:extLst>
            </p:cNvPr>
            <p:cNvSpPr/>
            <p:nvPr/>
          </p:nvSpPr>
          <p:spPr>
            <a:xfrm>
              <a:off x="7060100" y="1138650"/>
              <a:ext cx="98850" cy="225675"/>
            </a:xfrm>
            <a:custGeom>
              <a:avLst/>
              <a:gdLst/>
              <a:ahLst/>
              <a:cxnLst/>
              <a:rect l="l" t="t" r="r" b="b"/>
              <a:pathLst>
                <a:path w="3954" h="9027" extrusionOk="0">
                  <a:moveTo>
                    <a:pt x="1994" y="1"/>
                  </a:moveTo>
                  <a:cubicBezTo>
                    <a:pt x="942" y="1"/>
                    <a:pt x="83" y="879"/>
                    <a:pt x="36" y="3335"/>
                  </a:cubicBezTo>
                  <a:cubicBezTo>
                    <a:pt x="0" y="5823"/>
                    <a:pt x="798" y="9002"/>
                    <a:pt x="1870" y="9026"/>
                  </a:cubicBezTo>
                  <a:cubicBezTo>
                    <a:pt x="1874" y="9026"/>
                    <a:pt x="1878" y="9026"/>
                    <a:pt x="1882" y="9026"/>
                  </a:cubicBezTo>
                  <a:cubicBezTo>
                    <a:pt x="2948" y="9026"/>
                    <a:pt x="3870" y="5885"/>
                    <a:pt x="3906" y="3406"/>
                  </a:cubicBezTo>
                  <a:cubicBezTo>
                    <a:pt x="3953" y="918"/>
                    <a:pt x="3096" y="13"/>
                    <a:pt x="2036" y="1"/>
                  </a:cubicBezTo>
                  <a:cubicBezTo>
                    <a:pt x="2022" y="1"/>
                    <a:pt x="2008" y="1"/>
                    <a:pt x="199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01;p54">
              <a:extLst>
                <a:ext uri="{FF2B5EF4-FFF2-40B4-BE49-F238E27FC236}">
                  <a16:creationId xmlns:a16="http://schemas.microsoft.com/office/drawing/2014/main" id="{76A25297-9685-48B5-9567-E5123A23228F}"/>
                </a:ext>
              </a:extLst>
            </p:cNvPr>
            <p:cNvSpPr/>
            <p:nvPr/>
          </p:nvSpPr>
          <p:spPr>
            <a:xfrm>
              <a:off x="7054450" y="1457450"/>
              <a:ext cx="98825" cy="225650"/>
            </a:xfrm>
            <a:custGeom>
              <a:avLst/>
              <a:gdLst/>
              <a:ahLst/>
              <a:cxnLst/>
              <a:rect l="l" t="t" r="r" b="b"/>
              <a:pathLst>
                <a:path w="3953" h="9026" extrusionOk="0">
                  <a:moveTo>
                    <a:pt x="2072" y="0"/>
                  </a:moveTo>
                  <a:cubicBezTo>
                    <a:pt x="1017" y="0"/>
                    <a:pt x="95" y="3141"/>
                    <a:pt x="48" y="5620"/>
                  </a:cubicBezTo>
                  <a:cubicBezTo>
                    <a:pt x="0" y="8121"/>
                    <a:pt x="845" y="9014"/>
                    <a:pt x="1917" y="9025"/>
                  </a:cubicBezTo>
                  <a:cubicBezTo>
                    <a:pt x="1931" y="9026"/>
                    <a:pt x="1945" y="9026"/>
                    <a:pt x="1960" y="9026"/>
                  </a:cubicBezTo>
                  <a:cubicBezTo>
                    <a:pt x="3012" y="9026"/>
                    <a:pt x="3870" y="8147"/>
                    <a:pt x="3917" y="5692"/>
                  </a:cubicBezTo>
                  <a:cubicBezTo>
                    <a:pt x="3953" y="3203"/>
                    <a:pt x="3155" y="24"/>
                    <a:pt x="2084" y="1"/>
                  </a:cubicBezTo>
                  <a:cubicBezTo>
                    <a:pt x="2080" y="0"/>
                    <a:pt x="2076" y="0"/>
                    <a:pt x="207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898;p39">
            <a:extLst>
              <a:ext uri="{FF2B5EF4-FFF2-40B4-BE49-F238E27FC236}">
                <a16:creationId xmlns:a16="http://schemas.microsoft.com/office/drawing/2014/main" id="{3BE164D1-CC0C-4862-5DEA-F975177A7E8D}"/>
              </a:ext>
            </a:extLst>
          </p:cNvPr>
          <p:cNvSpPr/>
          <p:nvPr/>
        </p:nvSpPr>
        <p:spPr>
          <a:xfrm>
            <a:off x="974275" y="162532"/>
            <a:ext cx="1973700" cy="4791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Mega Goal </a:t>
            </a:r>
            <a:r>
              <a:rPr lang="en-US" sz="1800" b="1" dirty="0">
                <a:solidFill>
                  <a:schemeClr val="bg1"/>
                </a:solidFill>
              </a:rPr>
              <a:t>2.1</a:t>
            </a:r>
            <a:endParaRPr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34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34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34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فقاعة الكلام: مستطيلة مستديرة الزوايا 100">
            <a:extLst>
              <a:ext uri="{FF2B5EF4-FFF2-40B4-BE49-F238E27FC236}">
                <a16:creationId xmlns:a16="http://schemas.microsoft.com/office/drawing/2014/main" id="{F04E8E7D-DA49-4BC0-B1D7-40A66650D03A}"/>
              </a:ext>
            </a:extLst>
          </p:cNvPr>
          <p:cNvSpPr/>
          <p:nvPr/>
        </p:nvSpPr>
        <p:spPr>
          <a:xfrm>
            <a:off x="2923518" y="265654"/>
            <a:ext cx="2417198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2" name="Google Shape;1631;p30">
            <a:extLst>
              <a:ext uri="{FF2B5EF4-FFF2-40B4-BE49-F238E27FC236}">
                <a16:creationId xmlns:a16="http://schemas.microsoft.com/office/drawing/2014/main" id="{E0D1B37C-D3C2-46E6-B0D4-9B2555D9D5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98228" y="332163"/>
            <a:ext cx="166777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2"/>
                </a:solidFill>
              </a:rPr>
              <a:t>R</a:t>
            </a:r>
            <a:r>
              <a:rPr lang="en" sz="7200" dirty="0">
                <a:solidFill>
                  <a:schemeClr val="lt2"/>
                </a:solidFill>
              </a:rPr>
              <a:t>u</a:t>
            </a:r>
            <a:r>
              <a:rPr lang="en" sz="7200" dirty="0">
                <a:solidFill>
                  <a:schemeClr val="accent1"/>
                </a:solidFill>
              </a:rPr>
              <a:t>l</a:t>
            </a:r>
            <a:r>
              <a:rPr lang="en" sz="7200" dirty="0">
                <a:solidFill>
                  <a:schemeClr val="accent2"/>
                </a:solidFill>
              </a:rPr>
              <a:t>e</a:t>
            </a:r>
            <a:r>
              <a:rPr lang="en" sz="7200" dirty="0">
                <a:solidFill>
                  <a:schemeClr val="accent4"/>
                </a:solidFill>
              </a:rPr>
              <a:t>s</a:t>
            </a:r>
            <a:endParaRPr sz="7200" dirty="0">
              <a:solidFill>
                <a:schemeClr val="lt2"/>
              </a:solidFill>
            </a:endParaRPr>
          </a:p>
        </p:txBody>
      </p:sp>
      <p:sp>
        <p:nvSpPr>
          <p:cNvPr id="106" name="Arrow: Right 7">
            <a:extLst>
              <a:ext uri="{FF2B5EF4-FFF2-40B4-BE49-F238E27FC236}">
                <a16:creationId xmlns:a16="http://schemas.microsoft.com/office/drawing/2014/main" id="{32F0DB12-DD1E-497D-A313-9A8E84DB6408}"/>
              </a:ext>
            </a:extLst>
          </p:cNvPr>
          <p:cNvSpPr/>
          <p:nvPr/>
        </p:nvSpPr>
        <p:spPr>
          <a:xfrm>
            <a:off x="3591633" y="4135551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ACFD8C0-A2BD-4C82-BAC0-CA2DE687C902}"/>
              </a:ext>
            </a:extLst>
          </p:cNvPr>
          <p:cNvSpPr txBox="1"/>
          <p:nvPr/>
        </p:nvSpPr>
        <p:spPr>
          <a:xfrm>
            <a:off x="509586" y="1528683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rgbClr val="3A81BA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Example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E017A8E-8655-4C4A-973F-D395F8F4956E}"/>
              </a:ext>
            </a:extLst>
          </p:cNvPr>
          <p:cNvSpPr txBox="1"/>
          <p:nvPr/>
        </p:nvSpPr>
        <p:spPr>
          <a:xfrm>
            <a:off x="748837" y="1043442"/>
            <a:ext cx="6766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3- </a:t>
            </a:r>
            <a:r>
              <a:rPr lang="en-US" sz="1800" dirty="0"/>
              <a:t>If and adjective ends with </a:t>
            </a:r>
            <a:r>
              <a:rPr lang="en-US" sz="1800" b="1" dirty="0">
                <a:solidFill>
                  <a:srgbClr val="0088EE"/>
                </a:solidFill>
              </a:rPr>
              <a:t>e,</a:t>
            </a:r>
            <a:r>
              <a:rPr lang="en-US" sz="1800" dirty="0"/>
              <a:t> we add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>
                <a:solidFill>
                  <a:srgbClr val="0088EE"/>
                </a:solidFill>
              </a:rPr>
              <a:t>r</a:t>
            </a:r>
            <a:r>
              <a:rPr lang="en-US" sz="1800" dirty="0">
                <a:solidFill>
                  <a:srgbClr val="0088EE"/>
                </a:solidFill>
              </a:rPr>
              <a:t> </a:t>
            </a:r>
            <a:r>
              <a:rPr lang="en-US" sz="1800" dirty="0"/>
              <a:t>only</a:t>
            </a:r>
            <a:endParaRPr lang="en-US" sz="1800" b="1" dirty="0">
              <a:solidFill>
                <a:srgbClr val="0088EE"/>
              </a:solidFill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B5F163F8-7649-485D-B76C-583E00B67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628" y="1879256"/>
            <a:ext cx="2871173" cy="1574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7F70DB5-46A4-40FF-A7CE-5D1345C3A90F}"/>
              </a:ext>
            </a:extLst>
          </p:cNvPr>
          <p:cNvSpPr txBox="1"/>
          <p:nvPr/>
        </p:nvSpPr>
        <p:spPr>
          <a:xfrm>
            <a:off x="1566214" y="36100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Batman is </a:t>
            </a:r>
            <a:r>
              <a:rPr lang="en-US" sz="1800" b="1" u="sng" dirty="0">
                <a:solidFill>
                  <a:srgbClr val="0088EE"/>
                </a:solidFill>
              </a:rPr>
              <a:t>brave</a:t>
            </a:r>
            <a:r>
              <a:rPr lang="en-US" sz="1800" b="1" u="sng" dirty="0">
                <a:solidFill>
                  <a:srgbClr val="FF33CC"/>
                </a:solidFill>
              </a:rPr>
              <a:t>r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rgbClr val="0088EE"/>
                </a:solidFill>
              </a:rPr>
              <a:t>than</a:t>
            </a:r>
            <a:r>
              <a:rPr lang="en-US" sz="1800" dirty="0"/>
              <a:t> iron man</a:t>
            </a:r>
          </a:p>
        </p:txBody>
      </p:sp>
      <p:sp>
        <p:nvSpPr>
          <p:cNvPr id="24" name="مخطط انسيابي: محطة طرفية 14">
            <a:extLst>
              <a:ext uri="{FF2B5EF4-FFF2-40B4-BE49-F238E27FC236}">
                <a16:creationId xmlns:a16="http://schemas.microsoft.com/office/drawing/2014/main" id="{35B0F461-7322-467C-AD33-3C8A16086005}"/>
              </a:ext>
            </a:extLst>
          </p:cNvPr>
          <p:cNvSpPr/>
          <p:nvPr/>
        </p:nvSpPr>
        <p:spPr>
          <a:xfrm>
            <a:off x="1775642" y="4068565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brave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مخطط انسيابي: محطة طرفية 14">
            <a:extLst>
              <a:ext uri="{FF2B5EF4-FFF2-40B4-BE49-F238E27FC236}">
                <a16:creationId xmlns:a16="http://schemas.microsoft.com/office/drawing/2014/main" id="{7709FF17-A733-4C57-A42A-7F85C5070796}"/>
              </a:ext>
            </a:extLst>
          </p:cNvPr>
          <p:cNvSpPr/>
          <p:nvPr/>
        </p:nvSpPr>
        <p:spPr>
          <a:xfrm>
            <a:off x="4560726" y="4067545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brave</a:t>
            </a:r>
            <a:r>
              <a:rPr lang="en-US" sz="2400" b="1" u="sng" dirty="0">
                <a:solidFill>
                  <a:srgbClr val="0088EE"/>
                </a:solidFill>
                <a:latin typeface="Arial Narrow" panose="020B0606020202030204" pitchFamily="34" charset="0"/>
              </a:rPr>
              <a:t>r</a:t>
            </a:r>
            <a:endParaRPr lang="en-US" sz="3000" b="1" u="sng" dirty="0">
              <a:solidFill>
                <a:srgbClr val="0088E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94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5" grpId="0" animBg="1"/>
      <p:bldP spid="21" grpId="0"/>
      <p:bldP spid="23" grpId="0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34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34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34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فقاعة الكلام: مستطيلة مستديرة الزوايا 100">
            <a:extLst>
              <a:ext uri="{FF2B5EF4-FFF2-40B4-BE49-F238E27FC236}">
                <a16:creationId xmlns:a16="http://schemas.microsoft.com/office/drawing/2014/main" id="{F04E8E7D-DA49-4BC0-B1D7-40A66650D03A}"/>
              </a:ext>
            </a:extLst>
          </p:cNvPr>
          <p:cNvSpPr/>
          <p:nvPr/>
        </p:nvSpPr>
        <p:spPr>
          <a:xfrm>
            <a:off x="2923518" y="265654"/>
            <a:ext cx="2417198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2" name="Google Shape;1631;p30">
            <a:extLst>
              <a:ext uri="{FF2B5EF4-FFF2-40B4-BE49-F238E27FC236}">
                <a16:creationId xmlns:a16="http://schemas.microsoft.com/office/drawing/2014/main" id="{E0D1B37C-D3C2-46E6-B0D4-9B2555D9D5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98228" y="332163"/>
            <a:ext cx="166777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2"/>
                </a:solidFill>
              </a:rPr>
              <a:t>R</a:t>
            </a:r>
            <a:r>
              <a:rPr lang="en" sz="7200" dirty="0">
                <a:solidFill>
                  <a:schemeClr val="lt2"/>
                </a:solidFill>
              </a:rPr>
              <a:t>u</a:t>
            </a:r>
            <a:r>
              <a:rPr lang="en" sz="7200" dirty="0">
                <a:solidFill>
                  <a:schemeClr val="accent1"/>
                </a:solidFill>
              </a:rPr>
              <a:t>l</a:t>
            </a:r>
            <a:r>
              <a:rPr lang="en" sz="7200" dirty="0">
                <a:solidFill>
                  <a:schemeClr val="accent2"/>
                </a:solidFill>
              </a:rPr>
              <a:t>e</a:t>
            </a:r>
            <a:r>
              <a:rPr lang="en" sz="7200" dirty="0">
                <a:solidFill>
                  <a:schemeClr val="accent4"/>
                </a:solidFill>
              </a:rPr>
              <a:t>s</a:t>
            </a:r>
            <a:endParaRPr sz="7200" dirty="0">
              <a:solidFill>
                <a:schemeClr val="lt2"/>
              </a:solidFill>
            </a:endParaRPr>
          </a:p>
        </p:txBody>
      </p:sp>
      <p:sp>
        <p:nvSpPr>
          <p:cNvPr id="106" name="Arrow: Right 7">
            <a:extLst>
              <a:ext uri="{FF2B5EF4-FFF2-40B4-BE49-F238E27FC236}">
                <a16:creationId xmlns:a16="http://schemas.microsoft.com/office/drawing/2014/main" id="{32F0DB12-DD1E-497D-A313-9A8E84DB6408}"/>
              </a:ext>
            </a:extLst>
          </p:cNvPr>
          <p:cNvSpPr/>
          <p:nvPr/>
        </p:nvSpPr>
        <p:spPr>
          <a:xfrm>
            <a:off x="3591633" y="4135551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7F865BF-3F2D-4027-8B47-CFFECD0F26C0}"/>
              </a:ext>
            </a:extLst>
          </p:cNvPr>
          <p:cNvSpPr txBox="1"/>
          <p:nvPr/>
        </p:nvSpPr>
        <p:spPr>
          <a:xfrm>
            <a:off x="555690" y="986276"/>
            <a:ext cx="7261860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 – </a:t>
            </a:r>
            <a:r>
              <a:rPr lang="en-US" sz="1800" dirty="0"/>
              <a:t>When we compare 2 things or people using </a:t>
            </a:r>
            <a:r>
              <a:rPr lang="en-US" sz="1800" b="1" u="sng" dirty="0">
                <a:solidFill>
                  <a:srgbClr val="D6A300"/>
                </a:solidFill>
              </a:rPr>
              <a:t>long adjectives </a:t>
            </a:r>
          </a:p>
          <a:p>
            <a:r>
              <a:rPr lang="en-US" sz="1800" dirty="0"/>
              <a:t>(three or more syllables), we add: </a:t>
            </a:r>
          </a:p>
          <a:p>
            <a:br>
              <a:rPr lang="en-US" sz="900" dirty="0"/>
            </a:br>
            <a:r>
              <a:rPr lang="en-US" sz="1800" dirty="0"/>
              <a:t>                            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more</a:t>
            </a:r>
            <a:r>
              <a:rPr lang="en-US" sz="2000" b="1" dirty="0"/>
              <a:t> +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adjective</a:t>
            </a:r>
            <a:r>
              <a:rPr lang="en-US" sz="2000" b="1" dirty="0"/>
              <a:t> +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than</a:t>
            </a:r>
            <a:endParaRPr lang="en-US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68DE190-AA74-4580-A99C-985C6965B0B7}"/>
              </a:ext>
            </a:extLst>
          </p:cNvPr>
          <p:cNvSpPr txBox="1"/>
          <p:nvPr/>
        </p:nvSpPr>
        <p:spPr>
          <a:xfrm>
            <a:off x="555690" y="2064126"/>
            <a:ext cx="1706880" cy="400110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ECF1EA8-08A7-4ECE-8496-325B15CF0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545" y="2264181"/>
            <a:ext cx="1804572" cy="135342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9A61C02-9E0F-4423-9648-2DA36487AAE9}"/>
              </a:ext>
            </a:extLst>
          </p:cNvPr>
          <p:cNvSpPr txBox="1"/>
          <p:nvPr/>
        </p:nvSpPr>
        <p:spPr>
          <a:xfrm>
            <a:off x="1409130" y="343294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Gold is </a:t>
            </a:r>
            <a:r>
              <a:rPr lang="en-US" sz="1800" b="1" u="sng" dirty="0">
                <a:solidFill>
                  <a:srgbClr val="FFC000"/>
                </a:solidFill>
              </a:rPr>
              <a:t>more </a:t>
            </a:r>
            <a:r>
              <a:rPr lang="en-US" sz="1800" b="1" u="sng" dirty="0">
                <a:solidFill>
                  <a:schemeClr val="tx1"/>
                </a:solidFill>
              </a:rPr>
              <a:t>expensive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rgbClr val="FFC000"/>
                </a:solidFill>
              </a:rPr>
              <a:t>than</a:t>
            </a:r>
            <a:r>
              <a:rPr lang="en-US" sz="1800" dirty="0"/>
              <a:t> silver</a:t>
            </a:r>
          </a:p>
        </p:txBody>
      </p:sp>
      <p:sp>
        <p:nvSpPr>
          <p:cNvPr id="18" name="مخطط انسيابي: محطة طرفية 14">
            <a:extLst>
              <a:ext uri="{FF2B5EF4-FFF2-40B4-BE49-F238E27FC236}">
                <a16:creationId xmlns:a16="http://schemas.microsoft.com/office/drawing/2014/main" id="{203A5326-66D1-4961-ADF6-1F5643FAF838}"/>
              </a:ext>
            </a:extLst>
          </p:cNvPr>
          <p:cNvSpPr/>
          <p:nvPr/>
        </p:nvSpPr>
        <p:spPr>
          <a:xfrm>
            <a:off x="1734962" y="4067544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expensive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مخطط انسيابي: محطة طرفية 14">
            <a:extLst>
              <a:ext uri="{FF2B5EF4-FFF2-40B4-BE49-F238E27FC236}">
                <a16:creationId xmlns:a16="http://schemas.microsoft.com/office/drawing/2014/main" id="{14019550-09F6-4897-B97D-AF25D5533F01}"/>
              </a:ext>
            </a:extLst>
          </p:cNvPr>
          <p:cNvSpPr/>
          <p:nvPr/>
        </p:nvSpPr>
        <p:spPr>
          <a:xfrm>
            <a:off x="4549738" y="4067544"/>
            <a:ext cx="235458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More expensive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7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4" grpId="0"/>
      <p:bldP spid="16" grpId="0" animBg="1"/>
      <p:bldP spid="17" grpId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34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34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34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فقاعة الكلام: مستطيلة مستديرة الزوايا 100">
            <a:extLst>
              <a:ext uri="{FF2B5EF4-FFF2-40B4-BE49-F238E27FC236}">
                <a16:creationId xmlns:a16="http://schemas.microsoft.com/office/drawing/2014/main" id="{F04E8E7D-DA49-4BC0-B1D7-40A66650D03A}"/>
              </a:ext>
            </a:extLst>
          </p:cNvPr>
          <p:cNvSpPr/>
          <p:nvPr/>
        </p:nvSpPr>
        <p:spPr>
          <a:xfrm>
            <a:off x="2923518" y="265654"/>
            <a:ext cx="2417198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2" name="Google Shape;1631;p30">
            <a:extLst>
              <a:ext uri="{FF2B5EF4-FFF2-40B4-BE49-F238E27FC236}">
                <a16:creationId xmlns:a16="http://schemas.microsoft.com/office/drawing/2014/main" id="{E0D1B37C-D3C2-46E6-B0D4-9B2555D9D5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98228" y="332163"/>
            <a:ext cx="166777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2"/>
                </a:solidFill>
              </a:rPr>
              <a:t>R</a:t>
            </a:r>
            <a:r>
              <a:rPr lang="en" sz="7200" dirty="0">
                <a:solidFill>
                  <a:schemeClr val="lt2"/>
                </a:solidFill>
              </a:rPr>
              <a:t>u</a:t>
            </a:r>
            <a:r>
              <a:rPr lang="en" sz="7200" dirty="0">
                <a:solidFill>
                  <a:schemeClr val="accent1"/>
                </a:solidFill>
              </a:rPr>
              <a:t>l</a:t>
            </a:r>
            <a:r>
              <a:rPr lang="en" sz="7200" dirty="0">
                <a:solidFill>
                  <a:schemeClr val="accent2"/>
                </a:solidFill>
              </a:rPr>
              <a:t>e</a:t>
            </a:r>
            <a:r>
              <a:rPr lang="en" sz="7200" dirty="0">
                <a:solidFill>
                  <a:schemeClr val="accent4"/>
                </a:solidFill>
              </a:rPr>
              <a:t>s</a:t>
            </a:r>
            <a:endParaRPr sz="7200" dirty="0">
              <a:solidFill>
                <a:schemeClr val="lt2"/>
              </a:solidFill>
            </a:endParaRPr>
          </a:p>
        </p:txBody>
      </p:sp>
      <p:sp>
        <p:nvSpPr>
          <p:cNvPr id="106" name="Arrow: Right 7">
            <a:extLst>
              <a:ext uri="{FF2B5EF4-FFF2-40B4-BE49-F238E27FC236}">
                <a16:creationId xmlns:a16="http://schemas.microsoft.com/office/drawing/2014/main" id="{32F0DB12-DD1E-497D-A313-9A8E84DB6408}"/>
              </a:ext>
            </a:extLst>
          </p:cNvPr>
          <p:cNvSpPr/>
          <p:nvPr/>
        </p:nvSpPr>
        <p:spPr>
          <a:xfrm>
            <a:off x="3591632" y="4166121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7F865BF-3F2D-4027-8B47-CFFECD0F26C0}"/>
              </a:ext>
            </a:extLst>
          </p:cNvPr>
          <p:cNvSpPr txBox="1"/>
          <p:nvPr/>
        </p:nvSpPr>
        <p:spPr>
          <a:xfrm>
            <a:off x="453358" y="986276"/>
            <a:ext cx="831412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5 – </a:t>
            </a:r>
            <a:r>
              <a:rPr lang="en-US" sz="1800" dirty="0"/>
              <a:t>When we compare 2 things or people using </a:t>
            </a:r>
            <a:r>
              <a:rPr lang="en-US" sz="1800" b="1" u="sng" dirty="0">
                <a:solidFill>
                  <a:srgbClr val="D6A300"/>
                </a:solidFill>
              </a:rPr>
              <a:t>long adjectives  </a:t>
            </a:r>
            <a:r>
              <a:rPr lang="en-US" sz="1800" dirty="0"/>
              <a:t>(three or more syllables), we add: </a:t>
            </a:r>
          </a:p>
          <a:p>
            <a:br>
              <a:rPr lang="en-US" sz="100" dirty="0"/>
            </a:br>
            <a:r>
              <a:rPr lang="en-US" sz="1800" dirty="0"/>
              <a:t>                            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less </a:t>
            </a:r>
            <a:r>
              <a:rPr lang="en-US" sz="2000" b="1" dirty="0"/>
              <a:t>+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adjective</a:t>
            </a:r>
            <a:r>
              <a:rPr lang="en-US" sz="2000" b="1" dirty="0"/>
              <a:t> +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than</a:t>
            </a:r>
            <a:endParaRPr lang="en-US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68DE190-AA74-4580-A99C-985C6965B0B7}"/>
              </a:ext>
            </a:extLst>
          </p:cNvPr>
          <p:cNvSpPr txBox="1"/>
          <p:nvPr/>
        </p:nvSpPr>
        <p:spPr>
          <a:xfrm>
            <a:off x="562483" y="1971161"/>
            <a:ext cx="1706880" cy="400110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8" name="مخطط انسيابي: محطة طرفية 14">
            <a:extLst>
              <a:ext uri="{FF2B5EF4-FFF2-40B4-BE49-F238E27FC236}">
                <a16:creationId xmlns:a16="http://schemas.microsoft.com/office/drawing/2014/main" id="{203A5326-66D1-4961-ADF6-1F5643FAF838}"/>
              </a:ext>
            </a:extLst>
          </p:cNvPr>
          <p:cNvSpPr/>
          <p:nvPr/>
        </p:nvSpPr>
        <p:spPr>
          <a:xfrm>
            <a:off x="1749987" y="4107855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expensive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مخطط انسيابي: محطة طرفية 14">
            <a:extLst>
              <a:ext uri="{FF2B5EF4-FFF2-40B4-BE49-F238E27FC236}">
                <a16:creationId xmlns:a16="http://schemas.microsoft.com/office/drawing/2014/main" id="{14019550-09F6-4897-B97D-AF25D5533F01}"/>
              </a:ext>
            </a:extLst>
          </p:cNvPr>
          <p:cNvSpPr/>
          <p:nvPr/>
        </p:nvSpPr>
        <p:spPr>
          <a:xfrm>
            <a:off x="4540325" y="4107854"/>
            <a:ext cx="235458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less expensive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2" descr="Buy 2 in 1 Bundle Offer, Apple iPhone 4 16GB Free Nokia 1100">
            <a:extLst>
              <a:ext uri="{FF2B5EF4-FFF2-40B4-BE49-F238E27FC236}">
                <a16:creationId xmlns:a16="http://schemas.microsoft.com/office/drawing/2014/main" id="{59D8A252-9022-4503-A03D-9C437759F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5" b="8238"/>
          <a:stretch/>
        </p:blipFill>
        <p:spPr bwMode="auto">
          <a:xfrm>
            <a:off x="2923518" y="2059338"/>
            <a:ext cx="2063956" cy="154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2E51BB9-DB4C-4C44-9CFE-9C1936EF9862}"/>
              </a:ext>
            </a:extLst>
          </p:cNvPr>
          <p:cNvSpPr txBox="1"/>
          <p:nvPr/>
        </p:nvSpPr>
        <p:spPr>
          <a:xfrm>
            <a:off x="1970065" y="362535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Nokia is </a:t>
            </a:r>
            <a:r>
              <a:rPr lang="en-US" sz="1800" b="1" u="sng" dirty="0">
                <a:solidFill>
                  <a:srgbClr val="FFC000"/>
                </a:solidFill>
              </a:rPr>
              <a:t>less </a:t>
            </a:r>
            <a:r>
              <a:rPr lang="en-US" sz="1800" b="1" u="sng" dirty="0">
                <a:solidFill>
                  <a:schemeClr val="tx1"/>
                </a:solidFill>
              </a:rPr>
              <a:t>expensive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rgbClr val="FFC000"/>
                </a:solidFill>
              </a:rPr>
              <a:t>than</a:t>
            </a:r>
            <a:r>
              <a:rPr lang="en-US" sz="1800" dirty="0"/>
              <a:t> iPhone</a:t>
            </a:r>
          </a:p>
        </p:txBody>
      </p:sp>
    </p:spTree>
    <p:extLst>
      <p:ext uri="{BB962C8B-B14F-4D97-AF65-F5344CB8AC3E}">
        <p14:creationId xmlns:p14="http://schemas.microsoft.com/office/powerpoint/2010/main" val="238137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4" grpId="0"/>
      <p:bldP spid="16" grpId="0" animBg="1"/>
      <p:bldP spid="18" grpId="0" animBg="1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34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34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34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فقاعة الكلام: مستطيلة مستديرة الزوايا 100">
            <a:extLst>
              <a:ext uri="{FF2B5EF4-FFF2-40B4-BE49-F238E27FC236}">
                <a16:creationId xmlns:a16="http://schemas.microsoft.com/office/drawing/2014/main" id="{F04E8E7D-DA49-4BC0-B1D7-40A66650D03A}"/>
              </a:ext>
            </a:extLst>
          </p:cNvPr>
          <p:cNvSpPr/>
          <p:nvPr/>
        </p:nvSpPr>
        <p:spPr>
          <a:xfrm>
            <a:off x="2923518" y="265654"/>
            <a:ext cx="2417198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2" name="Google Shape;1631;p30">
            <a:extLst>
              <a:ext uri="{FF2B5EF4-FFF2-40B4-BE49-F238E27FC236}">
                <a16:creationId xmlns:a16="http://schemas.microsoft.com/office/drawing/2014/main" id="{E0D1B37C-D3C2-46E6-B0D4-9B2555D9D5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98228" y="332163"/>
            <a:ext cx="166777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2"/>
                </a:solidFill>
              </a:rPr>
              <a:t>R</a:t>
            </a:r>
            <a:r>
              <a:rPr lang="en" sz="7200" dirty="0">
                <a:solidFill>
                  <a:schemeClr val="lt2"/>
                </a:solidFill>
              </a:rPr>
              <a:t>u</a:t>
            </a:r>
            <a:r>
              <a:rPr lang="en" sz="7200" dirty="0">
                <a:solidFill>
                  <a:schemeClr val="accent1"/>
                </a:solidFill>
              </a:rPr>
              <a:t>l</a:t>
            </a:r>
            <a:r>
              <a:rPr lang="en" sz="7200" dirty="0">
                <a:solidFill>
                  <a:schemeClr val="accent2"/>
                </a:solidFill>
              </a:rPr>
              <a:t>e</a:t>
            </a:r>
            <a:r>
              <a:rPr lang="en" sz="7200" dirty="0">
                <a:solidFill>
                  <a:schemeClr val="accent4"/>
                </a:solidFill>
              </a:rPr>
              <a:t>s</a:t>
            </a:r>
            <a:endParaRPr sz="7200" dirty="0">
              <a:solidFill>
                <a:schemeClr val="lt2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68DE190-AA74-4580-A99C-985C6965B0B7}"/>
              </a:ext>
            </a:extLst>
          </p:cNvPr>
          <p:cNvSpPr txBox="1"/>
          <p:nvPr/>
        </p:nvSpPr>
        <p:spPr>
          <a:xfrm>
            <a:off x="683785" y="1413004"/>
            <a:ext cx="1706880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DBF9410-9E01-4331-9F1C-DD60329EFD4D}"/>
              </a:ext>
            </a:extLst>
          </p:cNvPr>
          <p:cNvSpPr txBox="1"/>
          <p:nvPr/>
        </p:nvSpPr>
        <p:spPr>
          <a:xfrm>
            <a:off x="888082" y="97137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5- </a:t>
            </a:r>
            <a:r>
              <a:rPr lang="en-US" sz="1800" dirty="0"/>
              <a:t>There are a few </a:t>
            </a:r>
            <a:r>
              <a:rPr lang="en-US" sz="1800" b="1" u="sng" dirty="0">
                <a:solidFill>
                  <a:schemeClr val="tx2">
                    <a:lumMod val="50000"/>
                  </a:schemeClr>
                </a:solidFill>
              </a:rPr>
              <a:t>exceptions:</a:t>
            </a:r>
            <a:endParaRPr lang="ar-SA" u="sng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19BB5C6-1120-4D2A-99F0-CC076AC68530}"/>
              </a:ext>
            </a:extLst>
          </p:cNvPr>
          <p:cNvSpPr txBox="1"/>
          <p:nvPr/>
        </p:nvSpPr>
        <p:spPr>
          <a:xfrm>
            <a:off x="5460081" y="1909290"/>
            <a:ext cx="2263140" cy="80021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>
              <a:solidFill>
                <a:schemeClr val="accent4">
                  <a:lumMod val="2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Better than</a:t>
            </a:r>
          </a:p>
          <a:p>
            <a:pPr algn="ctr"/>
            <a:endParaRPr lang="en-US" sz="1100" b="1" dirty="0"/>
          </a:p>
        </p:txBody>
      </p:sp>
      <p:sp>
        <p:nvSpPr>
          <p:cNvPr id="22" name="Arrow: Right 7">
            <a:extLst>
              <a:ext uri="{FF2B5EF4-FFF2-40B4-BE49-F238E27FC236}">
                <a16:creationId xmlns:a16="http://schemas.microsoft.com/office/drawing/2014/main" id="{7D537D63-B039-4C75-B9B3-A10958C4D549}"/>
              </a:ext>
            </a:extLst>
          </p:cNvPr>
          <p:cNvSpPr/>
          <p:nvPr/>
        </p:nvSpPr>
        <p:spPr>
          <a:xfrm>
            <a:off x="4442134" y="2204445"/>
            <a:ext cx="829502" cy="367305"/>
          </a:xfrm>
          <a:prstGeom prst="rightArrow">
            <a:avLst/>
          </a:prstGeom>
          <a:solidFill>
            <a:srgbClr val="00999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829E6E9-D76E-42E6-AAFC-2AF905A33AFC}"/>
              </a:ext>
            </a:extLst>
          </p:cNvPr>
          <p:cNvSpPr txBox="1"/>
          <p:nvPr/>
        </p:nvSpPr>
        <p:spPr>
          <a:xfrm>
            <a:off x="2495005" y="1939793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Good</a:t>
            </a:r>
          </a:p>
          <a:p>
            <a:pPr algn="ctr"/>
            <a:endParaRPr lang="en-US" sz="1100" b="1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5E5C82D-319C-4EEB-BB6F-6C3FCAB28AD1}"/>
              </a:ext>
            </a:extLst>
          </p:cNvPr>
          <p:cNvSpPr txBox="1"/>
          <p:nvPr/>
        </p:nvSpPr>
        <p:spPr>
          <a:xfrm>
            <a:off x="2495005" y="2915908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bad</a:t>
            </a:r>
          </a:p>
          <a:p>
            <a:pPr algn="ctr"/>
            <a:endParaRPr lang="en-US" sz="1100" b="1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A268328-6195-47C3-85E9-614DE488CB3D}"/>
              </a:ext>
            </a:extLst>
          </p:cNvPr>
          <p:cNvSpPr txBox="1"/>
          <p:nvPr/>
        </p:nvSpPr>
        <p:spPr>
          <a:xfrm>
            <a:off x="2495005" y="3846066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far</a:t>
            </a:r>
          </a:p>
          <a:p>
            <a:pPr algn="ctr"/>
            <a:endParaRPr lang="en-US" sz="1100" b="1" dirty="0"/>
          </a:p>
        </p:txBody>
      </p:sp>
      <p:sp>
        <p:nvSpPr>
          <p:cNvPr id="27" name="Arrow: Right 7">
            <a:extLst>
              <a:ext uri="{FF2B5EF4-FFF2-40B4-BE49-F238E27FC236}">
                <a16:creationId xmlns:a16="http://schemas.microsoft.com/office/drawing/2014/main" id="{6E843581-2018-40FE-8D0D-9DBAA89A8FF0}"/>
              </a:ext>
            </a:extLst>
          </p:cNvPr>
          <p:cNvSpPr/>
          <p:nvPr/>
        </p:nvSpPr>
        <p:spPr>
          <a:xfrm>
            <a:off x="4442134" y="4075673"/>
            <a:ext cx="829502" cy="367305"/>
          </a:xfrm>
          <a:prstGeom prst="rightArrow">
            <a:avLst/>
          </a:prstGeom>
          <a:solidFill>
            <a:srgbClr val="00999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7">
            <a:extLst>
              <a:ext uri="{FF2B5EF4-FFF2-40B4-BE49-F238E27FC236}">
                <a16:creationId xmlns:a16="http://schemas.microsoft.com/office/drawing/2014/main" id="{5C22F386-5265-4797-9085-F4AA2A9C9279}"/>
              </a:ext>
            </a:extLst>
          </p:cNvPr>
          <p:cNvSpPr/>
          <p:nvPr/>
        </p:nvSpPr>
        <p:spPr>
          <a:xfrm>
            <a:off x="4442134" y="3140059"/>
            <a:ext cx="829502" cy="367305"/>
          </a:xfrm>
          <a:prstGeom prst="rightArrow">
            <a:avLst/>
          </a:prstGeom>
          <a:solidFill>
            <a:srgbClr val="00999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61255B9-F85A-48BA-872C-6161D5A5AE38}"/>
              </a:ext>
            </a:extLst>
          </p:cNvPr>
          <p:cNvSpPr txBox="1"/>
          <p:nvPr/>
        </p:nvSpPr>
        <p:spPr>
          <a:xfrm>
            <a:off x="5460081" y="2847207"/>
            <a:ext cx="2263140" cy="800219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Worse than</a:t>
            </a:r>
          </a:p>
          <a:p>
            <a:pPr algn="ctr"/>
            <a:endParaRPr lang="en-US" sz="1100" b="1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83D68DA-34DC-4790-A669-F07FC8A19594}"/>
              </a:ext>
            </a:extLst>
          </p:cNvPr>
          <p:cNvSpPr txBox="1"/>
          <p:nvPr/>
        </p:nvSpPr>
        <p:spPr>
          <a:xfrm>
            <a:off x="5460081" y="3772038"/>
            <a:ext cx="2263140" cy="800219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Farther than</a:t>
            </a:r>
          </a:p>
          <a:p>
            <a:pPr algn="ctr"/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28370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34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34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34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فقاعة الكلام: مستطيلة مستديرة الزوايا 100">
            <a:extLst>
              <a:ext uri="{FF2B5EF4-FFF2-40B4-BE49-F238E27FC236}">
                <a16:creationId xmlns:a16="http://schemas.microsoft.com/office/drawing/2014/main" id="{F04E8E7D-DA49-4BC0-B1D7-40A66650D03A}"/>
              </a:ext>
            </a:extLst>
          </p:cNvPr>
          <p:cNvSpPr/>
          <p:nvPr/>
        </p:nvSpPr>
        <p:spPr>
          <a:xfrm>
            <a:off x="2925534" y="270078"/>
            <a:ext cx="2653074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2" name="Google Shape;1631;p30">
            <a:extLst>
              <a:ext uri="{FF2B5EF4-FFF2-40B4-BE49-F238E27FC236}">
                <a16:creationId xmlns:a16="http://schemas.microsoft.com/office/drawing/2014/main" id="{E0D1B37C-D3C2-46E6-B0D4-9B2555D9D5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5534" y="329823"/>
            <a:ext cx="258774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2"/>
                </a:solidFill>
              </a:rPr>
              <a:t>E</a:t>
            </a:r>
            <a:r>
              <a:rPr lang="en" sz="7200" dirty="0">
                <a:solidFill>
                  <a:schemeClr val="lt2"/>
                </a:solidFill>
              </a:rPr>
              <a:t>x</a:t>
            </a:r>
            <a:r>
              <a:rPr lang="en" sz="7200" dirty="0">
                <a:solidFill>
                  <a:schemeClr val="accent2"/>
                </a:solidFill>
              </a:rPr>
              <a:t>a</a:t>
            </a:r>
            <a:r>
              <a:rPr lang="en" sz="7200" dirty="0">
                <a:solidFill>
                  <a:schemeClr val="accent4"/>
                </a:solidFill>
              </a:rPr>
              <a:t>m</a:t>
            </a:r>
            <a:r>
              <a:rPr lang="en" sz="7200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" sz="7200" dirty="0">
                <a:solidFill>
                  <a:schemeClr val="bg2">
                    <a:lumMod val="75000"/>
                  </a:schemeClr>
                </a:solidFill>
              </a:rPr>
              <a:t>l</a:t>
            </a:r>
            <a:r>
              <a:rPr lang="en" sz="7200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endParaRPr sz="7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19BB5C6-1120-4D2A-99F0-CC076AC68530}"/>
              </a:ext>
            </a:extLst>
          </p:cNvPr>
          <p:cNvSpPr txBox="1"/>
          <p:nvPr/>
        </p:nvSpPr>
        <p:spPr>
          <a:xfrm>
            <a:off x="5344821" y="3628377"/>
            <a:ext cx="2263140" cy="80021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Better than</a:t>
            </a:r>
          </a:p>
          <a:p>
            <a:pPr algn="ctr"/>
            <a:endParaRPr lang="en-US" sz="1100" b="1" dirty="0"/>
          </a:p>
        </p:txBody>
      </p:sp>
      <p:sp>
        <p:nvSpPr>
          <p:cNvPr id="22" name="Arrow: Right 7">
            <a:extLst>
              <a:ext uri="{FF2B5EF4-FFF2-40B4-BE49-F238E27FC236}">
                <a16:creationId xmlns:a16="http://schemas.microsoft.com/office/drawing/2014/main" id="{7D537D63-B039-4C75-B9B3-A10958C4D549}"/>
              </a:ext>
            </a:extLst>
          </p:cNvPr>
          <p:cNvSpPr/>
          <p:nvPr/>
        </p:nvSpPr>
        <p:spPr>
          <a:xfrm>
            <a:off x="4291909" y="3895952"/>
            <a:ext cx="829502" cy="367305"/>
          </a:xfrm>
          <a:prstGeom prst="rightArrow">
            <a:avLst/>
          </a:prstGeom>
          <a:solidFill>
            <a:srgbClr val="00999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829E6E9-D76E-42E6-AAFC-2AF905A33AFC}"/>
              </a:ext>
            </a:extLst>
          </p:cNvPr>
          <p:cNvSpPr txBox="1"/>
          <p:nvPr/>
        </p:nvSpPr>
        <p:spPr>
          <a:xfrm>
            <a:off x="2226063" y="3620683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Good</a:t>
            </a:r>
          </a:p>
          <a:p>
            <a:pPr algn="ctr"/>
            <a:endParaRPr lang="en-US" sz="1100" b="1" dirty="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B428F6E-8D43-48F3-A4F4-79BAD7BA0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575" y="1028788"/>
            <a:ext cx="3375660" cy="1897131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CA96A25-398D-402F-8FC2-A300959EF892}"/>
              </a:ext>
            </a:extLst>
          </p:cNvPr>
          <p:cNvSpPr txBox="1"/>
          <p:nvPr/>
        </p:nvSpPr>
        <p:spPr>
          <a:xfrm>
            <a:off x="2005909" y="30416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Coca Cola is </a:t>
            </a:r>
            <a:r>
              <a:rPr lang="en-US" sz="1800" b="1" u="sng" dirty="0">
                <a:solidFill>
                  <a:schemeClr val="bg2"/>
                </a:solidFill>
              </a:rPr>
              <a:t>better than </a:t>
            </a:r>
            <a:r>
              <a:rPr lang="en-US" sz="1800" dirty="0"/>
              <a:t>Pepsi.</a:t>
            </a:r>
          </a:p>
        </p:txBody>
      </p:sp>
    </p:spTree>
    <p:extLst>
      <p:ext uri="{BB962C8B-B14F-4D97-AF65-F5344CB8AC3E}">
        <p14:creationId xmlns:p14="http://schemas.microsoft.com/office/powerpoint/2010/main" val="19624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34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34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34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فقاعة الكلام: مستطيلة مستديرة الزوايا 100">
            <a:extLst>
              <a:ext uri="{FF2B5EF4-FFF2-40B4-BE49-F238E27FC236}">
                <a16:creationId xmlns:a16="http://schemas.microsoft.com/office/drawing/2014/main" id="{F04E8E7D-DA49-4BC0-B1D7-40A66650D03A}"/>
              </a:ext>
            </a:extLst>
          </p:cNvPr>
          <p:cNvSpPr/>
          <p:nvPr/>
        </p:nvSpPr>
        <p:spPr>
          <a:xfrm>
            <a:off x="2925534" y="270078"/>
            <a:ext cx="2991172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2" name="Google Shape;1631;p30">
            <a:extLst>
              <a:ext uri="{FF2B5EF4-FFF2-40B4-BE49-F238E27FC236}">
                <a16:creationId xmlns:a16="http://schemas.microsoft.com/office/drawing/2014/main" id="{E0D1B37C-D3C2-46E6-B0D4-9B2555D9D5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8729" y="329823"/>
            <a:ext cx="299117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2"/>
                </a:solidFill>
              </a:rPr>
              <a:t>R</a:t>
            </a:r>
            <a:r>
              <a:rPr lang="en" sz="7200" dirty="0">
                <a:solidFill>
                  <a:schemeClr val="lt2"/>
                </a:solidFill>
              </a:rPr>
              <a:t>e</a:t>
            </a:r>
            <a:r>
              <a:rPr lang="en" sz="7200" dirty="0">
                <a:solidFill>
                  <a:schemeClr val="accent2"/>
                </a:solidFill>
              </a:rPr>
              <a:t>m</a:t>
            </a:r>
            <a:r>
              <a:rPr lang="en" sz="7200" dirty="0">
                <a:solidFill>
                  <a:schemeClr val="accent4"/>
                </a:solidFill>
              </a:rPr>
              <a:t>e</a:t>
            </a:r>
            <a:r>
              <a:rPr lang="en" sz="7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</a:t>
            </a:r>
            <a:r>
              <a:rPr lang="en" sz="7200" dirty="0">
                <a:solidFill>
                  <a:schemeClr val="bg2">
                    <a:lumMod val="75000"/>
                  </a:schemeClr>
                </a:solidFill>
              </a:rPr>
              <a:t>b</a:t>
            </a:r>
            <a:r>
              <a:rPr lang="en" sz="7200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</a:t>
            </a:r>
            <a:endParaRPr sz="7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8AF05EA-785C-4080-822C-7B18C35004E7}"/>
              </a:ext>
            </a:extLst>
          </p:cNvPr>
          <p:cNvSpPr txBox="1"/>
          <p:nvPr/>
        </p:nvSpPr>
        <p:spPr>
          <a:xfrm>
            <a:off x="1428708" y="1110792"/>
            <a:ext cx="63782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 Nova" panose="020B0504020202020204" pitchFamily="34" charset="0"/>
              </a:rPr>
              <a:t>when using a comparative form of adjectives , you must always follow it with the word </a:t>
            </a:r>
          </a:p>
          <a:p>
            <a:pPr algn="ctr"/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“ than”. </a:t>
            </a:r>
            <a:endParaRPr lang="ar-SA" sz="2400" b="1" u="sng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1026" name="Picture 2" descr="Sight Words – The Adventures of Mr. Clown">
            <a:extLst>
              <a:ext uri="{FF2B5EF4-FFF2-40B4-BE49-F238E27FC236}">
                <a16:creationId xmlns:a16="http://schemas.microsoft.com/office/drawing/2014/main" id="{BF36D690-B932-48FE-8B16-E6964224F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369" y="2709270"/>
            <a:ext cx="3200946" cy="1671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917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p46"/>
          <p:cNvSpPr/>
          <p:nvPr/>
        </p:nvSpPr>
        <p:spPr>
          <a:xfrm>
            <a:off x="1492950" y="1001200"/>
            <a:ext cx="6158100" cy="2171700"/>
          </a:xfrm>
          <a:prstGeom prst="roundRect">
            <a:avLst>
              <a:gd name="adj" fmla="val 10811"/>
            </a:avLst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0" name="Google Shape;2200;p46"/>
          <p:cNvSpPr txBox="1">
            <a:spLocks noGrp="1"/>
          </p:cNvSpPr>
          <p:nvPr>
            <p:ph type="title"/>
          </p:nvPr>
        </p:nvSpPr>
        <p:spPr>
          <a:xfrm>
            <a:off x="976639" y="1694276"/>
            <a:ext cx="6976336" cy="1231200"/>
          </a:xfrm>
          <a:prstGeom prst="rect">
            <a:avLst/>
          </a:prstGeom>
        </p:spPr>
        <p:txBody>
          <a:bodyPr spcFirstLastPara="1" wrap="square" lIns="91425" tIns="0" rIns="91425" bIns="5486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>
                <a:solidFill>
                  <a:schemeClr val="lt2"/>
                </a:solidFill>
              </a:rPr>
              <a:t>T</a:t>
            </a:r>
            <a:r>
              <a:rPr lang="en" sz="11500" dirty="0">
                <a:solidFill>
                  <a:schemeClr val="accent1"/>
                </a:solidFill>
              </a:rPr>
              <a:t>h</a:t>
            </a:r>
            <a:r>
              <a:rPr lang="en" sz="11500" dirty="0">
                <a:solidFill>
                  <a:schemeClr val="accent2"/>
                </a:solidFill>
              </a:rPr>
              <a:t>e </a:t>
            </a:r>
            <a:r>
              <a:rPr lang="en" sz="11500" dirty="0">
                <a:solidFill>
                  <a:schemeClr val="accent3"/>
                </a:solidFill>
              </a:rPr>
              <a:t>S</a:t>
            </a:r>
            <a:r>
              <a:rPr lang="en" sz="11500" dirty="0">
                <a:solidFill>
                  <a:schemeClr val="accent4"/>
                </a:solidFill>
              </a:rPr>
              <a:t>u</a:t>
            </a:r>
            <a:r>
              <a:rPr lang="en" sz="11500" dirty="0">
                <a:solidFill>
                  <a:schemeClr val="dk2"/>
                </a:solidFill>
              </a:rPr>
              <a:t>p</a:t>
            </a:r>
            <a:r>
              <a:rPr lang="en" sz="11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</a:t>
            </a:r>
            <a:r>
              <a:rPr lang="en" sz="11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</a:t>
            </a:r>
            <a:r>
              <a:rPr lang="en" sz="11500" dirty="0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lang="en" sz="11500" dirty="0">
                <a:solidFill>
                  <a:schemeClr val="accent4"/>
                </a:solidFill>
              </a:rPr>
              <a:t>a</a:t>
            </a:r>
            <a:r>
              <a:rPr lang="en" sz="11500" dirty="0">
                <a:solidFill>
                  <a:schemeClr val="dk2"/>
                </a:solidFill>
              </a:rPr>
              <a:t>t</a:t>
            </a:r>
            <a:r>
              <a:rPr lang="en" sz="1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</a:t>
            </a:r>
            <a:r>
              <a:rPr lang="en" sz="11500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en" sz="11500" dirty="0">
                <a:solidFill>
                  <a:schemeClr val="bg2">
                    <a:lumMod val="75000"/>
                  </a:schemeClr>
                </a:solidFill>
              </a:rPr>
              <a:t>e</a:t>
            </a:r>
            <a:endParaRPr sz="115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01" name="Google Shape;2201;p46"/>
          <p:cNvSpPr/>
          <p:nvPr/>
        </p:nvSpPr>
        <p:spPr>
          <a:xfrm>
            <a:off x="1492950" y="3505550"/>
            <a:ext cx="6158100" cy="560100"/>
          </a:xfrm>
          <a:prstGeom prst="roundRect">
            <a:avLst>
              <a:gd name="adj" fmla="val 10811"/>
            </a:avLst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46"/>
          <p:cNvSpPr txBox="1">
            <a:spLocks noGrp="1"/>
          </p:cNvSpPr>
          <p:nvPr>
            <p:ph type="subTitle" idx="1"/>
          </p:nvPr>
        </p:nvSpPr>
        <p:spPr>
          <a:xfrm>
            <a:off x="2054550" y="3428900"/>
            <a:ext cx="5034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Student book p. (16)</a:t>
            </a:r>
            <a:endParaRPr b="1" dirty="0"/>
          </a:p>
        </p:txBody>
      </p:sp>
      <p:grpSp>
        <p:nvGrpSpPr>
          <p:cNvPr id="7" name="Google Shape;3393;p54">
            <a:extLst>
              <a:ext uri="{FF2B5EF4-FFF2-40B4-BE49-F238E27FC236}">
                <a16:creationId xmlns:a16="http://schemas.microsoft.com/office/drawing/2014/main" id="{98BD8073-8154-4610-9CC8-005D28CBAB67}"/>
              </a:ext>
            </a:extLst>
          </p:cNvPr>
          <p:cNvGrpSpPr/>
          <p:nvPr/>
        </p:nvGrpSpPr>
        <p:grpSpPr>
          <a:xfrm>
            <a:off x="3405741" y="644309"/>
            <a:ext cx="704560" cy="703429"/>
            <a:chOff x="6833875" y="1138650"/>
            <a:chExt cx="545325" cy="544450"/>
          </a:xfrm>
        </p:grpSpPr>
        <p:sp>
          <p:nvSpPr>
            <p:cNvPr id="8" name="Google Shape;3394;p54">
              <a:extLst>
                <a:ext uri="{FF2B5EF4-FFF2-40B4-BE49-F238E27FC236}">
                  <a16:creationId xmlns:a16="http://schemas.microsoft.com/office/drawing/2014/main" id="{EAEFEB07-34C7-4AFB-997F-18DE01D76053}"/>
                </a:ext>
              </a:extLst>
            </p:cNvPr>
            <p:cNvSpPr/>
            <p:nvPr/>
          </p:nvSpPr>
          <p:spPr>
            <a:xfrm>
              <a:off x="6892525" y="1438700"/>
              <a:ext cx="199450" cy="173925"/>
            </a:xfrm>
            <a:custGeom>
              <a:avLst/>
              <a:gdLst/>
              <a:ahLst/>
              <a:cxnLst/>
              <a:rect l="l" t="t" r="r" b="b"/>
              <a:pathLst>
                <a:path w="7978" h="6957" extrusionOk="0">
                  <a:moveTo>
                    <a:pt x="6651" y="0"/>
                  </a:moveTo>
                  <a:cubicBezTo>
                    <a:pt x="5499" y="0"/>
                    <a:pt x="3298" y="1314"/>
                    <a:pt x="1834" y="2739"/>
                  </a:cubicBezTo>
                  <a:cubicBezTo>
                    <a:pt x="36" y="4465"/>
                    <a:pt x="0" y="5692"/>
                    <a:pt x="750" y="6466"/>
                  </a:cubicBezTo>
                  <a:cubicBezTo>
                    <a:pt x="1047" y="6772"/>
                    <a:pt x="1422" y="6957"/>
                    <a:pt x="1881" y="6957"/>
                  </a:cubicBezTo>
                  <a:cubicBezTo>
                    <a:pt x="2566" y="6957"/>
                    <a:pt x="3437" y="6546"/>
                    <a:pt x="4513" y="5513"/>
                  </a:cubicBezTo>
                  <a:cubicBezTo>
                    <a:pt x="6310" y="3787"/>
                    <a:pt x="7977" y="965"/>
                    <a:pt x="7239" y="203"/>
                  </a:cubicBezTo>
                  <a:cubicBezTo>
                    <a:pt x="7106" y="64"/>
                    <a:pt x="6904" y="0"/>
                    <a:pt x="665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95;p54">
              <a:extLst>
                <a:ext uri="{FF2B5EF4-FFF2-40B4-BE49-F238E27FC236}">
                  <a16:creationId xmlns:a16="http://schemas.microsoft.com/office/drawing/2014/main" id="{AF9E22A7-F051-4C5C-97CD-34AD1FB73DB8}"/>
                </a:ext>
              </a:extLst>
            </p:cNvPr>
            <p:cNvSpPr/>
            <p:nvPr/>
          </p:nvSpPr>
          <p:spPr>
            <a:xfrm>
              <a:off x="7121125" y="1209000"/>
              <a:ext cx="199750" cy="174075"/>
            </a:xfrm>
            <a:custGeom>
              <a:avLst/>
              <a:gdLst/>
              <a:ahLst/>
              <a:cxnLst/>
              <a:rect l="l" t="t" r="r" b="b"/>
              <a:pathLst>
                <a:path w="7990" h="6963" extrusionOk="0">
                  <a:moveTo>
                    <a:pt x="6101" y="1"/>
                  </a:moveTo>
                  <a:cubicBezTo>
                    <a:pt x="5414" y="1"/>
                    <a:pt x="4542" y="415"/>
                    <a:pt x="3465" y="1449"/>
                  </a:cubicBezTo>
                  <a:cubicBezTo>
                    <a:pt x="1679" y="3176"/>
                    <a:pt x="0" y="5998"/>
                    <a:pt x="738" y="6760"/>
                  </a:cubicBezTo>
                  <a:cubicBezTo>
                    <a:pt x="871" y="6899"/>
                    <a:pt x="1074" y="6962"/>
                    <a:pt x="1327" y="6962"/>
                  </a:cubicBezTo>
                  <a:cubicBezTo>
                    <a:pt x="2479" y="6962"/>
                    <a:pt x="4681" y="5649"/>
                    <a:pt x="6156" y="4224"/>
                  </a:cubicBezTo>
                  <a:cubicBezTo>
                    <a:pt x="7942" y="2497"/>
                    <a:pt x="7989" y="1271"/>
                    <a:pt x="7239" y="497"/>
                  </a:cubicBezTo>
                  <a:cubicBezTo>
                    <a:pt x="6938" y="187"/>
                    <a:pt x="6561" y="1"/>
                    <a:pt x="610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96;p54">
              <a:extLst>
                <a:ext uri="{FF2B5EF4-FFF2-40B4-BE49-F238E27FC236}">
                  <a16:creationId xmlns:a16="http://schemas.microsoft.com/office/drawing/2014/main" id="{6B650F94-07DB-4AAE-820D-18F0C00A4FA6}"/>
                </a:ext>
              </a:extLst>
            </p:cNvPr>
            <p:cNvSpPr/>
            <p:nvPr/>
          </p:nvSpPr>
          <p:spPr>
            <a:xfrm>
              <a:off x="7120225" y="1439300"/>
              <a:ext cx="195275" cy="178525"/>
            </a:xfrm>
            <a:custGeom>
              <a:avLst/>
              <a:gdLst/>
              <a:ahLst/>
              <a:cxnLst/>
              <a:rect l="l" t="t" r="r" b="b"/>
              <a:pathLst>
                <a:path w="7811" h="7141" extrusionOk="0">
                  <a:moveTo>
                    <a:pt x="1309" y="1"/>
                  </a:moveTo>
                  <a:cubicBezTo>
                    <a:pt x="1084" y="1"/>
                    <a:pt x="901" y="56"/>
                    <a:pt x="774" y="179"/>
                  </a:cubicBezTo>
                  <a:cubicBezTo>
                    <a:pt x="0" y="929"/>
                    <a:pt x="1572" y="3810"/>
                    <a:pt x="3298" y="5596"/>
                  </a:cubicBezTo>
                  <a:cubicBezTo>
                    <a:pt x="4360" y="6702"/>
                    <a:pt x="5237" y="7141"/>
                    <a:pt x="5935" y="7141"/>
                  </a:cubicBezTo>
                  <a:cubicBezTo>
                    <a:pt x="6372" y="7141"/>
                    <a:pt x="6739" y="6969"/>
                    <a:pt x="7037" y="6680"/>
                  </a:cubicBezTo>
                  <a:cubicBezTo>
                    <a:pt x="7799" y="5942"/>
                    <a:pt x="7811" y="4703"/>
                    <a:pt x="6085" y="2905"/>
                  </a:cubicBezTo>
                  <a:cubicBezTo>
                    <a:pt x="4644" y="1416"/>
                    <a:pt x="2442" y="1"/>
                    <a:pt x="1309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97;p54">
              <a:extLst>
                <a:ext uri="{FF2B5EF4-FFF2-40B4-BE49-F238E27FC236}">
                  <a16:creationId xmlns:a16="http://schemas.microsoft.com/office/drawing/2014/main" id="{32A6F39E-4789-4A19-B240-9CA99D66F2E4}"/>
                </a:ext>
              </a:extLst>
            </p:cNvPr>
            <p:cNvSpPr/>
            <p:nvPr/>
          </p:nvSpPr>
          <p:spPr>
            <a:xfrm>
              <a:off x="6897875" y="1203925"/>
              <a:ext cx="195275" cy="178525"/>
            </a:xfrm>
            <a:custGeom>
              <a:avLst/>
              <a:gdLst/>
              <a:ahLst/>
              <a:cxnLst/>
              <a:rect l="l" t="t" r="r" b="b"/>
              <a:pathLst>
                <a:path w="7811" h="7141" extrusionOk="0">
                  <a:moveTo>
                    <a:pt x="1867" y="1"/>
                  </a:moveTo>
                  <a:cubicBezTo>
                    <a:pt x="1432" y="1"/>
                    <a:pt x="1068" y="173"/>
                    <a:pt x="774" y="462"/>
                  </a:cubicBezTo>
                  <a:cubicBezTo>
                    <a:pt x="12" y="1200"/>
                    <a:pt x="0" y="2438"/>
                    <a:pt x="1727" y="4224"/>
                  </a:cubicBezTo>
                  <a:cubicBezTo>
                    <a:pt x="3167" y="5724"/>
                    <a:pt x="5361" y="7141"/>
                    <a:pt x="6499" y="7141"/>
                  </a:cubicBezTo>
                  <a:cubicBezTo>
                    <a:pt x="6725" y="7141"/>
                    <a:pt x="6909" y="7085"/>
                    <a:pt x="7037" y="6963"/>
                  </a:cubicBezTo>
                  <a:cubicBezTo>
                    <a:pt x="7811" y="6213"/>
                    <a:pt x="6227" y="3331"/>
                    <a:pt x="4501" y="1545"/>
                  </a:cubicBezTo>
                  <a:cubicBezTo>
                    <a:pt x="3440" y="440"/>
                    <a:pt x="2563" y="1"/>
                    <a:pt x="1867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98;p54">
              <a:extLst>
                <a:ext uri="{FF2B5EF4-FFF2-40B4-BE49-F238E27FC236}">
                  <a16:creationId xmlns:a16="http://schemas.microsoft.com/office/drawing/2014/main" id="{ED8F939F-ECE2-43EC-93A1-D05D064AC75C}"/>
                </a:ext>
              </a:extLst>
            </p:cNvPr>
            <p:cNvSpPr/>
            <p:nvPr/>
          </p:nvSpPr>
          <p:spPr>
            <a:xfrm>
              <a:off x="7152675" y="1365425"/>
              <a:ext cx="226525" cy="96575"/>
            </a:xfrm>
            <a:custGeom>
              <a:avLst/>
              <a:gdLst/>
              <a:ahLst/>
              <a:cxnLst/>
              <a:rect l="l" t="t" r="r" b="b"/>
              <a:pathLst>
                <a:path w="9061" h="3863" extrusionOk="0">
                  <a:moveTo>
                    <a:pt x="5503" y="1"/>
                  </a:moveTo>
                  <a:cubicBezTo>
                    <a:pt x="3040" y="1"/>
                    <a:pt x="47" y="795"/>
                    <a:pt x="24" y="1836"/>
                  </a:cubicBezTo>
                  <a:cubicBezTo>
                    <a:pt x="0" y="2896"/>
                    <a:pt x="3155" y="3824"/>
                    <a:pt x="5644" y="3860"/>
                  </a:cubicBezTo>
                  <a:cubicBezTo>
                    <a:pt x="5711" y="3861"/>
                    <a:pt x="5777" y="3862"/>
                    <a:pt x="5841" y="3862"/>
                  </a:cubicBezTo>
                  <a:cubicBezTo>
                    <a:pt x="8180" y="3862"/>
                    <a:pt x="9026" y="3034"/>
                    <a:pt x="9049" y="2003"/>
                  </a:cubicBezTo>
                  <a:cubicBezTo>
                    <a:pt x="9061" y="931"/>
                    <a:pt x="8204" y="50"/>
                    <a:pt x="5715" y="3"/>
                  </a:cubicBezTo>
                  <a:cubicBezTo>
                    <a:pt x="5645" y="1"/>
                    <a:pt x="5574" y="1"/>
                    <a:pt x="55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99;p54">
              <a:extLst>
                <a:ext uri="{FF2B5EF4-FFF2-40B4-BE49-F238E27FC236}">
                  <a16:creationId xmlns:a16="http://schemas.microsoft.com/office/drawing/2014/main" id="{06437695-1459-4603-8305-965CF599990E}"/>
                </a:ext>
              </a:extLst>
            </p:cNvPr>
            <p:cNvSpPr/>
            <p:nvPr/>
          </p:nvSpPr>
          <p:spPr>
            <a:xfrm>
              <a:off x="6833875" y="1359775"/>
              <a:ext cx="226550" cy="96850"/>
            </a:xfrm>
            <a:custGeom>
              <a:avLst/>
              <a:gdLst/>
              <a:ahLst/>
              <a:cxnLst/>
              <a:rect l="l" t="t" r="r" b="b"/>
              <a:pathLst>
                <a:path w="9062" h="3874" extrusionOk="0">
                  <a:moveTo>
                    <a:pt x="3231" y="0"/>
                  </a:moveTo>
                  <a:cubicBezTo>
                    <a:pt x="882" y="0"/>
                    <a:pt x="36" y="829"/>
                    <a:pt x="24" y="1872"/>
                  </a:cubicBezTo>
                  <a:cubicBezTo>
                    <a:pt x="1" y="2943"/>
                    <a:pt x="870" y="3824"/>
                    <a:pt x="3358" y="3872"/>
                  </a:cubicBezTo>
                  <a:cubicBezTo>
                    <a:pt x="3428" y="3873"/>
                    <a:pt x="3498" y="3874"/>
                    <a:pt x="3569" y="3874"/>
                  </a:cubicBezTo>
                  <a:cubicBezTo>
                    <a:pt x="6022" y="3874"/>
                    <a:pt x="9026" y="3080"/>
                    <a:pt x="9049" y="2038"/>
                  </a:cubicBezTo>
                  <a:cubicBezTo>
                    <a:pt x="9061" y="979"/>
                    <a:pt x="5918" y="50"/>
                    <a:pt x="3430" y="2"/>
                  </a:cubicBezTo>
                  <a:cubicBezTo>
                    <a:pt x="3362" y="1"/>
                    <a:pt x="3296" y="0"/>
                    <a:pt x="323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00;p54">
              <a:extLst>
                <a:ext uri="{FF2B5EF4-FFF2-40B4-BE49-F238E27FC236}">
                  <a16:creationId xmlns:a16="http://schemas.microsoft.com/office/drawing/2014/main" id="{A43D73A5-605D-4F6C-B7D9-61DFE96124D3}"/>
                </a:ext>
              </a:extLst>
            </p:cNvPr>
            <p:cNvSpPr/>
            <p:nvPr/>
          </p:nvSpPr>
          <p:spPr>
            <a:xfrm>
              <a:off x="7060100" y="1138650"/>
              <a:ext cx="98850" cy="225675"/>
            </a:xfrm>
            <a:custGeom>
              <a:avLst/>
              <a:gdLst/>
              <a:ahLst/>
              <a:cxnLst/>
              <a:rect l="l" t="t" r="r" b="b"/>
              <a:pathLst>
                <a:path w="3954" h="9027" extrusionOk="0">
                  <a:moveTo>
                    <a:pt x="1994" y="1"/>
                  </a:moveTo>
                  <a:cubicBezTo>
                    <a:pt x="942" y="1"/>
                    <a:pt x="83" y="879"/>
                    <a:pt x="36" y="3335"/>
                  </a:cubicBezTo>
                  <a:cubicBezTo>
                    <a:pt x="0" y="5823"/>
                    <a:pt x="798" y="9002"/>
                    <a:pt x="1870" y="9026"/>
                  </a:cubicBezTo>
                  <a:cubicBezTo>
                    <a:pt x="1874" y="9026"/>
                    <a:pt x="1878" y="9026"/>
                    <a:pt x="1882" y="9026"/>
                  </a:cubicBezTo>
                  <a:cubicBezTo>
                    <a:pt x="2948" y="9026"/>
                    <a:pt x="3870" y="5885"/>
                    <a:pt x="3906" y="3406"/>
                  </a:cubicBezTo>
                  <a:cubicBezTo>
                    <a:pt x="3953" y="918"/>
                    <a:pt x="3096" y="13"/>
                    <a:pt x="2036" y="1"/>
                  </a:cubicBezTo>
                  <a:cubicBezTo>
                    <a:pt x="2022" y="1"/>
                    <a:pt x="2008" y="1"/>
                    <a:pt x="199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01;p54">
              <a:extLst>
                <a:ext uri="{FF2B5EF4-FFF2-40B4-BE49-F238E27FC236}">
                  <a16:creationId xmlns:a16="http://schemas.microsoft.com/office/drawing/2014/main" id="{E2FBED5B-40B3-4A2C-8B99-6974DF59D2E1}"/>
                </a:ext>
              </a:extLst>
            </p:cNvPr>
            <p:cNvSpPr/>
            <p:nvPr/>
          </p:nvSpPr>
          <p:spPr>
            <a:xfrm>
              <a:off x="7054450" y="1457450"/>
              <a:ext cx="98825" cy="225650"/>
            </a:xfrm>
            <a:custGeom>
              <a:avLst/>
              <a:gdLst/>
              <a:ahLst/>
              <a:cxnLst/>
              <a:rect l="l" t="t" r="r" b="b"/>
              <a:pathLst>
                <a:path w="3953" h="9026" extrusionOk="0">
                  <a:moveTo>
                    <a:pt x="2072" y="0"/>
                  </a:moveTo>
                  <a:cubicBezTo>
                    <a:pt x="1017" y="0"/>
                    <a:pt x="95" y="3141"/>
                    <a:pt x="48" y="5620"/>
                  </a:cubicBezTo>
                  <a:cubicBezTo>
                    <a:pt x="0" y="8121"/>
                    <a:pt x="845" y="9014"/>
                    <a:pt x="1917" y="9025"/>
                  </a:cubicBezTo>
                  <a:cubicBezTo>
                    <a:pt x="1931" y="9026"/>
                    <a:pt x="1945" y="9026"/>
                    <a:pt x="1960" y="9026"/>
                  </a:cubicBezTo>
                  <a:cubicBezTo>
                    <a:pt x="3012" y="9026"/>
                    <a:pt x="3870" y="8147"/>
                    <a:pt x="3917" y="5692"/>
                  </a:cubicBezTo>
                  <a:cubicBezTo>
                    <a:pt x="3953" y="3203"/>
                    <a:pt x="3155" y="24"/>
                    <a:pt x="2084" y="1"/>
                  </a:cubicBezTo>
                  <a:cubicBezTo>
                    <a:pt x="2080" y="0"/>
                    <a:pt x="2076" y="0"/>
                    <a:pt x="207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3393;p54">
            <a:extLst>
              <a:ext uri="{FF2B5EF4-FFF2-40B4-BE49-F238E27FC236}">
                <a16:creationId xmlns:a16="http://schemas.microsoft.com/office/drawing/2014/main" id="{A304C7BA-C07A-4B47-9378-8A5942F34D6A}"/>
              </a:ext>
            </a:extLst>
          </p:cNvPr>
          <p:cNvGrpSpPr/>
          <p:nvPr/>
        </p:nvGrpSpPr>
        <p:grpSpPr>
          <a:xfrm>
            <a:off x="1838198" y="3691166"/>
            <a:ext cx="704560" cy="703429"/>
            <a:chOff x="6833875" y="1138650"/>
            <a:chExt cx="545325" cy="544450"/>
          </a:xfrm>
        </p:grpSpPr>
        <p:sp>
          <p:nvSpPr>
            <p:cNvPr id="17" name="Google Shape;3394;p54">
              <a:extLst>
                <a:ext uri="{FF2B5EF4-FFF2-40B4-BE49-F238E27FC236}">
                  <a16:creationId xmlns:a16="http://schemas.microsoft.com/office/drawing/2014/main" id="{07247389-1330-467A-B7BD-6433DDD3A002}"/>
                </a:ext>
              </a:extLst>
            </p:cNvPr>
            <p:cNvSpPr/>
            <p:nvPr/>
          </p:nvSpPr>
          <p:spPr>
            <a:xfrm>
              <a:off x="6892525" y="1438700"/>
              <a:ext cx="199450" cy="173925"/>
            </a:xfrm>
            <a:custGeom>
              <a:avLst/>
              <a:gdLst/>
              <a:ahLst/>
              <a:cxnLst/>
              <a:rect l="l" t="t" r="r" b="b"/>
              <a:pathLst>
                <a:path w="7978" h="6957" extrusionOk="0">
                  <a:moveTo>
                    <a:pt x="6651" y="0"/>
                  </a:moveTo>
                  <a:cubicBezTo>
                    <a:pt x="5499" y="0"/>
                    <a:pt x="3298" y="1314"/>
                    <a:pt x="1834" y="2739"/>
                  </a:cubicBezTo>
                  <a:cubicBezTo>
                    <a:pt x="36" y="4465"/>
                    <a:pt x="0" y="5692"/>
                    <a:pt x="750" y="6466"/>
                  </a:cubicBezTo>
                  <a:cubicBezTo>
                    <a:pt x="1047" y="6772"/>
                    <a:pt x="1422" y="6957"/>
                    <a:pt x="1881" y="6957"/>
                  </a:cubicBezTo>
                  <a:cubicBezTo>
                    <a:pt x="2566" y="6957"/>
                    <a:pt x="3437" y="6546"/>
                    <a:pt x="4513" y="5513"/>
                  </a:cubicBezTo>
                  <a:cubicBezTo>
                    <a:pt x="6310" y="3787"/>
                    <a:pt x="7977" y="965"/>
                    <a:pt x="7239" y="203"/>
                  </a:cubicBezTo>
                  <a:cubicBezTo>
                    <a:pt x="7106" y="64"/>
                    <a:pt x="6904" y="0"/>
                    <a:pt x="665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95;p54">
              <a:extLst>
                <a:ext uri="{FF2B5EF4-FFF2-40B4-BE49-F238E27FC236}">
                  <a16:creationId xmlns:a16="http://schemas.microsoft.com/office/drawing/2014/main" id="{62A4EC62-7651-433D-A789-4B8274FD9872}"/>
                </a:ext>
              </a:extLst>
            </p:cNvPr>
            <p:cNvSpPr/>
            <p:nvPr/>
          </p:nvSpPr>
          <p:spPr>
            <a:xfrm>
              <a:off x="7121125" y="1209000"/>
              <a:ext cx="199750" cy="174075"/>
            </a:xfrm>
            <a:custGeom>
              <a:avLst/>
              <a:gdLst/>
              <a:ahLst/>
              <a:cxnLst/>
              <a:rect l="l" t="t" r="r" b="b"/>
              <a:pathLst>
                <a:path w="7990" h="6963" extrusionOk="0">
                  <a:moveTo>
                    <a:pt x="6101" y="1"/>
                  </a:moveTo>
                  <a:cubicBezTo>
                    <a:pt x="5414" y="1"/>
                    <a:pt x="4542" y="415"/>
                    <a:pt x="3465" y="1449"/>
                  </a:cubicBezTo>
                  <a:cubicBezTo>
                    <a:pt x="1679" y="3176"/>
                    <a:pt x="0" y="5998"/>
                    <a:pt x="738" y="6760"/>
                  </a:cubicBezTo>
                  <a:cubicBezTo>
                    <a:pt x="871" y="6899"/>
                    <a:pt x="1074" y="6962"/>
                    <a:pt x="1327" y="6962"/>
                  </a:cubicBezTo>
                  <a:cubicBezTo>
                    <a:pt x="2479" y="6962"/>
                    <a:pt x="4681" y="5649"/>
                    <a:pt x="6156" y="4224"/>
                  </a:cubicBezTo>
                  <a:cubicBezTo>
                    <a:pt x="7942" y="2497"/>
                    <a:pt x="7989" y="1271"/>
                    <a:pt x="7239" y="497"/>
                  </a:cubicBezTo>
                  <a:cubicBezTo>
                    <a:pt x="6938" y="187"/>
                    <a:pt x="6561" y="1"/>
                    <a:pt x="610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96;p54">
              <a:extLst>
                <a:ext uri="{FF2B5EF4-FFF2-40B4-BE49-F238E27FC236}">
                  <a16:creationId xmlns:a16="http://schemas.microsoft.com/office/drawing/2014/main" id="{0BDC1A5C-6D08-415F-B84A-403594190196}"/>
                </a:ext>
              </a:extLst>
            </p:cNvPr>
            <p:cNvSpPr/>
            <p:nvPr/>
          </p:nvSpPr>
          <p:spPr>
            <a:xfrm>
              <a:off x="7120225" y="1439300"/>
              <a:ext cx="195275" cy="178525"/>
            </a:xfrm>
            <a:custGeom>
              <a:avLst/>
              <a:gdLst/>
              <a:ahLst/>
              <a:cxnLst/>
              <a:rect l="l" t="t" r="r" b="b"/>
              <a:pathLst>
                <a:path w="7811" h="7141" extrusionOk="0">
                  <a:moveTo>
                    <a:pt x="1309" y="1"/>
                  </a:moveTo>
                  <a:cubicBezTo>
                    <a:pt x="1084" y="1"/>
                    <a:pt x="901" y="56"/>
                    <a:pt x="774" y="179"/>
                  </a:cubicBezTo>
                  <a:cubicBezTo>
                    <a:pt x="0" y="929"/>
                    <a:pt x="1572" y="3810"/>
                    <a:pt x="3298" y="5596"/>
                  </a:cubicBezTo>
                  <a:cubicBezTo>
                    <a:pt x="4360" y="6702"/>
                    <a:pt x="5237" y="7141"/>
                    <a:pt x="5935" y="7141"/>
                  </a:cubicBezTo>
                  <a:cubicBezTo>
                    <a:pt x="6372" y="7141"/>
                    <a:pt x="6739" y="6969"/>
                    <a:pt x="7037" y="6680"/>
                  </a:cubicBezTo>
                  <a:cubicBezTo>
                    <a:pt x="7799" y="5942"/>
                    <a:pt x="7811" y="4703"/>
                    <a:pt x="6085" y="2905"/>
                  </a:cubicBezTo>
                  <a:cubicBezTo>
                    <a:pt x="4644" y="1416"/>
                    <a:pt x="2442" y="1"/>
                    <a:pt x="1309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97;p54">
              <a:extLst>
                <a:ext uri="{FF2B5EF4-FFF2-40B4-BE49-F238E27FC236}">
                  <a16:creationId xmlns:a16="http://schemas.microsoft.com/office/drawing/2014/main" id="{E08A8CCB-33E0-4784-8F37-E3FC9DDB5681}"/>
                </a:ext>
              </a:extLst>
            </p:cNvPr>
            <p:cNvSpPr/>
            <p:nvPr/>
          </p:nvSpPr>
          <p:spPr>
            <a:xfrm>
              <a:off x="6897875" y="1203925"/>
              <a:ext cx="195275" cy="178525"/>
            </a:xfrm>
            <a:custGeom>
              <a:avLst/>
              <a:gdLst/>
              <a:ahLst/>
              <a:cxnLst/>
              <a:rect l="l" t="t" r="r" b="b"/>
              <a:pathLst>
                <a:path w="7811" h="7141" extrusionOk="0">
                  <a:moveTo>
                    <a:pt x="1867" y="1"/>
                  </a:moveTo>
                  <a:cubicBezTo>
                    <a:pt x="1432" y="1"/>
                    <a:pt x="1068" y="173"/>
                    <a:pt x="774" y="462"/>
                  </a:cubicBezTo>
                  <a:cubicBezTo>
                    <a:pt x="12" y="1200"/>
                    <a:pt x="0" y="2438"/>
                    <a:pt x="1727" y="4224"/>
                  </a:cubicBezTo>
                  <a:cubicBezTo>
                    <a:pt x="3167" y="5724"/>
                    <a:pt x="5361" y="7141"/>
                    <a:pt x="6499" y="7141"/>
                  </a:cubicBezTo>
                  <a:cubicBezTo>
                    <a:pt x="6725" y="7141"/>
                    <a:pt x="6909" y="7085"/>
                    <a:pt x="7037" y="6963"/>
                  </a:cubicBezTo>
                  <a:cubicBezTo>
                    <a:pt x="7811" y="6213"/>
                    <a:pt x="6227" y="3331"/>
                    <a:pt x="4501" y="1545"/>
                  </a:cubicBezTo>
                  <a:cubicBezTo>
                    <a:pt x="3440" y="440"/>
                    <a:pt x="2563" y="1"/>
                    <a:pt x="1867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98;p54">
              <a:extLst>
                <a:ext uri="{FF2B5EF4-FFF2-40B4-BE49-F238E27FC236}">
                  <a16:creationId xmlns:a16="http://schemas.microsoft.com/office/drawing/2014/main" id="{7CCA8A07-A922-487E-B130-87DFCABB83DD}"/>
                </a:ext>
              </a:extLst>
            </p:cNvPr>
            <p:cNvSpPr/>
            <p:nvPr/>
          </p:nvSpPr>
          <p:spPr>
            <a:xfrm>
              <a:off x="7152675" y="1365425"/>
              <a:ext cx="226525" cy="96575"/>
            </a:xfrm>
            <a:custGeom>
              <a:avLst/>
              <a:gdLst/>
              <a:ahLst/>
              <a:cxnLst/>
              <a:rect l="l" t="t" r="r" b="b"/>
              <a:pathLst>
                <a:path w="9061" h="3863" extrusionOk="0">
                  <a:moveTo>
                    <a:pt x="5503" y="1"/>
                  </a:moveTo>
                  <a:cubicBezTo>
                    <a:pt x="3040" y="1"/>
                    <a:pt x="47" y="795"/>
                    <a:pt x="24" y="1836"/>
                  </a:cubicBezTo>
                  <a:cubicBezTo>
                    <a:pt x="0" y="2896"/>
                    <a:pt x="3155" y="3824"/>
                    <a:pt x="5644" y="3860"/>
                  </a:cubicBezTo>
                  <a:cubicBezTo>
                    <a:pt x="5711" y="3861"/>
                    <a:pt x="5777" y="3862"/>
                    <a:pt x="5841" y="3862"/>
                  </a:cubicBezTo>
                  <a:cubicBezTo>
                    <a:pt x="8180" y="3862"/>
                    <a:pt x="9026" y="3034"/>
                    <a:pt x="9049" y="2003"/>
                  </a:cubicBezTo>
                  <a:cubicBezTo>
                    <a:pt x="9061" y="931"/>
                    <a:pt x="8204" y="50"/>
                    <a:pt x="5715" y="3"/>
                  </a:cubicBezTo>
                  <a:cubicBezTo>
                    <a:pt x="5645" y="1"/>
                    <a:pt x="5574" y="1"/>
                    <a:pt x="55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99;p54">
              <a:extLst>
                <a:ext uri="{FF2B5EF4-FFF2-40B4-BE49-F238E27FC236}">
                  <a16:creationId xmlns:a16="http://schemas.microsoft.com/office/drawing/2014/main" id="{564D27B2-2C8B-471B-B0E3-2A1B82070925}"/>
                </a:ext>
              </a:extLst>
            </p:cNvPr>
            <p:cNvSpPr/>
            <p:nvPr/>
          </p:nvSpPr>
          <p:spPr>
            <a:xfrm>
              <a:off x="6833875" y="1359775"/>
              <a:ext cx="226550" cy="96850"/>
            </a:xfrm>
            <a:custGeom>
              <a:avLst/>
              <a:gdLst/>
              <a:ahLst/>
              <a:cxnLst/>
              <a:rect l="l" t="t" r="r" b="b"/>
              <a:pathLst>
                <a:path w="9062" h="3874" extrusionOk="0">
                  <a:moveTo>
                    <a:pt x="3231" y="0"/>
                  </a:moveTo>
                  <a:cubicBezTo>
                    <a:pt x="882" y="0"/>
                    <a:pt x="36" y="829"/>
                    <a:pt x="24" y="1872"/>
                  </a:cubicBezTo>
                  <a:cubicBezTo>
                    <a:pt x="1" y="2943"/>
                    <a:pt x="870" y="3824"/>
                    <a:pt x="3358" y="3872"/>
                  </a:cubicBezTo>
                  <a:cubicBezTo>
                    <a:pt x="3428" y="3873"/>
                    <a:pt x="3498" y="3874"/>
                    <a:pt x="3569" y="3874"/>
                  </a:cubicBezTo>
                  <a:cubicBezTo>
                    <a:pt x="6022" y="3874"/>
                    <a:pt x="9026" y="3080"/>
                    <a:pt x="9049" y="2038"/>
                  </a:cubicBezTo>
                  <a:cubicBezTo>
                    <a:pt x="9061" y="979"/>
                    <a:pt x="5918" y="50"/>
                    <a:pt x="3430" y="2"/>
                  </a:cubicBezTo>
                  <a:cubicBezTo>
                    <a:pt x="3362" y="1"/>
                    <a:pt x="3296" y="0"/>
                    <a:pt x="323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00;p54">
              <a:extLst>
                <a:ext uri="{FF2B5EF4-FFF2-40B4-BE49-F238E27FC236}">
                  <a16:creationId xmlns:a16="http://schemas.microsoft.com/office/drawing/2014/main" id="{D4DBB3C3-BEEC-43FB-80D9-37F786DB78C1}"/>
                </a:ext>
              </a:extLst>
            </p:cNvPr>
            <p:cNvSpPr/>
            <p:nvPr/>
          </p:nvSpPr>
          <p:spPr>
            <a:xfrm>
              <a:off x="7060100" y="1138650"/>
              <a:ext cx="98850" cy="225675"/>
            </a:xfrm>
            <a:custGeom>
              <a:avLst/>
              <a:gdLst/>
              <a:ahLst/>
              <a:cxnLst/>
              <a:rect l="l" t="t" r="r" b="b"/>
              <a:pathLst>
                <a:path w="3954" h="9027" extrusionOk="0">
                  <a:moveTo>
                    <a:pt x="1994" y="1"/>
                  </a:moveTo>
                  <a:cubicBezTo>
                    <a:pt x="942" y="1"/>
                    <a:pt x="83" y="879"/>
                    <a:pt x="36" y="3335"/>
                  </a:cubicBezTo>
                  <a:cubicBezTo>
                    <a:pt x="0" y="5823"/>
                    <a:pt x="798" y="9002"/>
                    <a:pt x="1870" y="9026"/>
                  </a:cubicBezTo>
                  <a:cubicBezTo>
                    <a:pt x="1874" y="9026"/>
                    <a:pt x="1878" y="9026"/>
                    <a:pt x="1882" y="9026"/>
                  </a:cubicBezTo>
                  <a:cubicBezTo>
                    <a:pt x="2948" y="9026"/>
                    <a:pt x="3870" y="5885"/>
                    <a:pt x="3906" y="3406"/>
                  </a:cubicBezTo>
                  <a:cubicBezTo>
                    <a:pt x="3953" y="918"/>
                    <a:pt x="3096" y="13"/>
                    <a:pt x="2036" y="1"/>
                  </a:cubicBezTo>
                  <a:cubicBezTo>
                    <a:pt x="2022" y="1"/>
                    <a:pt x="2008" y="1"/>
                    <a:pt x="199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01;p54">
              <a:extLst>
                <a:ext uri="{FF2B5EF4-FFF2-40B4-BE49-F238E27FC236}">
                  <a16:creationId xmlns:a16="http://schemas.microsoft.com/office/drawing/2014/main" id="{D86D0724-62FD-4E9B-BAC6-A733EC0E31CD}"/>
                </a:ext>
              </a:extLst>
            </p:cNvPr>
            <p:cNvSpPr/>
            <p:nvPr/>
          </p:nvSpPr>
          <p:spPr>
            <a:xfrm>
              <a:off x="7054450" y="1457450"/>
              <a:ext cx="98825" cy="225650"/>
            </a:xfrm>
            <a:custGeom>
              <a:avLst/>
              <a:gdLst/>
              <a:ahLst/>
              <a:cxnLst/>
              <a:rect l="l" t="t" r="r" b="b"/>
              <a:pathLst>
                <a:path w="3953" h="9026" extrusionOk="0">
                  <a:moveTo>
                    <a:pt x="2072" y="0"/>
                  </a:moveTo>
                  <a:cubicBezTo>
                    <a:pt x="1017" y="0"/>
                    <a:pt x="95" y="3141"/>
                    <a:pt x="48" y="5620"/>
                  </a:cubicBezTo>
                  <a:cubicBezTo>
                    <a:pt x="0" y="8121"/>
                    <a:pt x="845" y="9014"/>
                    <a:pt x="1917" y="9025"/>
                  </a:cubicBezTo>
                  <a:cubicBezTo>
                    <a:pt x="1931" y="9026"/>
                    <a:pt x="1945" y="9026"/>
                    <a:pt x="1960" y="9026"/>
                  </a:cubicBezTo>
                  <a:cubicBezTo>
                    <a:pt x="3012" y="9026"/>
                    <a:pt x="3870" y="8147"/>
                    <a:pt x="3917" y="5692"/>
                  </a:cubicBezTo>
                  <a:cubicBezTo>
                    <a:pt x="3953" y="3203"/>
                    <a:pt x="3155" y="24"/>
                    <a:pt x="2084" y="1"/>
                  </a:cubicBezTo>
                  <a:cubicBezTo>
                    <a:pt x="2080" y="0"/>
                    <a:pt x="2076" y="0"/>
                    <a:pt x="207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358;p49">
            <a:extLst>
              <a:ext uri="{FF2B5EF4-FFF2-40B4-BE49-F238E27FC236}">
                <a16:creationId xmlns:a16="http://schemas.microsoft.com/office/drawing/2014/main" id="{6C22E0AC-D7FC-423F-BD05-91FD88139B52}"/>
              </a:ext>
            </a:extLst>
          </p:cNvPr>
          <p:cNvSpPr/>
          <p:nvPr/>
        </p:nvSpPr>
        <p:spPr>
          <a:xfrm>
            <a:off x="7238941" y="2534070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358;p49">
            <a:extLst>
              <a:ext uri="{FF2B5EF4-FFF2-40B4-BE49-F238E27FC236}">
                <a16:creationId xmlns:a16="http://schemas.microsoft.com/office/drawing/2014/main" id="{170A2B05-7BF1-4FD1-AB8A-D9395D34D026}"/>
              </a:ext>
            </a:extLst>
          </p:cNvPr>
          <p:cNvSpPr/>
          <p:nvPr/>
        </p:nvSpPr>
        <p:spPr>
          <a:xfrm>
            <a:off x="6349722" y="614727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403;p54">
            <a:extLst>
              <a:ext uri="{FF2B5EF4-FFF2-40B4-BE49-F238E27FC236}">
                <a16:creationId xmlns:a16="http://schemas.microsoft.com/office/drawing/2014/main" id="{DB4FA787-A6F8-4C97-9B6C-43C13C85DCED}"/>
              </a:ext>
            </a:extLst>
          </p:cNvPr>
          <p:cNvSpPr/>
          <p:nvPr/>
        </p:nvSpPr>
        <p:spPr>
          <a:xfrm>
            <a:off x="3345674" y="2710244"/>
            <a:ext cx="704700" cy="7047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403;p54">
            <a:extLst>
              <a:ext uri="{FF2B5EF4-FFF2-40B4-BE49-F238E27FC236}">
                <a16:creationId xmlns:a16="http://schemas.microsoft.com/office/drawing/2014/main" id="{E35B98BC-A71B-4FEA-BD83-C460D34C71EB}"/>
              </a:ext>
            </a:extLst>
          </p:cNvPr>
          <p:cNvSpPr/>
          <p:nvPr/>
        </p:nvSpPr>
        <p:spPr>
          <a:xfrm>
            <a:off x="6683545" y="3596574"/>
            <a:ext cx="704700" cy="7047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403;p54">
            <a:extLst>
              <a:ext uri="{FF2B5EF4-FFF2-40B4-BE49-F238E27FC236}">
                <a16:creationId xmlns:a16="http://schemas.microsoft.com/office/drawing/2014/main" id="{D01264F5-DC68-454C-9D1F-DB68FF1DB108}"/>
              </a:ext>
            </a:extLst>
          </p:cNvPr>
          <p:cNvSpPr/>
          <p:nvPr/>
        </p:nvSpPr>
        <p:spPr>
          <a:xfrm>
            <a:off x="7089450" y="616275"/>
            <a:ext cx="704700" cy="7047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358;p49">
            <a:extLst>
              <a:ext uri="{FF2B5EF4-FFF2-40B4-BE49-F238E27FC236}">
                <a16:creationId xmlns:a16="http://schemas.microsoft.com/office/drawing/2014/main" id="{DE8D700E-EC53-41B8-8AEB-8C927A89D3FE}"/>
              </a:ext>
            </a:extLst>
          </p:cNvPr>
          <p:cNvSpPr/>
          <p:nvPr/>
        </p:nvSpPr>
        <p:spPr>
          <a:xfrm>
            <a:off x="1460682" y="768954"/>
            <a:ext cx="1306593" cy="663535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402;p54">
            <a:extLst>
              <a:ext uri="{FF2B5EF4-FFF2-40B4-BE49-F238E27FC236}">
                <a16:creationId xmlns:a16="http://schemas.microsoft.com/office/drawing/2014/main" id="{AC0CB914-F3FB-4E0F-80C7-942CAA194EF1}"/>
              </a:ext>
            </a:extLst>
          </p:cNvPr>
          <p:cNvSpPr/>
          <p:nvPr/>
        </p:nvSpPr>
        <p:spPr>
          <a:xfrm>
            <a:off x="1390249" y="735201"/>
            <a:ext cx="637298" cy="659883"/>
          </a:xfrm>
          <a:custGeom>
            <a:avLst/>
            <a:gdLst/>
            <a:ahLst/>
            <a:cxnLst/>
            <a:rect l="l" t="t" r="r" b="b"/>
            <a:pathLst>
              <a:path w="20515" h="21242" extrusionOk="0">
                <a:moveTo>
                  <a:pt x="10513" y="1"/>
                </a:moveTo>
                <a:lnTo>
                  <a:pt x="10513" y="1"/>
                </a:lnTo>
                <a:cubicBezTo>
                  <a:pt x="4691" y="60"/>
                  <a:pt x="0" y="4799"/>
                  <a:pt x="0" y="10621"/>
                </a:cubicBezTo>
                <a:cubicBezTo>
                  <a:pt x="0" y="16491"/>
                  <a:pt x="4751" y="21241"/>
                  <a:pt x="10621" y="21241"/>
                </a:cubicBezTo>
                <a:cubicBezTo>
                  <a:pt x="15133" y="21241"/>
                  <a:pt x="18979" y="18432"/>
                  <a:pt x="20515" y="14479"/>
                </a:cubicBezTo>
                <a:lnTo>
                  <a:pt x="20515" y="14479"/>
                </a:lnTo>
                <a:cubicBezTo>
                  <a:pt x="18895" y="16158"/>
                  <a:pt x="16609" y="17205"/>
                  <a:pt x="14085" y="17205"/>
                </a:cubicBezTo>
                <a:cubicBezTo>
                  <a:pt x="9132" y="17205"/>
                  <a:pt x="5108" y="13181"/>
                  <a:pt x="5108" y="8228"/>
                </a:cubicBezTo>
                <a:cubicBezTo>
                  <a:pt x="5108" y="4549"/>
                  <a:pt x="7334" y="1382"/>
                  <a:pt x="105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30"/>
          <p:cNvSpPr/>
          <p:nvPr/>
        </p:nvSpPr>
        <p:spPr>
          <a:xfrm>
            <a:off x="8373158" y="4308688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30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30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9265196B-8BB6-4517-8FAE-D22EECA6CD72}"/>
              </a:ext>
            </a:extLst>
          </p:cNvPr>
          <p:cNvSpPr/>
          <p:nvPr/>
        </p:nvSpPr>
        <p:spPr>
          <a:xfrm>
            <a:off x="2552924" y="223549"/>
            <a:ext cx="3524553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31" name="Google Shape;1631;p30"/>
          <p:cNvSpPr txBox="1">
            <a:spLocks noGrp="1"/>
          </p:cNvSpPr>
          <p:nvPr>
            <p:ph type="title"/>
          </p:nvPr>
        </p:nvSpPr>
        <p:spPr>
          <a:xfrm>
            <a:off x="2614397" y="318380"/>
            <a:ext cx="340160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C8C8C"/>
                </a:solidFill>
              </a:rPr>
              <a:t>S</a:t>
            </a:r>
            <a:r>
              <a:rPr lang="e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u</a:t>
            </a:r>
            <a:r>
              <a:rPr lang="en" dirty="0">
                <a:solidFill>
                  <a:schemeClr val="accent1"/>
                </a:solidFill>
              </a:rPr>
              <a:t>p</a:t>
            </a:r>
            <a:r>
              <a:rPr lang="en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  <a:r>
              <a:rPr lang="en" dirty="0">
                <a:solidFill>
                  <a:schemeClr val="accent4"/>
                </a:solidFill>
              </a:rPr>
              <a:t>r</a:t>
            </a:r>
            <a:r>
              <a:rPr lang="en" dirty="0">
                <a:solidFill>
                  <a:schemeClr val="dk2"/>
                </a:solidFill>
              </a:rPr>
              <a:t>l</a:t>
            </a:r>
            <a:r>
              <a:rPr lang="en" dirty="0">
                <a:solidFill>
                  <a:schemeClr val="lt2"/>
                </a:solidFill>
              </a:rPr>
              <a:t>a</a:t>
            </a:r>
            <a:r>
              <a:rPr lang="en" dirty="0">
                <a:solidFill>
                  <a:schemeClr val="accent1"/>
                </a:solidFill>
              </a:rPr>
              <a:t>t</a:t>
            </a:r>
            <a:r>
              <a:rPr lang="en" dirty="0">
                <a:solidFill>
                  <a:schemeClr val="accent2"/>
                </a:solidFill>
              </a:rPr>
              <a:t>i</a:t>
            </a:r>
            <a:r>
              <a:rPr lang="en" dirty="0">
                <a:solidFill>
                  <a:schemeClr val="accent3"/>
                </a:solidFill>
              </a:rPr>
              <a:t>v</a:t>
            </a:r>
            <a:r>
              <a:rPr lang="e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 </a:t>
            </a:r>
            <a:r>
              <a:rPr lang="en" dirty="0">
                <a:solidFill>
                  <a:schemeClr val="accent4">
                    <a:lumMod val="75000"/>
                  </a:schemeClr>
                </a:solidFill>
              </a:rPr>
              <a:t>R</a:t>
            </a:r>
            <a:r>
              <a:rPr lang="en" dirty="0">
                <a:solidFill>
                  <a:schemeClr val="tx2"/>
                </a:solidFill>
              </a:rPr>
              <a:t>u</a:t>
            </a:r>
            <a:r>
              <a:rPr lang="e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</a:t>
            </a:r>
            <a:r>
              <a:rPr lang="en" dirty="0">
                <a:solidFill>
                  <a:schemeClr val="accent3"/>
                </a:solidFill>
              </a:rPr>
              <a:t>e</a:t>
            </a:r>
            <a:r>
              <a:rPr lang="en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</a:t>
            </a:r>
            <a:endParaRPr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7CFBF0-5EDB-42D7-9579-DE3AB757758B}"/>
              </a:ext>
            </a:extLst>
          </p:cNvPr>
          <p:cNvSpPr txBox="1"/>
          <p:nvPr/>
        </p:nvSpPr>
        <p:spPr>
          <a:xfrm>
            <a:off x="629514" y="1036476"/>
            <a:ext cx="797660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1-</a:t>
            </a:r>
            <a:r>
              <a:rPr lang="en-US" dirty="0"/>
              <a:t> </a:t>
            </a:r>
            <a:r>
              <a:rPr lang="en-US" sz="1600" dirty="0"/>
              <a:t>When we compare using </a:t>
            </a:r>
            <a:r>
              <a:rPr lang="en-US" sz="1600" b="1" u="sng" dirty="0">
                <a:solidFill>
                  <a:schemeClr val="bg2">
                    <a:lumMod val="75000"/>
                  </a:schemeClr>
                </a:solidFill>
              </a:rPr>
              <a:t>short adjectives </a:t>
            </a:r>
            <a:r>
              <a:rPr lang="en-US" sz="1600" dirty="0"/>
              <a:t>(one or two syllables), we add :</a:t>
            </a:r>
          </a:p>
          <a:p>
            <a:endParaRPr lang="en-US" sz="1000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588F971-51DB-495A-B0D4-9153BE8E51A1}"/>
              </a:ext>
            </a:extLst>
          </p:cNvPr>
          <p:cNvSpPr txBox="1"/>
          <p:nvPr/>
        </p:nvSpPr>
        <p:spPr>
          <a:xfrm>
            <a:off x="2552924" y="1509346"/>
            <a:ext cx="3075439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25000"/>
                  </a:schemeClr>
                </a:solidFill>
              </a:rPr>
              <a:t>the + adjective + –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</a:rPr>
              <a:t>est</a:t>
            </a:r>
            <a:endParaRPr lang="ar-SA" sz="2000" b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0024F01-218C-416B-BF22-B5C104215305}"/>
              </a:ext>
            </a:extLst>
          </p:cNvPr>
          <p:cNvSpPr txBox="1"/>
          <p:nvPr/>
        </p:nvSpPr>
        <p:spPr>
          <a:xfrm>
            <a:off x="688873" y="2017400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D061D4E-077F-483F-8234-4BB30479574B}"/>
              </a:ext>
            </a:extLst>
          </p:cNvPr>
          <p:cNvSpPr txBox="1"/>
          <p:nvPr/>
        </p:nvSpPr>
        <p:spPr>
          <a:xfrm>
            <a:off x="2552924" y="23870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Sara is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the shortest</a:t>
            </a:r>
            <a:endParaRPr lang="en-US" sz="1800" dirty="0"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8D41274A-54F6-4223-888A-1E0431200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980" y="1610198"/>
            <a:ext cx="2366715" cy="1271361"/>
          </a:xfrm>
          <a:prstGeom prst="rect">
            <a:avLst/>
          </a:prstGeom>
        </p:spPr>
      </p:pic>
      <p:sp>
        <p:nvSpPr>
          <p:cNvPr id="25" name="مخطط انسيابي: محطة طرفية 14">
            <a:extLst>
              <a:ext uri="{FF2B5EF4-FFF2-40B4-BE49-F238E27FC236}">
                <a16:creationId xmlns:a16="http://schemas.microsoft.com/office/drawing/2014/main" id="{59305958-DC26-46A8-AA5E-FFB4242F1BCD}"/>
              </a:ext>
            </a:extLst>
          </p:cNvPr>
          <p:cNvSpPr/>
          <p:nvPr/>
        </p:nvSpPr>
        <p:spPr>
          <a:xfrm>
            <a:off x="1613830" y="2774400"/>
            <a:ext cx="127254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short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Arrow: Right 7">
            <a:extLst>
              <a:ext uri="{FF2B5EF4-FFF2-40B4-BE49-F238E27FC236}">
                <a16:creationId xmlns:a16="http://schemas.microsoft.com/office/drawing/2014/main" id="{72ACD74A-71F7-4BF5-9644-8C2A32139FE7}"/>
              </a:ext>
            </a:extLst>
          </p:cNvPr>
          <p:cNvSpPr/>
          <p:nvPr/>
        </p:nvSpPr>
        <p:spPr>
          <a:xfrm>
            <a:off x="2997166" y="2866739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مخطط انسيابي: محطة طرفية 14">
            <a:extLst>
              <a:ext uri="{FF2B5EF4-FFF2-40B4-BE49-F238E27FC236}">
                <a16:creationId xmlns:a16="http://schemas.microsoft.com/office/drawing/2014/main" id="{C06280FD-5E03-477E-983C-111EC9579B88}"/>
              </a:ext>
            </a:extLst>
          </p:cNvPr>
          <p:cNvSpPr/>
          <p:nvPr/>
        </p:nvSpPr>
        <p:spPr>
          <a:xfrm>
            <a:off x="3937464" y="2774400"/>
            <a:ext cx="186272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 shortest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7C28B54-D3FE-43F8-A953-E8519746FDB6}"/>
              </a:ext>
            </a:extLst>
          </p:cNvPr>
          <p:cNvSpPr txBox="1"/>
          <p:nvPr/>
        </p:nvSpPr>
        <p:spPr>
          <a:xfrm>
            <a:off x="2614398" y="3473205"/>
            <a:ext cx="2533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She is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the oldest</a:t>
            </a:r>
            <a:endParaRPr lang="en-US" sz="1800" dirty="0"/>
          </a:p>
        </p:txBody>
      </p:sp>
      <p:sp>
        <p:nvSpPr>
          <p:cNvPr id="29" name="مخطط انسيابي: محطة طرفية 14">
            <a:extLst>
              <a:ext uri="{FF2B5EF4-FFF2-40B4-BE49-F238E27FC236}">
                <a16:creationId xmlns:a16="http://schemas.microsoft.com/office/drawing/2014/main" id="{7B3871AE-D3BD-4F4C-B4D0-5B9E793BB228}"/>
              </a:ext>
            </a:extLst>
          </p:cNvPr>
          <p:cNvSpPr/>
          <p:nvPr/>
        </p:nvSpPr>
        <p:spPr>
          <a:xfrm>
            <a:off x="1547777" y="4043260"/>
            <a:ext cx="1471491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old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Arrow: Right 7">
            <a:extLst>
              <a:ext uri="{FF2B5EF4-FFF2-40B4-BE49-F238E27FC236}">
                <a16:creationId xmlns:a16="http://schemas.microsoft.com/office/drawing/2014/main" id="{F883E954-4AE8-44B8-B1F3-B85C4B81C528}"/>
              </a:ext>
            </a:extLst>
          </p:cNvPr>
          <p:cNvSpPr/>
          <p:nvPr/>
        </p:nvSpPr>
        <p:spPr>
          <a:xfrm>
            <a:off x="3131463" y="4064891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مخطط انسيابي: محطة طرفية 14">
            <a:extLst>
              <a:ext uri="{FF2B5EF4-FFF2-40B4-BE49-F238E27FC236}">
                <a16:creationId xmlns:a16="http://schemas.microsoft.com/office/drawing/2014/main" id="{6633418B-176F-47B1-B3CF-EEB9B9E8FDA4}"/>
              </a:ext>
            </a:extLst>
          </p:cNvPr>
          <p:cNvSpPr/>
          <p:nvPr/>
        </p:nvSpPr>
        <p:spPr>
          <a:xfrm>
            <a:off x="4062230" y="3976276"/>
            <a:ext cx="1566133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oldest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A299A9CF-ACCD-4FBF-8699-052584268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980" y="3409413"/>
            <a:ext cx="2462178" cy="106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/>
      <p:bldP spid="25" grpId="0" animBg="1"/>
      <p:bldP spid="26" grpId="0" animBg="1"/>
      <p:bldP spid="27" grpId="0" animBg="1"/>
      <p:bldP spid="28" grpId="0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30"/>
          <p:cNvSpPr/>
          <p:nvPr/>
        </p:nvSpPr>
        <p:spPr>
          <a:xfrm>
            <a:off x="8373158" y="4308688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30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30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9265196B-8BB6-4517-8FAE-D22EECA6CD72}"/>
              </a:ext>
            </a:extLst>
          </p:cNvPr>
          <p:cNvSpPr/>
          <p:nvPr/>
        </p:nvSpPr>
        <p:spPr>
          <a:xfrm>
            <a:off x="2552924" y="223549"/>
            <a:ext cx="3524553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31" name="Google Shape;1631;p30"/>
          <p:cNvSpPr txBox="1">
            <a:spLocks noGrp="1"/>
          </p:cNvSpPr>
          <p:nvPr>
            <p:ph type="title"/>
          </p:nvPr>
        </p:nvSpPr>
        <p:spPr>
          <a:xfrm>
            <a:off x="2614397" y="318380"/>
            <a:ext cx="340160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C8C8C"/>
                </a:solidFill>
              </a:rPr>
              <a:t>S</a:t>
            </a:r>
            <a:r>
              <a:rPr lang="e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u</a:t>
            </a:r>
            <a:r>
              <a:rPr lang="en" dirty="0">
                <a:solidFill>
                  <a:schemeClr val="accent1"/>
                </a:solidFill>
              </a:rPr>
              <a:t>p</a:t>
            </a:r>
            <a:r>
              <a:rPr lang="en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  <a:r>
              <a:rPr lang="en" dirty="0">
                <a:solidFill>
                  <a:schemeClr val="accent4"/>
                </a:solidFill>
              </a:rPr>
              <a:t>r</a:t>
            </a:r>
            <a:r>
              <a:rPr lang="en" dirty="0">
                <a:solidFill>
                  <a:schemeClr val="dk2"/>
                </a:solidFill>
              </a:rPr>
              <a:t>l</a:t>
            </a:r>
            <a:r>
              <a:rPr lang="en" dirty="0">
                <a:solidFill>
                  <a:schemeClr val="lt2"/>
                </a:solidFill>
              </a:rPr>
              <a:t>a</a:t>
            </a:r>
            <a:r>
              <a:rPr lang="en" dirty="0">
                <a:solidFill>
                  <a:schemeClr val="accent1"/>
                </a:solidFill>
              </a:rPr>
              <a:t>t</a:t>
            </a:r>
            <a:r>
              <a:rPr lang="en" dirty="0">
                <a:solidFill>
                  <a:schemeClr val="accent2"/>
                </a:solidFill>
              </a:rPr>
              <a:t>i</a:t>
            </a:r>
            <a:r>
              <a:rPr lang="en" dirty="0">
                <a:solidFill>
                  <a:schemeClr val="accent3"/>
                </a:solidFill>
              </a:rPr>
              <a:t>v</a:t>
            </a:r>
            <a:r>
              <a:rPr lang="e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 </a:t>
            </a:r>
            <a:r>
              <a:rPr lang="en" dirty="0">
                <a:solidFill>
                  <a:schemeClr val="accent4">
                    <a:lumMod val="75000"/>
                  </a:schemeClr>
                </a:solidFill>
              </a:rPr>
              <a:t>R</a:t>
            </a:r>
            <a:r>
              <a:rPr lang="en" dirty="0">
                <a:solidFill>
                  <a:schemeClr val="tx2"/>
                </a:solidFill>
              </a:rPr>
              <a:t>u</a:t>
            </a:r>
            <a:r>
              <a:rPr lang="e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</a:t>
            </a:r>
            <a:r>
              <a:rPr lang="en" dirty="0">
                <a:solidFill>
                  <a:schemeClr val="accent3"/>
                </a:solidFill>
              </a:rPr>
              <a:t>e</a:t>
            </a:r>
            <a:r>
              <a:rPr lang="en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</a:t>
            </a:r>
            <a:endParaRPr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0024F01-218C-416B-BF22-B5C104215305}"/>
              </a:ext>
            </a:extLst>
          </p:cNvPr>
          <p:cNvSpPr txBox="1"/>
          <p:nvPr/>
        </p:nvSpPr>
        <p:spPr>
          <a:xfrm>
            <a:off x="613689" y="1881650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30" name="Arrow: Right 7">
            <a:extLst>
              <a:ext uri="{FF2B5EF4-FFF2-40B4-BE49-F238E27FC236}">
                <a16:creationId xmlns:a16="http://schemas.microsoft.com/office/drawing/2014/main" id="{F883E954-4AE8-44B8-B1F3-B85C4B81C528}"/>
              </a:ext>
            </a:extLst>
          </p:cNvPr>
          <p:cNvSpPr/>
          <p:nvPr/>
        </p:nvSpPr>
        <p:spPr>
          <a:xfrm>
            <a:off x="3246723" y="4203140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21C746A2-8F3D-4244-8622-DC80E00AC81D}"/>
              </a:ext>
            </a:extLst>
          </p:cNvPr>
          <p:cNvSpPr txBox="1"/>
          <p:nvPr/>
        </p:nvSpPr>
        <p:spPr>
          <a:xfrm>
            <a:off x="457567" y="868685"/>
            <a:ext cx="82288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2- </a:t>
            </a:r>
            <a:r>
              <a:rPr lang="en-US" sz="1800" dirty="0"/>
              <a:t>If an adjective ends in </a:t>
            </a:r>
            <a:r>
              <a:rPr lang="en-US" sz="1800" b="1" u="sng" dirty="0"/>
              <a:t>one vowel + consonant</a:t>
            </a:r>
            <a:br>
              <a:rPr lang="en-US" sz="1800" dirty="0"/>
            </a:br>
            <a:r>
              <a:rPr lang="en-US" sz="1800" dirty="0"/>
              <a:t>                                         </a:t>
            </a:r>
            <a:r>
              <a:rPr lang="en-US" sz="1800" b="1" dirty="0">
                <a:solidFill>
                  <a:srgbClr val="FF3300"/>
                </a:solidFill>
              </a:rPr>
              <a:t>(a ,e ,I ,o ,u )</a:t>
            </a:r>
            <a:r>
              <a:rPr lang="en-US" sz="1800" b="1" dirty="0">
                <a:solidFill>
                  <a:srgbClr val="FF9933"/>
                </a:solidFill>
              </a:rPr>
              <a:t> </a:t>
            </a:r>
            <a:r>
              <a:rPr lang="en-US" sz="1800" dirty="0"/>
              <a:t>     </a:t>
            </a:r>
            <a:r>
              <a:rPr lang="en-US" sz="1800" b="1" dirty="0">
                <a:solidFill>
                  <a:srgbClr val="FF8F8F"/>
                </a:solidFill>
              </a:rPr>
              <a:t>(b, c, d, f, g, h, j, k, l, m....)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800" dirty="0"/>
              <a:t>we </a:t>
            </a:r>
            <a:r>
              <a:rPr lang="en-US" sz="1800" b="1" u="sng" dirty="0">
                <a:solidFill>
                  <a:srgbClr val="FF0066"/>
                </a:solidFill>
              </a:rPr>
              <a:t>double the consonant </a:t>
            </a:r>
            <a:r>
              <a:rPr lang="en-US" sz="1800" dirty="0"/>
              <a:t>and add </a:t>
            </a:r>
            <a:r>
              <a:rPr lang="en-US" sz="1800" b="1" u="sng" dirty="0"/>
              <a:t>-</a:t>
            </a:r>
            <a:r>
              <a:rPr lang="en-US" sz="1800" b="1" u="sng" dirty="0" err="1"/>
              <a:t>est</a:t>
            </a:r>
            <a:br>
              <a:rPr lang="en-US" sz="1800" dirty="0"/>
            </a:br>
            <a:endParaRPr lang="ar-SA" sz="1800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F168294-6D41-44B3-9189-952AB39C77BE}"/>
              </a:ext>
            </a:extLst>
          </p:cNvPr>
          <p:cNvSpPr txBox="1"/>
          <p:nvPr/>
        </p:nvSpPr>
        <p:spPr>
          <a:xfrm>
            <a:off x="2418453" y="20430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red fish is </a:t>
            </a:r>
            <a:r>
              <a:rPr lang="en-US" sz="1800" b="1" u="sng" dirty="0">
                <a:solidFill>
                  <a:srgbClr val="FF0066"/>
                </a:solidFill>
              </a:rPr>
              <a:t>the biggest</a:t>
            </a:r>
            <a:r>
              <a:rPr lang="en-US" sz="1800" dirty="0"/>
              <a:t>  of all</a:t>
            </a:r>
          </a:p>
        </p:txBody>
      </p:sp>
      <p:sp>
        <p:nvSpPr>
          <p:cNvPr id="35" name="مخطط انسيابي: محطة طرفية 14">
            <a:extLst>
              <a:ext uri="{FF2B5EF4-FFF2-40B4-BE49-F238E27FC236}">
                <a16:creationId xmlns:a16="http://schemas.microsoft.com/office/drawing/2014/main" id="{8028FCD6-616C-4D9C-8D64-8D7C6A86C000}"/>
              </a:ext>
            </a:extLst>
          </p:cNvPr>
          <p:cNvSpPr/>
          <p:nvPr/>
        </p:nvSpPr>
        <p:spPr>
          <a:xfrm>
            <a:off x="1467129" y="4058050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big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مخطط انسيابي: محطة طرفية 14">
            <a:extLst>
              <a:ext uri="{FF2B5EF4-FFF2-40B4-BE49-F238E27FC236}">
                <a16:creationId xmlns:a16="http://schemas.microsoft.com/office/drawing/2014/main" id="{30D2743E-52AD-41CF-83FC-3D19DE49698F}"/>
              </a:ext>
            </a:extLst>
          </p:cNvPr>
          <p:cNvSpPr/>
          <p:nvPr/>
        </p:nvSpPr>
        <p:spPr>
          <a:xfrm>
            <a:off x="4200303" y="4077582"/>
            <a:ext cx="2152646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 biggest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7" name="صورة 36">
            <a:extLst>
              <a:ext uri="{FF2B5EF4-FFF2-40B4-BE49-F238E27FC236}">
                <a16:creationId xmlns:a16="http://schemas.microsoft.com/office/drawing/2014/main" id="{D802A739-FDC5-4392-9AF6-59EC34F5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556" y="2429730"/>
            <a:ext cx="4469493" cy="148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3" grpId="0"/>
      <p:bldP spid="34" grpId="0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30"/>
          <p:cNvSpPr/>
          <p:nvPr/>
        </p:nvSpPr>
        <p:spPr>
          <a:xfrm>
            <a:off x="8373158" y="4308688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30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30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9265196B-8BB6-4517-8FAE-D22EECA6CD72}"/>
              </a:ext>
            </a:extLst>
          </p:cNvPr>
          <p:cNvSpPr/>
          <p:nvPr/>
        </p:nvSpPr>
        <p:spPr>
          <a:xfrm>
            <a:off x="2552924" y="223549"/>
            <a:ext cx="3524553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31" name="Google Shape;1631;p30"/>
          <p:cNvSpPr txBox="1">
            <a:spLocks noGrp="1"/>
          </p:cNvSpPr>
          <p:nvPr>
            <p:ph type="title"/>
          </p:nvPr>
        </p:nvSpPr>
        <p:spPr>
          <a:xfrm>
            <a:off x="2614397" y="318380"/>
            <a:ext cx="340160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C8C8C"/>
                </a:solidFill>
              </a:rPr>
              <a:t>S</a:t>
            </a:r>
            <a:r>
              <a:rPr lang="e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u</a:t>
            </a:r>
            <a:r>
              <a:rPr lang="en" dirty="0">
                <a:solidFill>
                  <a:schemeClr val="accent1"/>
                </a:solidFill>
              </a:rPr>
              <a:t>p</a:t>
            </a:r>
            <a:r>
              <a:rPr lang="en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  <a:r>
              <a:rPr lang="en" dirty="0">
                <a:solidFill>
                  <a:schemeClr val="accent4"/>
                </a:solidFill>
              </a:rPr>
              <a:t>r</a:t>
            </a:r>
            <a:r>
              <a:rPr lang="en" dirty="0">
                <a:solidFill>
                  <a:schemeClr val="dk2"/>
                </a:solidFill>
              </a:rPr>
              <a:t>l</a:t>
            </a:r>
            <a:r>
              <a:rPr lang="en" dirty="0">
                <a:solidFill>
                  <a:schemeClr val="lt2"/>
                </a:solidFill>
              </a:rPr>
              <a:t>a</a:t>
            </a:r>
            <a:r>
              <a:rPr lang="en" dirty="0">
                <a:solidFill>
                  <a:schemeClr val="accent1"/>
                </a:solidFill>
              </a:rPr>
              <a:t>t</a:t>
            </a:r>
            <a:r>
              <a:rPr lang="en" dirty="0">
                <a:solidFill>
                  <a:schemeClr val="accent2"/>
                </a:solidFill>
              </a:rPr>
              <a:t>i</a:t>
            </a:r>
            <a:r>
              <a:rPr lang="en" dirty="0">
                <a:solidFill>
                  <a:schemeClr val="accent3"/>
                </a:solidFill>
              </a:rPr>
              <a:t>v</a:t>
            </a:r>
            <a:r>
              <a:rPr lang="e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 </a:t>
            </a:r>
            <a:r>
              <a:rPr lang="en" dirty="0">
                <a:solidFill>
                  <a:schemeClr val="accent4">
                    <a:lumMod val="75000"/>
                  </a:schemeClr>
                </a:solidFill>
              </a:rPr>
              <a:t>R</a:t>
            </a:r>
            <a:r>
              <a:rPr lang="en" dirty="0">
                <a:solidFill>
                  <a:schemeClr val="tx2"/>
                </a:solidFill>
              </a:rPr>
              <a:t>u</a:t>
            </a:r>
            <a:r>
              <a:rPr lang="e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</a:t>
            </a:r>
            <a:r>
              <a:rPr lang="en" dirty="0">
                <a:solidFill>
                  <a:schemeClr val="accent3"/>
                </a:solidFill>
              </a:rPr>
              <a:t>e</a:t>
            </a:r>
            <a:r>
              <a:rPr lang="en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</a:t>
            </a:r>
            <a:endParaRPr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0024F01-218C-416B-BF22-B5C104215305}"/>
              </a:ext>
            </a:extLst>
          </p:cNvPr>
          <p:cNvSpPr txBox="1"/>
          <p:nvPr/>
        </p:nvSpPr>
        <p:spPr>
          <a:xfrm>
            <a:off x="636741" y="1604396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30" name="Arrow: Right 7">
            <a:extLst>
              <a:ext uri="{FF2B5EF4-FFF2-40B4-BE49-F238E27FC236}">
                <a16:creationId xmlns:a16="http://schemas.microsoft.com/office/drawing/2014/main" id="{F883E954-4AE8-44B8-B1F3-B85C4B81C528}"/>
              </a:ext>
            </a:extLst>
          </p:cNvPr>
          <p:cNvSpPr/>
          <p:nvPr/>
        </p:nvSpPr>
        <p:spPr>
          <a:xfrm>
            <a:off x="3661474" y="4004234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B97EC6-1D58-49E2-A9C2-2C4786994EBC}"/>
              </a:ext>
            </a:extLst>
          </p:cNvPr>
          <p:cNvSpPr txBox="1"/>
          <p:nvPr/>
        </p:nvSpPr>
        <p:spPr>
          <a:xfrm>
            <a:off x="544355" y="1049569"/>
            <a:ext cx="7063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3- </a:t>
            </a:r>
            <a:r>
              <a:rPr lang="en-US" sz="1800" dirty="0"/>
              <a:t>If and adjective ends with </a:t>
            </a:r>
            <a:r>
              <a:rPr lang="en-US" sz="1800" b="1" dirty="0">
                <a:solidFill>
                  <a:srgbClr val="0088EE"/>
                </a:solidFill>
              </a:rPr>
              <a:t>–y,</a:t>
            </a:r>
            <a:r>
              <a:rPr lang="en-US" sz="1800" dirty="0"/>
              <a:t> we change it to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 err="1">
                <a:solidFill>
                  <a:srgbClr val="0088EE"/>
                </a:solidFill>
              </a:rPr>
              <a:t>i</a:t>
            </a:r>
            <a:r>
              <a:rPr lang="en-US" sz="1800" dirty="0">
                <a:solidFill>
                  <a:srgbClr val="0088EE"/>
                </a:solidFill>
              </a:rPr>
              <a:t> </a:t>
            </a:r>
            <a:r>
              <a:rPr lang="en-US" sz="1800" dirty="0"/>
              <a:t>and add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 err="1">
                <a:solidFill>
                  <a:srgbClr val="0088EE"/>
                </a:solidFill>
              </a:rPr>
              <a:t>est</a:t>
            </a:r>
            <a:endParaRPr lang="en-US" sz="1800" b="1" dirty="0">
              <a:solidFill>
                <a:srgbClr val="0088EE"/>
              </a:solidFill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170908A7-4B82-41FF-8282-8A15B3DFB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924" y="1818503"/>
            <a:ext cx="3401608" cy="1506493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15EF673-9855-44B4-B95F-BA52C736FB15}"/>
              </a:ext>
            </a:extLst>
          </p:cNvPr>
          <p:cNvSpPr txBox="1"/>
          <p:nvPr/>
        </p:nvSpPr>
        <p:spPr>
          <a:xfrm>
            <a:off x="748837" y="3394736"/>
            <a:ext cx="5654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clown with red hat is </a:t>
            </a:r>
            <a:r>
              <a:rPr lang="en-US" sz="1800" b="1" u="sng" dirty="0">
                <a:solidFill>
                  <a:srgbClr val="0088EE"/>
                </a:solidFill>
              </a:rPr>
              <a:t>the funniest </a:t>
            </a:r>
            <a:r>
              <a:rPr lang="en-US" sz="1800" dirty="0"/>
              <a:t>of all </a:t>
            </a:r>
          </a:p>
        </p:txBody>
      </p:sp>
      <p:sp>
        <p:nvSpPr>
          <p:cNvPr id="17" name="مخطط انسيابي: محطة طرفية 14">
            <a:extLst>
              <a:ext uri="{FF2B5EF4-FFF2-40B4-BE49-F238E27FC236}">
                <a16:creationId xmlns:a16="http://schemas.microsoft.com/office/drawing/2014/main" id="{C0A43E32-48FD-4DAD-B869-AF71F1AB308F}"/>
              </a:ext>
            </a:extLst>
          </p:cNvPr>
          <p:cNvSpPr/>
          <p:nvPr/>
        </p:nvSpPr>
        <p:spPr>
          <a:xfrm>
            <a:off x="1776197" y="3937248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funny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مخطط انسيابي: محطة طرفية 14">
            <a:extLst>
              <a:ext uri="{FF2B5EF4-FFF2-40B4-BE49-F238E27FC236}">
                <a16:creationId xmlns:a16="http://schemas.microsoft.com/office/drawing/2014/main" id="{36F0B232-9360-47B4-9429-95863CD98583}"/>
              </a:ext>
            </a:extLst>
          </p:cNvPr>
          <p:cNvSpPr/>
          <p:nvPr/>
        </p:nvSpPr>
        <p:spPr>
          <a:xfrm>
            <a:off x="4645342" y="3908771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funn</a:t>
            </a:r>
            <a:r>
              <a:rPr lang="en-US" sz="2400" b="1" u="sng" dirty="0">
                <a:solidFill>
                  <a:srgbClr val="0088EE"/>
                </a:solidFill>
                <a:latin typeface="Arial Narrow" panose="020B0606020202030204" pitchFamily="34" charset="0"/>
              </a:rPr>
              <a:t>iest</a:t>
            </a:r>
            <a:endParaRPr lang="en-US" sz="3000" b="1" u="sng" dirty="0">
              <a:solidFill>
                <a:srgbClr val="0088E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6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14" grpId="0"/>
      <p:bldP spid="16" grpId="0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31"/>
          <p:cNvSpPr txBox="1">
            <a:spLocks noGrp="1"/>
          </p:cNvSpPr>
          <p:nvPr>
            <p:ph type="title"/>
          </p:nvPr>
        </p:nvSpPr>
        <p:spPr>
          <a:xfrm>
            <a:off x="1755125" y="1480655"/>
            <a:ext cx="27873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Distinguish</a:t>
            </a:r>
            <a:endParaRPr dirty="0"/>
          </a:p>
        </p:txBody>
      </p:sp>
      <p:sp>
        <p:nvSpPr>
          <p:cNvPr id="1640" name="Google Shape;1640;p31"/>
          <p:cNvSpPr txBox="1">
            <a:spLocks noGrp="1"/>
          </p:cNvSpPr>
          <p:nvPr>
            <p:ph type="title" idx="2"/>
          </p:nvPr>
        </p:nvSpPr>
        <p:spPr>
          <a:xfrm>
            <a:off x="460825" y="1700650"/>
            <a:ext cx="1290300" cy="9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0</a:t>
            </a:r>
            <a:r>
              <a:rPr lang="en" dirty="0">
                <a:solidFill>
                  <a:schemeClr val="accent2"/>
                </a:solidFill>
              </a:rPr>
              <a:t>1</a:t>
            </a:r>
            <a:r>
              <a:rPr lang="en" dirty="0">
                <a:solidFill>
                  <a:schemeClr val="accent3"/>
                </a:solidFill>
              </a:rPr>
              <a:t>.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641" name="Google Shape;1641;p31"/>
          <p:cNvSpPr txBox="1">
            <a:spLocks noGrp="1"/>
          </p:cNvSpPr>
          <p:nvPr>
            <p:ph type="subTitle" idx="1"/>
          </p:nvPr>
        </p:nvSpPr>
        <p:spPr>
          <a:xfrm>
            <a:off x="1755125" y="2010446"/>
            <a:ext cx="25542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between the comparative and superlative form of an adjective</a:t>
            </a:r>
          </a:p>
        </p:txBody>
      </p:sp>
      <p:sp>
        <p:nvSpPr>
          <p:cNvPr id="1642" name="Google Shape;1642;p31"/>
          <p:cNvSpPr txBox="1">
            <a:spLocks noGrp="1"/>
          </p:cNvSpPr>
          <p:nvPr>
            <p:ph type="title" idx="3"/>
          </p:nvPr>
        </p:nvSpPr>
        <p:spPr>
          <a:xfrm>
            <a:off x="5636692" y="1480655"/>
            <a:ext cx="27873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1643" name="Google Shape;1643;p31"/>
          <p:cNvSpPr txBox="1">
            <a:spLocks noGrp="1"/>
          </p:cNvSpPr>
          <p:nvPr>
            <p:ph type="title" idx="4"/>
          </p:nvPr>
        </p:nvSpPr>
        <p:spPr>
          <a:xfrm>
            <a:off x="4347527" y="1700650"/>
            <a:ext cx="1290300" cy="9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2"/>
                </a:solidFill>
              </a:rPr>
              <a:t>0</a:t>
            </a:r>
            <a:r>
              <a:rPr lang="en" dirty="0">
                <a:solidFill>
                  <a:schemeClr val="accent1"/>
                </a:solidFill>
              </a:rPr>
              <a:t>2</a:t>
            </a:r>
            <a:r>
              <a:rPr lang="en" dirty="0">
                <a:solidFill>
                  <a:schemeClr val="accent3"/>
                </a:solidFill>
              </a:rPr>
              <a:t>.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644" name="Google Shape;1644;p31"/>
          <p:cNvSpPr txBox="1">
            <a:spLocks noGrp="1"/>
          </p:cNvSpPr>
          <p:nvPr>
            <p:ph type="subTitle" idx="5"/>
          </p:nvPr>
        </p:nvSpPr>
        <p:spPr>
          <a:xfrm>
            <a:off x="5636692" y="2010446"/>
            <a:ext cx="25542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</a:t>
            </a:r>
            <a:r>
              <a:rPr lang="en" dirty="0"/>
              <a:t>to </a:t>
            </a:r>
            <a:r>
              <a:rPr lang="en"/>
              <a:t>be ( done ) </a:t>
            </a:r>
            <a:r>
              <a:rPr lang="en" dirty="0"/>
              <a:t>correctly </a:t>
            </a:r>
            <a:endParaRPr dirty="0"/>
          </a:p>
        </p:txBody>
      </p:sp>
      <p:sp>
        <p:nvSpPr>
          <p:cNvPr id="1645" name="Google Shape;1645;p31"/>
          <p:cNvSpPr txBox="1">
            <a:spLocks noGrp="1"/>
          </p:cNvSpPr>
          <p:nvPr>
            <p:ph type="title" idx="6"/>
          </p:nvPr>
        </p:nvSpPr>
        <p:spPr>
          <a:xfrm>
            <a:off x="1755125" y="2964597"/>
            <a:ext cx="27873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1646" name="Google Shape;1646;p31"/>
          <p:cNvSpPr txBox="1">
            <a:spLocks noGrp="1"/>
          </p:cNvSpPr>
          <p:nvPr>
            <p:ph type="title" idx="7"/>
          </p:nvPr>
        </p:nvSpPr>
        <p:spPr>
          <a:xfrm>
            <a:off x="460825" y="3162133"/>
            <a:ext cx="1290300" cy="9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</a:t>
            </a:r>
            <a:r>
              <a:rPr lang="en">
                <a:solidFill>
                  <a:schemeClr val="accent3"/>
                </a:solidFill>
              </a:rPr>
              <a:t>3</a:t>
            </a:r>
            <a:r>
              <a:rPr lang="en">
                <a:solidFill>
                  <a:schemeClr val="accent1"/>
                </a:solidFill>
              </a:rPr>
              <a:t>.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647" name="Google Shape;1647;p31"/>
          <p:cNvSpPr txBox="1">
            <a:spLocks noGrp="1"/>
          </p:cNvSpPr>
          <p:nvPr>
            <p:ph type="subTitle" idx="8"/>
          </p:nvPr>
        </p:nvSpPr>
        <p:spPr>
          <a:xfrm>
            <a:off x="1755125" y="3494395"/>
            <a:ext cx="25542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Have or get with the past participle correctly</a:t>
            </a:r>
            <a:endParaRPr dirty="0"/>
          </a:p>
        </p:txBody>
      </p:sp>
      <p:sp>
        <p:nvSpPr>
          <p:cNvPr id="1648" name="Google Shape;1648;p31"/>
          <p:cNvSpPr txBox="1">
            <a:spLocks noGrp="1"/>
          </p:cNvSpPr>
          <p:nvPr>
            <p:ph type="title" idx="9"/>
          </p:nvPr>
        </p:nvSpPr>
        <p:spPr>
          <a:xfrm>
            <a:off x="5636692" y="2964597"/>
            <a:ext cx="27873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1649" name="Google Shape;1649;p31"/>
          <p:cNvSpPr txBox="1">
            <a:spLocks noGrp="1"/>
          </p:cNvSpPr>
          <p:nvPr>
            <p:ph type="title" idx="13"/>
          </p:nvPr>
        </p:nvSpPr>
        <p:spPr>
          <a:xfrm>
            <a:off x="4347527" y="3162133"/>
            <a:ext cx="1290300" cy="9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0</a:t>
            </a:r>
            <a:r>
              <a:rPr lang="en">
                <a:solidFill>
                  <a:schemeClr val="accent4"/>
                </a:solidFill>
              </a:rPr>
              <a:t>4</a:t>
            </a:r>
            <a:r>
              <a:rPr lang="en">
                <a:solidFill>
                  <a:schemeClr val="accent2"/>
                </a:solidFill>
              </a:rPr>
              <a:t>.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650" name="Google Shape;1650;p31"/>
          <p:cNvSpPr txBox="1">
            <a:spLocks noGrp="1"/>
          </p:cNvSpPr>
          <p:nvPr>
            <p:ph type="subTitle" idx="14"/>
          </p:nvPr>
        </p:nvSpPr>
        <p:spPr>
          <a:xfrm>
            <a:off x="5636692" y="3494395"/>
            <a:ext cx="25542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past participle as adjective correctly</a:t>
            </a:r>
            <a:endParaRPr dirty="0"/>
          </a:p>
        </p:txBody>
      </p:sp>
      <p:sp>
        <p:nvSpPr>
          <p:cNvPr id="1655" name="Google Shape;1655;p31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31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31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31"/>
          <p:cNvSpPr txBox="1">
            <a:spLocks noGrp="1"/>
          </p:cNvSpPr>
          <p:nvPr>
            <p:ph type="title" idx="15"/>
          </p:nvPr>
        </p:nvSpPr>
        <p:spPr>
          <a:xfrm>
            <a:off x="1333352" y="50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chemeClr val="dk2"/>
                </a:solidFill>
              </a:rPr>
              <a:t>Lesson </a:t>
            </a:r>
            <a:r>
              <a:rPr lang="en" sz="8000" dirty="0"/>
              <a:t> </a:t>
            </a:r>
            <a:r>
              <a:rPr lang="en" sz="8000" dirty="0">
                <a:solidFill>
                  <a:srgbClr val="FFC000"/>
                </a:solidFill>
              </a:rPr>
              <a:t>Goals</a:t>
            </a:r>
            <a:endParaRPr sz="8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30"/>
          <p:cNvSpPr/>
          <p:nvPr/>
        </p:nvSpPr>
        <p:spPr>
          <a:xfrm>
            <a:off x="8373158" y="4308688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30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30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9265196B-8BB6-4517-8FAE-D22EECA6CD72}"/>
              </a:ext>
            </a:extLst>
          </p:cNvPr>
          <p:cNvSpPr/>
          <p:nvPr/>
        </p:nvSpPr>
        <p:spPr>
          <a:xfrm>
            <a:off x="2552924" y="223549"/>
            <a:ext cx="3524553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31" name="Google Shape;1631;p30"/>
          <p:cNvSpPr txBox="1">
            <a:spLocks noGrp="1"/>
          </p:cNvSpPr>
          <p:nvPr>
            <p:ph type="title"/>
          </p:nvPr>
        </p:nvSpPr>
        <p:spPr>
          <a:xfrm>
            <a:off x="2614397" y="318380"/>
            <a:ext cx="340160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C8C8C"/>
                </a:solidFill>
              </a:rPr>
              <a:t>S</a:t>
            </a:r>
            <a:r>
              <a:rPr lang="en" dirty="0">
                <a:solidFill>
                  <a:schemeClr val="bg2">
                    <a:lumMod val="20000"/>
                    <a:lumOff val="80000"/>
                  </a:schemeClr>
                </a:solidFill>
              </a:rPr>
              <a:t>u</a:t>
            </a:r>
            <a:r>
              <a:rPr lang="en" dirty="0">
                <a:solidFill>
                  <a:schemeClr val="accent1"/>
                </a:solidFill>
              </a:rPr>
              <a:t>p</a:t>
            </a:r>
            <a:r>
              <a:rPr lang="en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  <a:r>
              <a:rPr lang="en" dirty="0">
                <a:solidFill>
                  <a:schemeClr val="accent4"/>
                </a:solidFill>
              </a:rPr>
              <a:t>r</a:t>
            </a:r>
            <a:r>
              <a:rPr lang="en" dirty="0">
                <a:solidFill>
                  <a:schemeClr val="dk2"/>
                </a:solidFill>
              </a:rPr>
              <a:t>l</a:t>
            </a:r>
            <a:r>
              <a:rPr lang="en" dirty="0">
                <a:solidFill>
                  <a:schemeClr val="lt2"/>
                </a:solidFill>
              </a:rPr>
              <a:t>a</a:t>
            </a:r>
            <a:r>
              <a:rPr lang="en" dirty="0">
                <a:solidFill>
                  <a:schemeClr val="accent1"/>
                </a:solidFill>
              </a:rPr>
              <a:t>t</a:t>
            </a:r>
            <a:r>
              <a:rPr lang="en" dirty="0">
                <a:solidFill>
                  <a:schemeClr val="accent2"/>
                </a:solidFill>
              </a:rPr>
              <a:t>i</a:t>
            </a:r>
            <a:r>
              <a:rPr lang="en" dirty="0">
                <a:solidFill>
                  <a:schemeClr val="accent3"/>
                </a:solidFill>
              </a:rPr>
              <a:t>v</a:t>
            </a:r>
            <a:r>
              <a:rPr lang="e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 </a:t>
            </a:r>
            <a:r>
              <a:rPr lang="en" dirty="0">
                <a:solidFill>
                  <a:schemeClr val="accent4">
                    <a:lumMod val="75000"/>
                  </a:schemeClr>
                </a:solidFill>
              </a:rPr>
              <a:t>R</a:t>
            </a:r>
            <a:r>
              <a:rPr lang="en" dirty="0">
                <a:solidFill>
                  <a:schemeClr val="tx2"/>
                </a:solidFill>
              </a:rPr>
              <a:t>u</a:t>
            </a:r>
            <a:r>
              <a:rPr lang="e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</a:t>
            </a:r>
            <a:r>
              <a:rPr lang="en" dirty="0">
                <a:solidFill>
                  <a:schemeClr val="accent3"/>
                </a:solidFill>
              </a:rPr>
              <a:t>e</a:t>
            </a:r>
            <a:r>
              <a:rPr lang="en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</a:t>
            </a:r>
            <a:endParaRPr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0024F01-218C-416B-BF22-B5C104215305}"/>
              </a:ext>
            </a:extLst>
          </p:cNvPr>
          <p:cNvSpPr txBox="1"/>
          <p:nvPr/>
        </p:nvSpPr>
        <p:spPr>
          <a:xfrm>
            <a:off x="623030" y="1995180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30" name="Arrow: Right 7">
            <a:extLst>
              <a:ext uri="{FF2B5EF4-FFF2-40B4-BE49-F238E27FC236}">
                <a16:creationId xmlns:a16="http://schemas.microsoft.com/office/drawing/2014/main" id="{F883E954-4AE8-44B8-B1F3-B85C4B81C528}"/>
              </a:ext>
            </a:extLst>
          </p:cNvPr>
          <p:cNvSpPr/>
          <p:nvPr/>
        </p:nvSpPr>
        <p:spPr>
          <a:xfrm>
            <a:off x="3607057" y="4173634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9598B4E-B894-4AAC-8F7B-35EF9623BB33}"/>
              </a:ext>
            </a:extLst>
          </p:cNvPr>
          <p:cNvSpPr txBox="1"/>
          <p:nvPr/>
        </p:nvSpPr>
        <p:spPr>
          <a:xfrm>
            <a:off x="445293" y="1038563"/>
            <a:ext cx="8291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 – </a:t>
            </a:r>
            <a:r>
              <a:rPr lang="en-US" sz="1800" dirty="0"/>
              <a:t>When we compare using long adjectives ( three or more syllables) we add:</a:t>
            </a:r>
            <a:endParaRPr lang="en-US" sz="1800" b="1" u="sng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4997BFF-9497-44EE-8F1A-E1E534B3E7BA}"/>
              </a:ext>
            </a:extLst>
          </p:cNvPr>
          <p:cNvSpPr txBox="1"/>
          <p:nvPr/>
        </p:nvSpPr>
        <p:spPr>
          <a:xfrm>
            <a:off x="3088936" y="1508347"/>
            <a:ext cx="280407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4">
                    <a:lumMod val="25000"/>
                  </a:schemeClr>
                </a:solidFill>
              </a:rPr>
              <a:t>the most + adjective</a:t>
            </a:r>
            <a:endParaRPr lang="ar-SA" sz="1800" dirty="0">
              <a:solidFill>
                <a:schemeClr val="accent4">
                  <a:lumMod val="25000"/>
                </a:schemeClr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07C03DE1-CDCA-4A6E-A679-1FEAFC230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2" r="26842"/>
          <a:stretch/>
        </p:blipFill>
        <p:spPr>
          <a:xfrm>
            <a:off x="2630619" y="2261338"/>
            <a:ext cx="1805940" cy="134877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F0E33CD4-393E-4350-BD47-9B33E9E4A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975" y="2323747"/>
            <a:ext cx="1341236" cy="1286367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C72FA50-6A33-4531-8A60-839C8D00EC1A}"/>
              </a:ext>
            </a:extLst>
          </p:cNvPr>
          <p:cNvSpPr txBox="1"/>
          <p:nvPr/>
        </p:nvSpPr>
        <p:spPr>
          <a:xfrm>
            <a:off x="2029200" y="346039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Dimond is </a:t>
            </a:r>
            <a:r>
              <a:rPr lang="en-US" sz="1800" b="1" u="sng" dirty="0">
                <a:solidFill>
                  <a:srgbClr val="FFC000"/>
                </a:solidFill>
              </a:rPr>
              <a:t>the most </a:t>
            </a:r>
            <a:r>
              <a:rPr lang="en-US" sz="1800" b="1" u="sng" dirty="0">
                <a:solidFill>
                  <a:schemeClr val="tx1"/>
                </a:solidFill>
              </a:rPr>
              <a:t>expensive</a:t>
            </a:r>
            <a:r>
              <a:rPr lang="en-US" sz="1800" dirty="0"/>
              <a:t>  of all</a:t>
            </a:r>
          </a:p>
        </p:txBody>
      </p:sp>
      <p:sp>
        <p:nvSpPr>
          <p:cNvPr id="25" name="مخطط انسيابي: محطة طرفية 14">
            <a:extLst>
              <a:ext uri="{FF2B5EF4-FFF2-40B4-BE49-F238E27FC236}">
                <a16:creationId xmlns:a16="http://schemas.microsoft.com/office/drawing/2014/main" id="{C85E6055-F9FA-4976-93D0-9D2632A9E11B}"/>
              </a:ext>
            </a:extLst>
          </p:cNvPr>
          <p:cNvSpPr/>
          <p:nvPr/>
        </p:nvSpPr>
        <p:spPr>
          <a:xfrm>
            <a:off x="1792419" y="4106648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expensive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مخطط انسيابي: محطة طرفية 14">
            <a:extLst>
              <a:ext uri="{FF2B5EF4-FFF2-40B4-BE49-F238E27FC236}">
                <a16:creationId xmlns:a16="http://schemas.microsoft.com/office/drawing/2014/main" id="{839ECE65-D1F5-411F-9007-362482F044AA}"/>
              </a:ext>
            </a:extLst>
          </p:cNvPr>
          <p:cNvSpPr/>
          <p:nvPr/>
        </p:nvSpPr>
        <p:spPr>
          <a:xfrm>
            <a:off x="4591019" y="4031398"/>
            <a:ext cx="30099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 most expensive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45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19" grpId="0"/>
      <p:bldP spid="20" grpId="0" animBg="1"/>
      <p:bldP spid="24" grpId="0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34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34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34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فقاعة الكلام: مستطيلة مستديرة الزوايا 100">
            <a:extLst>
              <a:ext uri="{FF2B5EF4-FFF2-40B4-BE49-F238E27FC236}">
                <a16:creationId xmlns:a16="http://schemas.microsoft.com/office/drawing/2014/main" id="{F04E8E7D-DA49-4BC0-B1D7-40A66650D03A}"/>
              </a:ext>
            </a:extLst>
          </p:cNvPr>
          <p:cNvSpPr/>
          <p:nvPr/>
        </p:nvSpPr>
        <p:spPr>
          <a:xfrm>
            <a:off x="2923518" y="265654"/>
            <a:ext cx="2417198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2" name="Google Shape;1631;p30">
            <a:extLst>
              <a:ext uri="{FF2B5EF4-FFF2-40B4-BE49-F238E27FC236}">
                <a16:creationId xmlns:a16="http://schemas.microsoft.com/office/drawing/2014/main" id="{E0D1B37C-D3C2-46E6-B0D4-9B2555D9D5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98228" y="332163"/>
            <a:ext cx="166777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2"/>
                </a:solidFill>
              </a:rPr>
              <a:t>R</a:t>
            </a:r>
            <a:r>
              <a:rPr lang="en" sz="7200" dirty="0">
                <a:solidFill>
                  <a:schemeClr val="lt2"/>
                </a:solidFill>
              </a:rPr>
              <a:t>u</a:t>
            </a:r>
            <a:r>
              <a:rPr lang="en" sz="7200" dirty="0">
                <a:solidFill>
                  <a:schemeClr val="accent1"/>
                </a:solidFill>
              </a:rPr>
              <a:t>l</a:t>
            </a:r>
            <a:r>
              <a:rPr lang="en" sz="7200" dirty="0">
                <a:solidFill>
                  <a:schemeClr val="accent2"/>
                </a:solidFill>
              </a:rPr>
              <a:t>e</a:t>
            </a:r>
            <a:r>
              <a:rPr lang="en" sz="7200" dirty="0">
                <a:solidFill>
                  <a:schemeClr val="accent4"/>
                </a:solidFill>
              </a:rPr>
              <a:t>s</a:t>
            </a:r>
            <a:endParaRPr sz="7200" dirty="0">
              <a:solidFill>
                <a:schemeClr val="lt2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68DE190-AA74-4580-A99C-985C6965B0B7}"/>
              </a:ext>
            </a:extLst>
          </p:cNvPr>
          <p:cNvSpPr txBox="1"/>
          <p:nvPr/>
        </p:nvSpPr>
        <p:spPr>
          <a:xfrm>
            <a:off x="683785" y="1413004"/>
            <a:ext cx="1706880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DBF9410-9E01-4331-9F1C-DD60329EFD4D}"/>
              </a:ext>
            </a:extLst>
          </p:cNvPr>
          <p:cNvSpPr txBox="1"/>
          <p:nvPr/>
        </p:nvSpPr>
        <p:spPr>
          <a:xfrm>
            <a:off x="888082" y="97137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5- </a:t>
            </a:r>
            <a:r>
              <a:rPr lang="en-US" sz="1800" dirty="0"/>
              <a:t>There are a few </a:t>
            </a:r>
            <a:r>
              <a:rPr lang="en-US" sz="1800" b="1" u="sng" dirty="0">
                <a:solidFill>
                  <a:schemeClr val="tx2">
                    <a:lumMod val="50000"/>
                  </a:schemeClr>
                </a:solidFill>
              </a:rPr>
              <a:t>exceptions:</a:t>
            </a:r>
            <a:endParaRPr lang="ar-SA" u="sng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19BB5C6-1120-4D2A-99F0-CC076AC68530}"/>
              </a:ext>
            </a:extLst>
          </p:cNvPr>
          <p:cNvSpPr txBox="1"/>
          <p:nvPr/>
        </p:nvSpPr>
        <p:spPr>
          <a:xfrm>
            <a:off x="5460081" y="2018765"/>
            <a:ext cx="2263140" cy="738664"/>
          </a:xfrm>
          <a:prstGeom prst="rect">
            <a:avLst/>
          </a:prstGeom>
          <a:ln>
            <a:solidFill>
              <a:schemeClr val="accent4">
                <a:lumMod val="2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>
                <a:solidFill>
                  <a:schemeClr val="accent4">
                    <a:lumMod val="25000"/>
                  </a:schemeClr>
                </a:solidFill>
              </a:rPr>
              <a:t>The best</a:t>
            </a:r>
          </a:p>
          <a:p>
            <a:pPr algn="ctr"/>
            <a:endParaRPr lang="en-US" sz="700" b="1" dirty="0"/>
          </a:p>
        </p:txBody>
      </p:sp>
      <p:sp>
        <p:nvSpPr>
          <p:cNvPr id="22" name="Arrow: Right 7">
            <a:extLst>
              <a:ext uri="{FF2B5EF4-FFF2-40B4-BE49-F238E27FC236}">
                <a16:creationId xmlns:a16="http://schemas.microsoft.com/office/drawing/2014/main" id="{7D537D63-B039-4C75-B9B3-A10958C4D549}"/>
              </a:ext>
            </a:extLst>
          </p:cNvPr>
          <p:cNvSpPr/>
          <p:nvPr/>
        </p:nvSpPr>
        <p:spPr>
          <a:xfrm>
            <a:off x="4442134" y="2204445"/>
            <a:ext cx="829502" cy="367305"/>
          </a:xfrm>
          <a:prstGeom prst="rightArrow">
            <a:avLst/>
          </a:prstGeom>
          <a:solidFill>
            <a:srgbClr val="00999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829E6E9-D76E-42E6-AAFC-2AF905A33AFC}"/>
              </a:ext>
            </a:extLst>
          </p:cNvPr>
          <p:cNvSpPr txBox="1"/>
          <p:nvPr/>
        </p:nvSpPr>
        <p:spPr>
          <a:xfrm>
            <a:off x="2495005" y="1926960"/>
            <a:ext cx="1758684" cy="738664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Good</a:t>
            </a:r>
          </a:p>
          <a:p>
            <a:pPr algn="ctr"/>
            <a:endParaRPr lang="en-US" sz="700" b="1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5E5C82D-319C-4EEB-BB6F-6C3FCAB28AD1}"/>
              </a:ext>
            </a:extLst>
          </p:cNvPr>
          <p:cNvSpPr txBox="1"/>
          <p:nvPr/>
        </p:nvSpPr>
        <p:spPr>
          <a:xfrm>
            <a:off x="2495005" y="2915907"/>
            <a:ext cx="1758684" cy="738664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bad</a:t>
            </a:r>
          </a:p>
          <a:p>
            <a:pPr algn="ctr"/>
            <a:endParaRPr lang="en-US" sz="600" b="1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A268328-6195-47C3-85E9-614DE488CB3D}"/>
              </a:ext>
            </a:extLst>
          </p:cNvPr>
          <p:cNvSpPr txBox="1"/>
          <p:nvPr/>
        </p:nvSpPr>
        <p:spPr>
          <a:xfrm>
            <a:off x="2495005" y="3846066"/>
            <a:ext cx="1758684" cy="738664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far</a:t>
            </a:r>
          </a:p>
          <a:p>
            <a:pPr algn="ctr"/>
            <a:endParaRPr lang="en-US" sz="700" b="1" dirty="0"/>
          </a:p>
        </p:txBody>
      </p:sp>
      <p:sp>
        <p:nvSpPr>
          <p:cNvPr id="27" name="Arrow: Right 7">
            <a:extLst>
              <a:ext uri="{FF2B5EF4-FFF2-40B4-BE49-F238E27FC236}">
                <a16:creationId xmlns:a16="http://schemas.microsoft.com/office/drawing/2014/main" id="{6E843581-2018-40FE-8D0D-9DBAA89A8FF0}"/>
              </a:ext>
            </a:extLst>
          </p:cNvPr>
          <p:cNvSpPr/>
          <p:nvPr/>
        </p:nvSpPr>
        <p:spPr>
          <a:xfrm>
            <a:off x="4442134" y="4075673"/>
            <a:ext cx="829502" cy="367305"/>
          </a:xfrm>
          <a:prstGeom prst="rightArrow">
            <a:avLst/>
          </a:prstGeom>
          <a:solidFill>
            <a:srgbClr val="00999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7">
            <a:extLst>
              <a:ext uri="{FF2B5EF4-FFF2-40B4-BE49-F238E27FC236}">
                <a16:creationId xmlns:a16="http://schemas.microsoft.com/office/drawing/2014/main" id="{5C22F386-5265-4797-9085-F4AA2A9C9279}"/>
              </a:ext>
            </a:extLst>
          </p:cNvPr>
          <p:cNvSpPr/>
          <p:nvPr/>
        </p:nvSpPr>
        <p:spPr>
          <a:xfrm>
            <a:off x="4442134" y="3140059"/>
            <a:ext cx="829502" cy="367305"/>
          </a:xfrm>
          <a:prstGeom prst="rightArrow">
            <a:avLst/>
          </a:prstGeom>
          <a:solidFill>
            <a:srgbClr val="00999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61255B9-F85A-48BA-872C-6161D5A5AE38}"/>
              </a:ext>
            </a:extLst>
          </p:cNvPr>
          <p:cNvSpPr txBox="1"/>
          <p:nvPr/>
        </p:nvSpPr>
        <p:spPr>
          <a:xfrm>
            <a:off x="5460081" y="2881145"/>
            <a:ext cx="2263140" cy="738664"/>
          </a:xfrm>
          <a:prstGeom prst="rect">
            <a:avLst/>
          </a:prstGeom>
          <a:ln w="38100"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>
                <a:solidFill>
                  <a:schemeClr val="accent4">
                    <a:lumMod val="25000"/>
                  </a:schemeClr>
                </a:solidFill>
              </a:rPr>
              <a:t>The worst</a:t>
            </a:r>
          </a:p>
          <a:p>
            <a:pPr algn="ctr"/>
            <a:endParaRPr lang="en-US" sz="700" b="1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83D68DA-34DC-4790-A669-F07FC8A19594}"/>
              </a:ext>
            </a:extLst>
          </p:cNvPr>
          <p:cNvSpPr txBox="1"/>
          <p:nvPr/>
        </p:nvSpPr>
        <p:spPr>
          <a:xfrm>
            <a:off x="5460081" y="3798232"/>
            <a:ext cx="2263140" cy="707886"/>
          </a:xfrm>
          <a:prstGeom prst="rect">
            <a:avLst/>
          </a:prstGeom>
          <a:ln w="38100"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>
                <a:solidFill>
                  <a:schemeClr val="accent4">
                    <a:lumMod val="25000"/>
                  </a:schemeClr>
                </a:solidFill>
              </a:rPr>
              <a:t>The farthest</a:t>
            </a:r>
          </a:p>
          <a:p>
            <a:pPr algn="ctr"/>
            <a:endParaRPr lang="en-US" sz="400" b="1" dirty="0"/>
          </a:p>
        </p:txBody>
      </p:sp>
    </p:spTree>
    <p:extLst>
      <p:ext uri="{BB962C8B-B14F-4D97-AF65-F5344CB8AC3E}">
        <p14:creationId xmlns:p14="http://schemas.microsoft.com/office/powerpoint/2010/main" val="30012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48"/>
          <p:cNvSpPr/>
          <p:nvPr/>
        </p:nvSpPr>
        <p:spPr>
          <a:xfrm>
            <a:off x="8093797" y="40483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8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8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8"/>
          <p:cNvSpPr txBox="1">
            <a:spLocks noGrp="1"/>
          </p:cNvSpPr>
          <p:nvPr>
            <p:ph type="title"/>
          </p:nvPr>
        </p:nvSpPr>
        <p:spPr>
          <a:xfrm>
            <a:off x="5092215" y="1777857"/>
            <a:ext cx="243813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200" dirty="0">
                <a:solidFill>
                  <a:schemeClr val="dk2"/>
                </a:solidFill>
              </a:rPr>
              <a:t>O</a:t>
            </a:r>
            <a:r>
              <a:rPr lang="en" sz="13200" dirty="0">
                <a:solidFill>
                  <a:schemeClr val="lt2"/>
                </a:solidFill>
              </a:rPr>
              <a:t>p</a:t>
            </a:r>
            <a:r>
              <a:rPr lang="en" sz="13200" dirty="0">
                <a:solidFill>
                  <a:schemeClr val="accent2"/>
                </a:solidFill>
              </a:rPr>
              <a:t>e</a:t>
            </a:r>
            <a:r>
              <a:rPr lang="en" sz="13200" dirty="0">
                <a:solidFill>
                  <a:schemeClr val="accent4"/>
                </a:solidFill>
              </a:rPr>
              <a:t>n</a:t>
            </a:r>
            <a:endParaRPr sz="13200" dirty="0">
              <a:solidFill>
                <a:schemeClr val="dk2"/>
              </a:solidFill>
            </a:endParaRPr>
          </a:p>
        </p:txBody>
      </p:sp>
      <p:sp>
        <p:nvSpPr>
          <p:cNvPr id="2330" name="Google Shape;2330;p48"/>
          <p:cNvSpPr txBox="1">
            <a:spLocks noGrp="1"/>
          </p:cNvSpPr>
          <p:nvPr>
            <p:ph type="subTitle" idx="4294967295"/>
          </p:nvPr>
        </p:nvSpPr>
        <p:spPr>
          <a:xfrm>
            <a:off x="5092215" y="2550544"/>
            <a:ext cx="266916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/>
              <a:t>Student's</a:t>
            </a:r>
            <a:r>
              <a:rPr lang="en" sz="2000" b="1" dirty="0"/>
              <a:t> book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/>
              <a:t>p.(17)</a:t>
            </a:r>
            <a:endParaRPr sz="2000" b="1" dirty="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4C74B872-4BD8-420A-8231-077BE29D9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4869">
            <a:off x="2384518" y="1113766"/>
            <a:ext cx="2536232" cy="3066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2664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32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32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32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EFD94D8E-7E6B-462F-A63A-A32408240E2B}"/>
              </a:ext>
            </a:extLst>
          </p:cNvPr>
          <p:cNvSpPr/>
          <p:nvPr/>
        </p:nvSpPr>
        <p:spPr>
          <a:xfrm>
            <a:off x="2460517" y="205931"/>
            <a:ext cx="4222966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Google Shape;1631;p30">
            <a:extLst>
              <a:ext uri="{FF2B5EF4-FFF2-40B4-BE49-F238E27FC236}">
                <a16:creationId xmlns:a16="http://schemas.microsoft.com/office/drawing/2014/main" id="{0276A36C-49DB-4176-91D5-E89B58216B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2939" y="295088"/>
            <a:ext cx="446054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dk2"/>
                </a:solidFill>
              </a:rPr>
              <a:t> N</a:t>
            </a:r>
            <a:r>
              <a:rPr lang="en" sz="6600" dirty="0">
                <a:solidFill>
                  <a:schemeClr val="lt2"/>
                </a:solidFill>
              </a:rPr>
              <a:t>e</a:t>
            </a:r>
            <a:r>
              <a:rPr lang="en" sz="6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</a:t>
            </a:r>
            <a:r>
              <a:rPr lang="en" sz="6600" dirty="0">
                <a:solidFill>
                  <a:schemeClr val="accent2"/>
                </a:solidFill>
              </a:rPr>
              <a:t>d </a:t>
            </a:r>
            <a:r>
              <a:rPr lang="en" sz="6600" dirty="0">
                <a:solidFill>
                  <a:schemeClr val="accent4"/>
                </a:solidFill>
              </a:rPr>
              <a:t>t</a:t>
            </a:r>
            <a:r>
              <a:rPr lang="en" sz="66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" sz="6600" dirty="0">
                <a:solidFill>
                  <a:schemeClr val="accent4"/>
                </a:solidFill>
              </a:rPr>
              <a:t> </a:t>
            </a:r>
            <a:r>
              <a:rPr lang="en" sz="6600" dirty="0">
                <a:solidFill>
                  <a:schemeClr val="accent3"/>
                </a:solidFill>
              </a:rPr>
              <a:t>B</a:t>
            </a:r>
            <a:r>
              <a:rPr lang="en" sz="6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" sz="6600" dirty="0">
                <a:solidFill>
                  <a:schemeClr val="accent4"/>
                </a:solidFill>
              </a:rPr>
              <a:t> </a:t>
            </a:r>
            <a:r>
              <a:rPr lang="en" sz="6600" dirty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en" sz="6600" dirty="0">
                <a:solidFill>
                  <a:schemeClr val="accent4">
                    <a:lumMod val="75000"/>
                  </a:schemeClr>
                </a:solidFill>
              </a:rPr>
              <a:t>D</a:t>
            </a:r>
            <a:r>
              <a:rPr lang="en" sz="6600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en" sz="6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n</a:t>
            </a:r>
            <a:r>
              <a:rPr lang="en" sz="6600" dirty="0">
                <a:solidFill>
                  <a:srgbClr val="FFFFCC"/>
                </a:solidFill>
              </a:rPr>
              <a:t>e</a:t>
            </a:r>
            <a:r>
              <a:rPr lang="en" sz="6600" dirty="0">
                <a:solidFill>
                  <a:schemeClr val="accent4"/>
                </a:solidFill>
              </a:rPr>
              <a:t> </a:t>
            </a:r>
            <a:r>
              <a:rPr lang="en" sz="6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  <a:endParaRPr sz="6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0FBF5D15-03C4-45C6-9D1C-F1AA9992E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63" t="21314" r="4828" b="63902"/>
          <a:stretch/>
        </p:blipFill>
        <p:spPr>
          <a:xfrm>
            <a:off x="1192464" y="1146485"/>
            <a:ext cx="6986868" cy="112170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" name="Google Shape;1213;p33">
            <a:extLst>
              <a:ext uri="{FF2B5EF4-FFF2-40B4-BE49-F238E27FC236}">
                <a16:creationId xmlns:a16="http://schemas.microsoft.com/office/drawing/2014/main" id="{1B763C85-FCE2-4980-A516-BD578592C269}"/>
              </a:ext>
            </a:extLst>
          </p:cNvPr>
          <p:cNvSpPr txBox="1">
            <a:spLocks/>
          </p:cNvSpPr>
          <p:nvPr/>
        </p:nvSpPr>
        <p:spPr>
          <a:xfrm>
            <a:off x="748837" y="2219550"/>
            <a:ext cx="147410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b="1" dirty="0"/>
              <a:t>Form :</a:t>
            </a:r>
            <a:endParaRPr lang="en-US" b="1" dirty="0"/>
          </a:p>
        </p:txBody>
      </p:sp>
      <p:sp>
        <p:nvSpPr>
          <p:cNvPr id="16" name="Google Shape;1424;p47">
            <a:extLst>
              <a:ext uri="{FF2B5EF4-FFF2-40B4-BE49-F238E27FC236}">
                <a16:creationId xmlns:a16="http://schemas.microsoft.com/office/drawing/2014/main" id="{0FD76512-637F-4F65-B5C4-DC6961D9ABFC}"/>
              </a:ext>
            </a:extLst>
          </p:cNvPr>
          <p:cNvSpPr txBox="1">
            <a:spLocks/>
          </p:cNvSpPr>
          <p:nvPr/>
        </p:nvSpPr>
        <p:spPr>
          <a:xfrm>
            <a:off x="495179" y="2839763"/>
            <a:ext cx="1185523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600" b="1" dirty="0">
                <a:solidFill>
                  <a:schemeClr val="accent4">
                    <a:lumMod val="25000"/>
                  </a:schemeClr>
                </a:solidFill>
                <a:latin typeface="Arial Nova Cond" panose="020B0506020202020204" pitchFamily="34" charset="0"/>
              </a:rPr>
              <a:t>Thing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Plus Sign 14">
            <a:extLst>
              <a:ext uri="{FF2B5EF4-FFF2-40B4-BE49-F238E27FC236}">
                <a16:creationId xmlns:a16="http://schemas.microsoft.com/office/drawing/2014/main" id="{C7A52023-B341-41BD-AFEF-05465418550C}"/>
              </a:ext>
            </a:extLst>
          </p:cNvPr>
          <p:cNvSpPr/>
          <p:nvPr/>
        </p:nvSpPr>
        <p:spPr>
          <a:xfrm>
            <a:off x="1725301" y="2901410"/>
            <a:ext cx="534284" cy="54800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Google Shape;1424;p47">
            <a:extLst>
              <a:ext uri="{FF2B5EF4-FFF2-40B4-BE49-F238E27FC236}">
                <a16:creationId xmlns:a16="http://schemas.microsoft.com/office/drawing/2014/main" id="{2A458688-5230-4769-9AEC-88A5B160E338}"/>
              </a:ext>
            </a:extLst>
          </p:cNvPr>
          <p:cNvSpPr txBox="1">
            <a:spLocks/>
          </p:cNvSpPr>
          <p:nvPr/>
        </p:nvSpPr>
        <p:spPr>
          <a:xfrm>
            <a:off x="2289516" y="2806384"/>
            <a:ext cx="2035324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600" b="1" dirty="0">
                <a:solidFill>
                  <a:schemeClr val="accent4">
                    <a:lumMod val="25000"/>
                  </a:schemeClr>
                </a:solidFill>
                <a:latin typeface="Arial Nova Cond" panose="020B0506020202020204" pitchFamily="34" charset="0"/>
              </a:rPr>
              <a:t>Need - Needs</a:t>
            </a:r>
          </a:p>
          <a:p>
            <a:r>
              <a:rPr lang="en-US" sz="3600" b="1" dirty="0">
                <a:solidFill>
                  <a:schemeClr val="accent4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19" name="Google Shape;1424;p47">
            <a:extLst>
              <a:ext uri="{FF2B5EF4-FFF2-40B4-BE49-F238E27FC236}">
                <a16:creationId xmlns:a16="http://schemas.microsoft.com/office/drawing/2014/main" id="{7EB2C395-AEB1-4B45-8117-F2EA7C01ABE2}"/>
              </a:ext>
            </a:extLst>
          </p:cNvPr>
          <p:cNvSpPr txBox="1">
            <a:spLocks/>
          </p:cNvSpPr>
          <p:nvPr/>
        </p:nvSpPr>
        <p:spPr>
          <a:xfrm>
            <a:off x="4899232" y="2792250"/>
            <a:ext cx="1172199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600" b="1" dirty="0">
                <a:solidFill>
                  <a:schemeClr val="accent4">
                    <a:lumMod val="25000"/>
                  </a:schemeClr>
                </a:solidFill>
                <a:latin typeface="Arial Nova Cond" panose="020B0506020202020204" pitchFamily="34" charset="0"/>
              </a:rPr>
              <a:t>To be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36D23E9E-13C6-4789-B3E1-5100B4CE632F}"/>
              </a:ext>
            </a:extLst>
          </p:cNvPr>
          <p:cNvSpPr txBox="1">
            <a:spLocks/>
          </p:cNvSpPr>
          <p:nvPr/>
        </p:nvSpPr>
        <p:spPr>
          <a:xfrm>
            <a:off x="6645823" y="2759161"/>
            <a:ext cx="1763081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600" b="1" dirty="0">
                <a:solidFill>
                  <a:schemeClr val="accent4">
                    <a:lumMod val="25000"/>
                  </a:schemeClr>
                </a:solidFill>
                <a:latin typeface="Arial Nova Cond" panose="020B0506020202020204" pitchFamily="34" charset="0"/>
              </a:rPr>
              <a:t>V( P.P.3)</a:t>
            </a:r>
          </a:p>
        </p:txBody>
      </p:sp>
      <p:sp>
        <p:nvSpPr>
          <p:cNvPr id="21" name="Plus Sign 14">
            <a:extLst>
              <a:ext uri="{FF2B5EF4-FFF2-40B4-BE49-F238E27FC236}">
                <a16:creationId xmlns:a16="http://schemas.microsoft.com/office/drawing/2014/main" id="{23A32B54-FDA1-48DD-B607-14BF444E1423}"/>
              </a:ext>
            </a:extLst>
          </p:cNvPr>
          <p:cNvSpPr/>
          <p:nvPr/>
        </p:nvSpPr>
        <p:spPr>
          <a:xfrm>
            <a:off x="4369439" y="2887276"/>
            <a:ext cx="505543" cy="54800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lus Sign 14">
            <a:extLst>
              <a:ext uri="{FF2B5EF4-FFF2-40B4-BE49-F238E27FC236}">
                <a16:creationId xmlns:a16="http://schemas.microsoft.com/office/drawing/2014/main" id="{BD1F9AD5-6768-44F0-8C6F-CEA2194DB882}"/>
              </a:ext>
            </a:extLst>
          </p:cNvPr>
          <p:cNvSpPr/>
          <p:nvPr/>
        </p:nvSpPr>
        <p:spPr>
          <a:xfrm>
            <a:off x="6112809" y="2806674"/>
            <a:ext cx="519600" cy="54800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oogle Shape;1213;p33">
            <a:extLst>
              <a:ext uri="{FF2B5EF4-FFF2-40B4-BE49-F238E27FC236}">
                <a16:creationId xmlns:a16="http://schemas.microsoft.com/office/drawing/2014/main" id="{C2E31E0F-B792-486F-ACA0-A98DB28B0A1B}"/>
              </a:ext>
            </a:extLst>
          </p:cNvPr>
          <p:cNvSpPr txBox="1">
            <a:spLocks/>
          </p:cNvSpPr>
          <p:nvPr/>
        </p:nvSpPr>
        <p:spPr>
          <a:xfrm>
            <a:off x="495179" y="3487371"/>
            <a:ext cx="1909062" cy="522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/>
              <a:t>Example :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BEAD1B9-608B-4A25-A885-994E67D539AA}"/>
              </a:ext>
            </a:extLst>
          </p:cNvPr>
          <p:cNvSpPr txBox="1"/>
          <p:nvPr/>
        </p:nvSpPr>
        <p:spPr>
          <a:xfrm>
            <a:off x="2301570" y="4047426"/>
            <a:ext cx="4641279" cy="400110"/>
          </a:xfrm>
          <a:prstGeom prst="rect">
            <a:avLst/>
          </a:prstGeom>
          <a:solidFill>
            <a:srgbClr val="7E71F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walls </a:t>
            </a:r>
            <a:r>
              <a:rPr lang="en-US" sz="2000" b="1" u="sng" dirty="0">
                <a:solidFill>
                  <a:srgbClr val="FFFF00"/>
                </a:solidFill>
                <a:cs typeface="Times New Roman" panose="02020603050405020304" pitchFamily="18" charset="0"/>
              </a:rPr>
              <a:t>need</a:t>
            </a:r>
            <a:r>
              <a:rPr lang="en-US" sz="20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to be</a:t>
            </a:r>
            <a:r>
              <a:rPr lang="en-US" sz="20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FEECEC"/>
                </a:solidFill>
                <a:latin typeface="+mn-lt"/>
                <a:cs typeface="Times New Roman" panose="02020603050405020304" pitchFamily="18" charset="0"/>
              </a:rPr>
              <a:t>repaint</a:t>
            </a:r>
            <a:r>
              <a:rPr lang="en-US" sz="2000" b="1" u="sng" dirty="0">
                <a:solidFill>
                  <a:schemeClr val="accent4"/>
                </a:solidFill>
                <a:latin typeface="+mn-lt"/>
                <a:cs typeface="Times New Roman" panose="02020603050405020304" pitchFamily="18" charset="0"/>
              </a:rPr>
              <a:t>ed</a:t>
            </a:r>
            <a:r>
              <a:rPr lang="en-US" sz="2000" b="1" dirty="0">
                <a:solidFill>
                  <a:srgbClr val="FEECEC"/>
                </a:solidFill>
                <a:cs typeface="Times New Roman" panose="02020603050405020304" pitchFamily="18" charset="0"/>
              </a:rPr>
              <a:t>.</a:t>
            </a:r>
            <a:endParaRPr lang="ar-SA" sz="2000" dirty="0">
              <a:solidFill>
                <a:srgbClr val="FEECE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32"/>
          <p:cNvSpPr/>
          <p:nvPr/>
        </p:nvSpPr>
        <p:spPr>
          <a:xfrm>
            <a:off x="8175907" y="4042546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32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32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EFD94D8E-7E6B-462F-A63A-A32408240E2B}"/>
              </a:ext>
            </a:extLst>
          </p:cNvPr>
          <p:cNvSpPr/>
          <p:nvPr/>
        </p:nvSpPr>
        <p:spPr>
          <a:xfrm>
            <a:off x="2460517" y="205931"/>
            <a:ext cx="4222966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Google Shape;1631;p30">
            <a:extLst>
              <a:ext uri="{FF2B5EF4-FFF2-40B4-BE49-F238E27FC236}">
                <a16:creationId xmlns:a16="http://schemas.microsoft.com/office/drawing/2014/main" id="{0276A36C-49DB-4176-91D5-E89B58216B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2939" y="295088"/>
            <a:ext cx="446054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dk2"/>
                </a:solidFill>
              </a:rPr>
              <a:t> L</a:t>
            </a:r>
            <a:r>
              <a:rPr lang="en" sz="6600" dirty="0">
                <a:solidFill>
                  <a:schemeClr val="lt2"/>
                </a:solidFill>
              </a:rPr>
              <a:t>e</a:t>
            </a:r>
            <a:r>
              <a:rPr lang="en" sz="6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</a:t>
            </a:r>
            <a:r>
              <a:rPr lang="en" sz="6600" dirty="0">
                <a:solidFill>
                  <a:schemeClr val="accent2"/>
                </a:solidFill>
              </a:rPr>
              <a:t>’ </a:t>
            </a:r>
            <a:r>
              <a:rPr lang="en" sz="6600" dirty="0">
                <a:solidFill>
                  <a:schemeClr val="accent4"/>
                </a:solidFill>
              </a:rPr>
              <a:t>s </a:t>
            </a:r>
            <a:r>
              <a:rPr lang="en" sz="6600" dirty="0">
                <a:solidFill>
                  <a:schemeClr val="accent3"/>
                </a:solidFill>
              </a:rPr>
              <a:t>P</a:t>
            </a:r>
            <a:r>
              <a:rPr lang="en" sz="6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</a:t>
            </a:r>
            <a:r>
              <a:rPr lang="en" sz="6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</a:t>
            </a:r>
            <a:r>
              <a:rPr lang="en" sz="6600" dirty="0">
                <a:solidFill>
                  <a:schemeClr val="accent4">
                    <a:lumMod val="75000"/>
                  </a:schemeClr>
                </a:solidFill>
              </a:rPr>
              <a:t>c</a:t>
            </a:r>
            <a:r>
              <a:rPr lang="en" sz="6600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" sz="6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</a:t>
            </a:r>
            <a:r>
              <a:rPr lang="en" sz="6600" dirty="0">
                <a:solidFill>
                  <a:srgbClr val="FFFFCC"/>
                </a:solidFill>
              </a:rPr>
              <a:t>c</a:t>
            </a:r>
            <a:r>
              <a:rPr lang="en" sz="6600" dirty="0">
                <a:solidFill>
                  <a:schemeClr val="tx2">
                    <a:lumMod val="90000"/>
                  </a:schemeClr>
                </a:solidFill>
              </a:rPr>
              <a:t>e</a:t>
            </a:r>
            <a:endParaRPr sz="66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CD1914CC-A959-4D7C-A1A2-83BAB56D7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0" t="15001" r="6014"/>
          <a:stretch/>
        </p:blipFill>
        <p:spPr>
          <a:xfrm>
            <a:off x="968093" y="1055576"/>
            <a:ext cx="1909113" cy="1596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C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04EFCC6D-330C-4247-97A7-F7021A1972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32" r="10093"/>
          <a:stretch/>
        </p:blipFill>
        <p:spPr>
          <a:xfrm>
            <a:off x="968093" y="2949128"/>
            <a:ext cx="1909112" cy="1596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CE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A16A727-FE40-4B59-8F1E-2A813BD0BA94}"/>
              </a:ext>
            </a:extLst>
          </p:cNvPr>
          <p:cNvSpPr txBox="1"/>
          <p:nvPr/>
        </p:nvSpPr>
        <p:spPr>
          <a:xfrm>
            <a:off x="3266909" y="1777904"/>
            <a:ext cx="4641279" cy="400110"/>
          </a:xfrm>
          <a:prstGeom prst="rect">
            <a:avLst/>
          </a:prstGeom>
          <a:solidFill>
            <a:srgbClr val="7E71F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phone </a:t>
            </a:r>
            <a:r>
              <a:rPr lang="en-US" sz="2000" b="1" u="sng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needs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to be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fix</a:t>
            </a:r>
            <a:r>
              <a:rPr lang="en-US" sz="2000" b="1" u="sng" dirty="0">
                <a:solidFill>
                  <a:schemeClr val="accent4">
                    <a:lumMod val="90000"/>
                  </a:schemeClr>
                </a:solidFill>
                <a:latin typeface="+mn-lt"/>
                <a:cs typeface="Times New Roman" panose="02020603050405020304" pitchFamily="18" charset="0"/>
              </a:rPr>
              <a:t>ed</a:t>
            </a:r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ar-SA" sz="2000" dirty="0">
              <a:solidFill>
                <a:schemeClr val="bg1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4A41D75-A5C2-48F0-A4D6-B97D0A1A9B22}"/>
              </a:ext>
            </a:extLst>
          </p:cNvPr>
          <p:cNvSpPr txBox="1"/>
          <p:nvPr/>
        </p:nvSpPr>
        <p:spPr>
          <a:xfrm>
            <a:off x="3195965" y="3547064"/>
            <a:ext cx="5112568" cy="5386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endParaRPr lang="en-US" sz="5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lvl="0"/>
            <a:r>
              <a:rPr lang="en-US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shirt </a:t>
            </a:r>
            <a:r>
              <a:rPr lang="en-US" sz="2000" b="1" u="sng" dirty="0">
                <a:solidFill>
                  <a:srgbClr val="FFFF00"/>
                </a:solidFill>
                <a:cs typeface="Times New Roman" panose="02020603050405020304" pitchFamily="18" charset="0"/>
              </a:rPr>
              <a:t>needs</a:t>
            </a:r>
            <a:r>
              <a:rPr 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to be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wash</a:t>
            </a:r>
            <a:r>
              <a:rPr lang="en-US" sz="2000" b="1" u="sng" dirty="0">
                <a:solidFill>
                  <a:schemeClr val="accent4">
                    <a:lumMod val="90000"/>
                  </a:schemeClr>
                </a:solidFill>
                <a:latin typeface="+mn-lt"/>
                <a:cs typeface="Times New Roman" panose="02020603050405020304" pitchFamily="18" charset="0"/>
              </a:rPr>
              <a:t>ed</a:t>
            </a:r>
            <a:r>
              <a:rPr lang="en-US" sz="2000" b="1" u="sng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( clean</a:t>
            </a:r>
            <a:r>
              <a:rPr lang="en-US" sz="2000" b="1" u="sng" dirty="0">
                <a:solidFill>
                  <a:schemeClr val="accent4">
                    <a:lumMod val="90000"/>
                  </a:schemeClr>
                </a:solidFill>
                <a:latin typeface="+mn-lt"/>
                <a:cs typeface="Times New Roman" panose="02020603050405020304" pitchFamily="18" charset="0"/>
              </a:rPr>
              <a:t>ed</a:t>
            </a:r>
            <a:r>
              <a:rPr lang="en-US" sz="2000" b="1" u="sng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lvl="0"/>
            <a:endParaRPr lang="ar-SA" sz="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Writing Gif - IceGif">
            <a:extLst>
              <a:ext uri="{FF2B5EF4-FFF2-40B4-BE49-F238E27FC236}">
                <a16:creationId xmlns:a16="http://schemas.microsoft.com/office/drawing/2014/main" id="{BC2584D3-776F-4730-8D62-AFD03B4550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17" y="2199709"/>
            <a:ext cx="1341165" cy="11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946A5248-0A80-4D5E-8A36-30E4EC2D0340}"/>
              </a:ext>
            </a:extLst>
          </p:cNvPr>
          <p:cNvSpPr/>
          <p:nvPr/>
        </p:nvSpPr>
        <p:spPr>
          <a:xfrm>
            <a:off x="3336073" y="977503"/>
            <a:ext cx="4641279" cy="538609"/>
          </a:xfrm>
          <a:prstGeom prst="wedgeRoundRectCallout">
            <a:avLst>
              <a:gd name="adj1" fmla="val 61879"/>
              <a:gd name="adj2" fmla="val -2238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>
                <a:latin typeface="Arial Nova Cond" panose="020B0506020202020204" pitchFamily="34" charset="0"/>
                <a:cs typeface="Aparajita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1800" b="1" dirty="0">
                <a:latin typeface="Arial Nova Cond" panose="020B0506020202020204" pitchFamily="34" charset="0"/>
                <a:cs typeface="Aparajita" panose="02020603050405020304" pitchFamily="18" charset="0"/>
              </a:rPr>
              <a:t>Write a sentence using ( need to be done):</a:t>
            </a:r>
            <a:endParaRPr lang="en-US" sz="1800" b="1" dirty="0">
              <a:solidFill>
                <a:srgbClr val="0088EE"/>
              </a:solidFill>
              <a:latin typeface="Arial Nova Cond" panose="020B0506020202020204" pitchFamily="34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9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32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32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32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EFD94D8E-7E6B-462F-A63A-A32408240E2B}"/>
              </a:ext>
            </a:extLst>
          </p:cNvPr>
          <p:cNvSpPr/>
          <p:nvPr/>
        </p:nvSpPr>
        <p:spPr>
          <a:xfrm>
            <a:off x="1820917" y="205931"/>
            <a:ext cx="5754414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Google Shape;1631;p30">
            <a:extLst>
              <a:ext uri="{FF2B5EF4-FFF2-40B4-BE49-F238E27FC236}">
                <a16:creationId xmlns:a16="http://schemas.microsoft.com/office/drawing/2014/main" id="{0276A36C-49DB-4176-91D5-E89B58216B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5703" y="280100"/>
            <a:ext cx="583733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dk2"/>
                </a:solidFill>
              </a:rPr>
              <a:t> </a:t>
            </a:r>
            <a:r>
              <a:rPr lang="en" sz="6000" dirty="0">
                <a:solidFill>
                  <a:schemeClr val="dk2"/>
                </a:solidFill>
              </a:rPr>
              <a:t>H</a:t>
            </a:r>
            <a:r>
              <a:rPr lang="en" sz="6000" dirty="0">
                <a:solidFill>
                  <a:schemeClr val="lt2"/>
                </a:solidFill>
              </a:rPr>
              <a:t>a</a:t>
            </a:r>
            <a:r>
              <a:rPr lang="en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</a:t>
            </a:r>
            <a:r>
              <a:rPr lang="en" sz="6000" dirty="0">
                <a:solidFill>
                  <a:schemeClr val="accent2"/>
                </a:solidFill>
              </a:rPr>
              <a:t>e </a:t>
            </a:r>
            <a:r>
              <a:rPr lang="en" sz="6000" dirty="0">
                <a:solidFill>
                  <a:schemeClr val="accent4"/>
                </a:solidFill>
              </a:rPr>
              <a:t>/</a:t>
            </a:r>
            <a:r>
              <a:rPr lang="en" sz="6000" dirty="0">
                <a:solidFill>
                  <a:schemeClr val="tx2">
                    <a:lumMod val="75000"/>
                  </a:schemeClr>
                </a:solidFill>
              </a:rPr>
              <a:t>g</a:t>
            </a:r>
            <a:r>
              <a:rPr lang="en" sz="6000" dirty="0">
                <a:solidFill>
                  <a:schemeClr val="accent3"/>
                </a:solidFill>
              </a:rPr>
              <a:t>e</a:t>
            </a:r>
            <a:r>
              <a:rPr lang="en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</a:t>
            </a:r>
            <a:r>
              <a:rPr lang="en" sz="6000" dirty="0">
                <a:solidFill>
                  <a:schemeClr val="accent4"/>
                </a:solidFill>
              </a:rPr>
              <a:t> s</a:t>
            </a:r>
            <a:r>
              <a:rPr lang="en" sz="6000" dirty="0">
                <a:solidFill>
                  <a:schemeClr val="bg2"/>
                </a:solidFill>
              </a:rPr>
              <a:t>o</a:t>
            </a:r>
            <a:r>
              <a:rPr lang="en" sz="6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</a:t>
            </a:r>
            <a:r>
              <a:rPr lang="en" sz="6000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" sz="6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</a:t>
            </a:r>
            <a:r>
              <a:rPr lang="en" sz="6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</a:t>
            </a:r>
            <a:r>
              <a:rPr lang="en" sz="6000" dirty="0">
                <a:solidFill>
                  <a:schemeClr val="accent4">
                    <a:lumMod val="75000"/>
                  </a:schemeClr>
                </a:solidFill>
              </a:rPr>
              <a:t>i</a:t>
            </a:r>
            <a:r>
              <a:rPr lang="en" sz="6000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" sz="6000" dirty="0">
                <a:solidFill>
                  <a:schemeClr val="accent4"/>
                </a:solidFill>
              </a:rPr>
              <a:t>g</a:t>
            </a:r>
            <a:r>
              <a:rPr lang="en" sz="6000" dirty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en" sz="6000" dirty="0">
                <a:solidFill>
                  <a:schemeClr val="accent4">
                    <a:lumMod val="75000"/>
                  </a:schemeClr>
                </a:solidFill>
              </a:rPr>
              <a:t>D</a:t>
            </a:r>
            <a:r>
              <a:rPr lang="en" sz="6000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en" sz="6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n</a:t>
            </a:r>
            <a:r>
              <a:rPr lang="en" sz="6000" dirty="0">
                <a:solidFill>
                  <a:srgbClr val="FFFFCC"/>
                </a:solidFill>
              </a:rPr>
              <a:t>e</a:t>
            </a:r>
            <a:r>
              <a:rPr lang="en" sz="6000" dirty="0">
                <a:solidFill>
                  <a:schemeClr val="accent4"/>
                </a:solidFill>
              </a:rPr>
              <a:t> </a:t>
            </a:r>
            <a:r>
              <a:rPr lang="en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  <a:endParaRPr sz="6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Google Shape;1213;p33">
            <a:extLst>
              <a:ext uri="{FF2B5EF4-FFF2-40B4-BE49-F238E27FC236}">
                <a16:creationId xmlns:a16="http://schemas.microsoft.com/office/drawing/2014/main" id="{1B763C85-FCE2-4980-A516-BD578592C269}"/>
              </a:ext>
            </a:extLst>
          </p:cNvPr>
          <p:cNvSpPr txBox="1">
            <a:spLocks/>
          </p:cNvSpPr>
          <p:nvPr/>
        </p:nvSpPr>
        <p:spPr>
          <a:xfrm>
            <a:off x="748837" y="2219550"/>
            <a:ext cx="147410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/>
              <a:t>Form :</a:t>
            </a:r>
          </a:p>
        </p:txBody>
      </p:sp>
      <p:sp>
        <p:nvSpPr>
          <p:cNvPr id="16" name="Google Shape;1424;p47">
            <a:extLst>
              <a:ext uri="{FF2B5EF4-FFF2-40B4-BE49-F238E27FC236}">
                <a16:creationId xmlns:a16="http://schemas.microsoft.com/office/drawing/2014/main" id="{0FD76512-637F-4F65-B5C4-DC6961D9ABFC}"/>
              </a:ext>
            </a:extLst>
          </p:cNvPr>
          <p:cNvSpPr txBox="1">
            <a:spLocks/>
          </p:cNvSpPr>
          <p:nvPr/>
        </p:nvSpPr>
        <p:spPr>
          <a:xfrm>
            <a:off x="707459" y="2759161"/>
            <a:ext cx="139846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600" b="1" dirty="0">
                <a:solidFill>
                  <a:schemeClr val="accent4">
                    <a:lumMod val="25000"/>
                  </a:schemeClr>
                </a:solidFill>
                <a:latin typeface="Arial Nova Cond" panose="020B0506020202020204" pitchFamily="34" charset="0"/>
              </a:rPr>
              <a:t>Subject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Plus Sign 14">
            <a:extLst>
              <a:ext uri="{FF2B5EF4-FFF2-40B4-BE49-F238E27FC236}">
                <a16:creationId xmlns:a16="http://schemas.microsoft.com/office/drawing/2014/main" id="{C7A52023-B341-41BD-AFEF-05465418550C}"/>
              </a:ext>
            </a:extLst>
          </p:cNvPr>
          <p:cNvSpPr/>
          <p:nvPr/>
        </p:nvSpPr>
        <p:spPr>
          <a:xfrm>
            <a:off x="2119091" y="2806674"/>
            <a:ext cx="534284" cy="54800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Google Shape;1424;p47">
            <a:extLst>
              <a:ext uri="{FF2B5EF4-FFF2-40B4-BE49-F238E27FC236}">
                <a16:creationId xmlns:a16="http://schemas.microsoft.com/office/drawing/2014/main" id="{2A458688-5230-4769-9AEC-88A5B160E338}"/>
              </a:ext>
            </a:extLst>
          </p:cNvPr>
          <p:cNvSpPr txBox="1">
            <a:spLocks/>
          </p:cNvSpPr>
          <p:nvPr/>
        </p:nvSpPr>
        <p:spPr>
          <a:xfrm>
            <a:off x="2724870" y="2697224"/>
            <a:ext cx="1675512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600" b="1" dirty="0">
                <a:solidFill>
                  <a:schemeClr val="accent4">
                    <a:lumMod val="25000"/>
                  </a:schemeClr>
                </a:solidFill>
                <a:latin typeface="Arial Nova Cond" panose="020B0506020202020204" pitchFamily="34" charset="0"/>
              </a:rPr>
              <a:t>Have - get</a:t>
            </a:r>
          </a:p>
          <a:p>
            <a:r>
              <a:rPr lang="en-US" sz="3600" b="1" dirty="0">
                <a:solidFill>
                  <a:schemeClr val="accent4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19" name="Google Shape;1424;p47">
            <a:extLst>
              <a:ext uri="{FF2B5EF4-FFF2-40B4-BE49-F238E27FC236}">
                <a16:creationId xmlns:a16="http://schemas.microsoft.com/office/drawing/2014/main" id="{7EB2C395-AEB1-4B45-8117-F2EA7C01ABE2}"/>
              </a:ext>
            </a:extLst>
          </p:cNvPr>
          <p:cNvSpPr txBox="1">
            <a:spLocks/>
          </p:cNvSpPr>
          <p:nvPr/>
        </p:nvSpPr>
        <p:spPr>
          <a:xfrm>
            <a:off x="4986085" y="2777694"/>
            <a:ext cx="1172199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600" b="1" dirty="0">
                <a:solidFill>
                  <a:schemeClr val="accent4">
                    <a:lumMod val="25000"/>
                  </a:schemeClr>
                </a:solidFill>
                <a:latin typeface="Arial Nova Cond" panose="020B0506020202020204" pitchFamily="34" charset="0"/>
              </a:rPr>
              <a:t>object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36D23E9E-13C6-4789-B3E1-5100B4CE632F}"/>
              </a:ext>
            </a:extLst>
          </p:cNvPr>
          <p:cNvSpPr txBox="1">
            <a:spLocks/>
          </p:cNvSpPr>
          <p:nvPr/>
        </p:nvSpPr>
        <p:spPr>
          <a:xfrm>
            <a:off x="6764064" y="2763089"/>
            <a:ext cx="1763081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600" b="1" dirty="0">
                <a:solidFill>
                  <a:schemeClr val="accent4">
                    <a:lumMod val="25000"/>
                  </a:schemeClr>
                </a:solidFill>
                <a:latin typeface="Arial Nova Cond" panose="020B0506020202020204" pitchFamily="34" charset="0"/>
              </a:rPr>
              <a:t>V( P.P.3)</a:t>
            </a:r>
          </a:p>
        </p:txBody>
      </p:sp>
      <p:sp>
        <p:nvSpPr>
          <p:cNvPr id="21" name="Plus Sign 14">
            <a:extLst>
              <a:ext uri="{FF2B5EF4-FFF2-40B4-BE49-F238E27FC236}">
                <a16:creationId xmlns:a16="http://schemas.microsoft.com/office/drawing/2014/main" id="{23A32B54-FDA1-48DD-B607-14BF444E1423}"/>
              </a:ext>
            </a:extLst>
          </p:cNvPr>
          <p:cNvSpPr/>
          <p:nvPr/>
        </p:nvSpPr>
        <p:spPr>
          <a:xfrm>
            <a:off x="4447090" y="2841449"/>
            <a:ext cx="505543" cy="54800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lus Sign 14">
            <a:extLst>
              <a:ext uri="{FF2B5EF4-FFF2-40B4-BE49-F238E27FC236}">
                <a16:creationId xmlns:a16="http://schemas.microsoft.com/office/drawing/2014/main" id="{BD1F9AD5-6768-44F0-8C6F-CEA2194DB882}"/>
              </a:ext>
            </a:extLst>
          </p:cNvPr>
          <p:cNvSpPr/>
          <p:nvPr/>
        </p:nvSpPr>
        <p:spPr>
          <a:xfrm>
            <a:off x="6129318" y="2792250"/>
            <a:ext cx="519600" cy="54800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oogle Shape;1213;p33">
            <a:extLst>
              <a:ext uri="{FF2B5EF4-FFF2-40B4-BE49-F238E27FC236}">
                <a16:creationId xmlns:a16="http://schemas.microsoft.com/office/drawing/2014/main" id="{C2E31E0F-B792-486F-ACA0-A98DB28B0A1B}"/>
              </a:ext>
            </a:extLst>
          </p:cNvPr>
          <p:cNvSpPr txBox="1">
            <a:spLocks/>
          </p:cNvSpPr>
          <p:nvPr/>
        </p:nvSpPr>
        <p:spPr>
          <a:xfrm>
            <a:off x="477171" y="3416611"/>
            <a:ext cx="1909062" cy="522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400" b="1" dirty="0"/>
              <a:t>Example :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C527DEA6-F937-457C-8EB5-59E3987FF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77" t="38928" r="11486" b="37317"/>
          <a:stretch/>
        </p:blipFill>
        <p:spPr>
          <a:xfrm>
            <a:off x="1087940" y="1018858"/>
            <a:ext cx="6905177" cy="1248185"/>
          </a:xfrm>
          <a:prstGeom prst="rect">
            <a:avLst/>
          </a:prstGeom>
          <a:ln w="57150">
            <a:solidFill>
              <a:srgbClr val="9454B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FB69273-C2D3-40ED-ADBB-25F214C4410E}"/>
              </a:ext>
            </a:extLst>
          </p:cNvPr>
          <p:cNvSpPr txBox="1"/>
          <p:nvPr/>
        </p:nvSpPr>
        <p:spPr>
          <a:xfrm>
            <a:off x="2222939" y="3784280"/>
            <a:ext cx="5839897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I will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have/get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my house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painted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tomorrow.</a:t>
            </a:r>
            <a:endParaRPr kumimoji="0" lang="ar-SA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8D4FBB2-7FBF-416A-A357-3031FC23A6DE}"/>
              </a:ext>
            </a:extLst>
          </p:cNvPr>
          <p:cNvSpPr txBox="1"/>
          <p:nvPr/>
        </p:nvSpPr>
        <p:spPr>
          <a:xfrm>
            <a:off x="2543450" y="4267014"/>
            <a:ext cx="48183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A620B0"/>
                </a:solidFill>
                <a:effectLst/>
                <a:highlight>
                  <a:srgbClr val="FFFF00"/>
                </a:highlight>
                <a:uLnTx/>
                <a:uFillTx/>
                <a:cs typeface="Times New Roman" panose="02020603050405020304" pitchFamily="18" charset="0"/>
              </a:rPr>
              <a:t>(someone else will paint the house) (future)</a:t>
            </a:r>
            <a:endParaRPr kumimoji="0" lang="ar-SA" sz="1600" b="0" i="0" u="none" strike="noStrike" kern="0" cap="none" spc="0" normalizeH="0" baseline="0" noProof="0" dirty="0">
              <a:ln>
                <a:noFill/>
              </a:ln>
              <a:solidFill>
                <a:srgbClr val="A620B0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297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6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32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32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32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EFD94D8E-7E6B-462F-A63A-A32408240E2B}"/>
              </a:ext>
            </a:extLst>
          </p:cNvPr>
          <p:cNvSpPr/>
          <p:nvPr/>
        </p:nvSpPr>
        <p:spPr>
          <a:xfrm>
            <a:off x="1820917" y="205931"/>
            <a:ext cx="5754414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Google Shape;1631;p30">
            <a:extLst>
              <a:ext uri="{FF2B5EF4-FFF2-40B4-BE49-F238E27FC236}">
                <a16:creationId xmlns:a16="http://schemas.microsoft.com/office/drawing/2014/main" id="{0276A36C-49DB-4176-91D5-E89B58216B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5703" y="280100"/>
            <a:ext cx="583733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dk2"/>
                </a:solidFill>
              </a:rPr>
              <a:t> </a:t>
            </a:r>
            <a:r>
              <a:rPr lang="en" sz="6000" dirty="0">
                <a:solidFill>
                  <a:schemeClr val="dk2"/>
                </a:solidFill>
              </a:rPr>
              <a:t>H</a:t>
            </a:r>
            <a:r>
              <a:rPr lang="en" sz="6000" dirty="0">
                <a:solidFill>
                  <a:schemeClr val="lt2"/>
                </a:solidFill>
              </a:rPr>
              <a:t>a</a:t>
            </a:r>
            <a:r>
              <a:rPr lang="en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</a:t>
            </a:r>
            <a:r>
              <a:rPr lang="en" sz="6000" dirty="0">
                <a:solidFill>
                  <a:schemeClr val="accent2"/>
                </a:solidFill>
              </a:rPr>
              <a:t>e </a:t>
            </a:r>
            <a:r>
              <a:rPr lang="en" sz="6000" dirty="0">
                <a:solidFill>
                  <a:schemeClr val="accent4"/>
                </a:solidFill>
              </a:rPr>
              <a:t>/</a:t>
            </a:r>
            <a:r>
              <a:rPr lang="en" sz="6000" dirty="0">
                <a:solidFill>
                  <a:schemeClr val="tx2">
                    <a:lumMod val="75000"/>
                  </a:schemeClr>
                </a:solidFill>
              </a:rPr>
              <a:t>g</a:t>
            </a:r>
            <a:r>
              <a:rPr lang="en" sz="6000" dirty="0">
                <a:solidFill>
                  <a:schemeClr val="accent3"/>
                </a:solidFill>
              </a:rPr>
              <a:t>e</a:t>
            </a:r>
            <a:r>
              <a:rPr lang="en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</a:t>
            </a:r>
            <a:r>
              <a:rPr lang="en" sz="6000" dirty="0">
                <a:solidFill>
                  <a:schemeClr val="accent4"/>
                </a:solidFill>
              </a:rPr>
              <a:t> s</a:t>
            </a:r>
            <a:r>
              <a:rPr lang="en" sz="6000" dirty="0">
                <a:solidFill>
                  <a:schemeClr val="bg2"/>
                </a:solidFill>
              </a:rPr>
              <a:t>o</a:t>
            </a:r>
            <a:r>
              <a:rPr lang="en" sz="6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</a:t>
            </a:r>
            <a:r>
              <a:rPr lang="en" sz="6000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" sz="6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</a:t>
            </a:r>
            <a:r>
              <a:rPr lang="en" sz="6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</a:t>
            </a:r>
            <a:r>
              <a:rPr lang="en" sz="6000" dirty="0">
                <a:solidFill>
                  <a:schemeClr val="accent4">
                    <a:lumMod val="75000"/>
                  </a:schemeClr>
                </a:solidFill>
              </a:rPr>
              <a:t>i</a:t>
            </a:r>
            <a:r>
              <a:rPr lang="en" sz="6000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" sz="6000" dirty="0">
                <a:solidFill>
                  <a:schemeClr val="accent4"/>
                </a:solidFill>
              </a:rPr>
              <a:t>g</a:t>
            </a:r>
            <a:r>
              <a:rPr lang="en" sz="6000" dirty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en" sz="6000" dirty="0">
                <a:solidFill>
                  <a:schemeClr val="accent4">
                    <a:lumMod val="75000"/>
                  </a:schemeClr>
                </a:solidFill>
              </a:rPr>
              <a:t>D</a:t>
            </a:r>
            <a:r>
              <a:rPr lang="en" sz="6000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en" sz="6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n</a:t>
            </a:r>
            <a:r>
              <a:rPr lang="en" sz="6000" dirty="0">
                <a:solidFill>
                  <a:srgbClr val="FFFFCC"/>
                </a:solidFill>
              </a:rPr>
              <a:t>e</a:t>
            </a:r>
            <a:r>
              <a:rPr lang="en" sz="6000" dirty="0">
                <a:solidFill>
                  <a:schemeClr val="accent4"/>
                </a:solidFill>
              </a:rPr>
              <a:t> </a:t>
            </a:r>
            <a:r>
              <a:rPr lang="en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  <a:endParaRPr sz="6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FB69273-C2D3-40ED-ADBB-25F214C4410E}"/>
              </a:ext>
            </a:extLst>
          </p:cNvPr>
          <p:cNvSpPr txBox="1"/>
          <p:nvPr/>
        </p:nvSpPr>
        <p:spPr>
          <a:xfrm>
            <a:off x="968094" y="1254041"/>
            <a:ext cx="4625882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The door needs to be painted . </a:t>
            </a:r>
            <a:endParaRPr kumimoji="0" lang="ar-SA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9A10A3D-44E5-4D1A-ABD7-AAC81E644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213" y="1091905"/>
            <a:ext cx="1494584" cy="1325604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043FC7E-4B23-4931-8671-B9C9AED09769}"/>
              </a:ext>
            </a:extLst>
          </p:cNvPr>
          <p:cNvSpPr txBox="1"/>
          <p:nvPr/>
        </p:nvSpPr>
        <p:spPr>
          <a:xfrm>
            <a:off x="968094" y="1944752"/>
            <a:ext cx="4625882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I have my door painted </a:t>
            </a:r>
            <a:endParaRPr kumimoji="0" lang="ar-SA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0D8C93C-873B-4B57-96FA-E0781D95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61" y="2635463"/>
            <a:ext cx="2119312" cy="1757994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97AEFDF-F669-4A1E-972C-C8CA08AC154E}"/>
              </a:ext>
            </a:extLst>
          </p:cNvPr>
          <p:cNvSpPr txBox="1"/>
          <p:nvPr/>
        </p:nvSpPr>
        <p:spPr>
          <a:xfrm>
            <a:off x="3056870" y="3089240"/>
            <a:ext cx="4388959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The house needs to be built .</a:t>
            </a:r>
            <a:endParaRPr kumimoji="0" lang="ar-SA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37840F90-F52B-4BFB-9526-F34AEBC3523F}"/>
              </a:ext>
            </a:extLst>
          </p:cNvPr>
          <p:cNvSpPr txBox="1"/>
          <p:nvPr/>
        </p:nvSpPr>
        <p:spPr>
          <a:xfrm>
            <a:off x="3056870" y="3689404"/>
            <a:ext cx="4625882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I have my house built</a:t>
            </a:r>
            <a:endParaRPr kumimoji="0" lang="ar-SA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74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32"/>
          <p:cNvSpPr/>
          <p:nvPr/>
        </p:nvSpPr>
        <p:spPr>
          <a:xfrm>
            <a:off x="7887275" y="443711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32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32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EFD94D8E-7E6B-462F-A63A-A32408240E2B}"/>
              </a:ext>
            </a:extLst>
          </p:cNvPr>
          <p:cNvSpPr/>
          <p:nvPr/>
        </p:nvSpPr>
        <p:spPr>
          <a:xfrm>
            <a:off x="1820917" y="205931"/>
            <a:ext cx="5754414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Google Shape;1631;p30">
            <a:extLst>
              <a:ext uri="{FF2B5EF4-FFF2-40B4-BE49-F238E27FC236}">
                <a16:creationId xmlns:a16="http://schemas.microsoft.com/office/drawing/2014/main" id="{0276A36C-49DB-4176-91D5-E89B58216B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5703" y="280100"/>
            <a:ext cx="583733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dk2"/>
                </a:solidFill>
              </a:rPr>
              <a:t> </a:t>
            </a:r>
            <a:r>
              <a:rPr lang="en" sz="6000" dirty="0">
                <a:solidFill>
                  <a:schemeClr val="dk2"/>
                </a:solidFill>
              </a:rPr>
              <a:t>P</a:t>
            </a:r>
            <a:r>
              <a:rPr lang="en" sz="6000" dirty="0">
                <a:solidFill>
                  <a:schemeClr val="lt2"/>
                </a:solidFill>
              </a:rPr>
              <a:t>a</a:t>
            </a:r>
            <a:r>
              <a:rPr lang="en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</a:t>
            </a:r>
            <a:r>
              <a:rPr lang="en" sz="6000" dirty="0">
                <a:solidFill>
                  <a:schemeClr val="accent2"/>
                </a:solidFill>
              </a:rPr>
              <a:t>t </a:t>
            </a:r>
            <a:r>
              <a:rPr lang="en" sz="6000" dirty="0">
                <a:solidFill>
                  <a:schemeClr val="accent4"/>
                </a:solidFill>
              </a:rPr>
              <a:t>P</a:t>
            </a:r>
            <a:r>
              <a:rPr lang="en" sz="6000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en" sz="6000" dirty="0">
                <a:solidFill>
                  <a:schemeClr val="accent3"/>
                </a:solidFill>
              </a:rPr>
              <a:t>r</a:t>
            </a:r>
            <a:r>
              <a:rPr lang="en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</a:t>
            </a:r>
            <a:r>
              <a:rPr lang="en" sz="6000" dirty="0">
                <a:solidFill>
                  <a:schemeClr val="accent4"/>
                </a:solidFill>
              </a:rPr>
              <a:t>i</a:t>
            </a:r>
            <a:r>
              <a:rPr lang="en" sz="6000" dirty="0">
                <a:solidFill>
                  <a:schemeClr val="bg2"/>
                </a:solidFill>
              </a:rPr>
              <a:t>c</a:t>
            </a:r>
            <a:r>
              <a:rPr lang="en" sz="6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</a:t>
            </a:r>
            <a:r>
              <a:rPr lang="en" sz="6000" dirty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en" sz="6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</a:t>
            </a:r>
            <a:r>
              <a:rPr lang="en" sz="6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 </a:t>
            </a:r>
            <a:r>
              <a:rPr lang="en" sz="6000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" sz="6000" dirty="0">
                <a:solidFill>
                  <a:schemeClr val="accent1">
                    <a:lumMod val="75000"/>
                  </a:schemeClr>
                </a:solidFill>
              </a:rPr>
              <a:t>s </a:t>
            </a:r>
            <a:r>
              <a:rPr lang="en" sz="6000" dirty="0">
                <a:solidFill>
                  <a:schemeClr val="accent4"/>
                </a:solidFill>
              </a:rPr>
              <a:t>a</a:t>
            </a:r>
            <a:r>
              <a:rPr lang="en" sz="6000" dirty="0">
                <a:solidFill>
                  <a:schemeClr val="bg2">
                    <a:lumMod val="75000"/>
                  </a:schemeClr>
                </a:solidFill>
              </a:rPr>
              <a:t>d</a:t>
            </a:r>
            <a:r>
              <a:rPr lang="en" sz="6000" dirty="0">
                <a:solidFill>
                  <a:schemeClr val="accent4">
                    <a:lumMod val="75000"/>
                  </a:schemeClr>
                </a:solidFill>
              </a:rPr>
              <a:t>j</a:t>
            </a:r>
            <a:r>
              <a:rPr lang="en" sz="6000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" sz="6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</a:t>
            </a:r>
            <a:r>
              <a:rPr lang="en" sz="6000" dirty="0">
                <a:solidFill>
                  <a:srgbClr val="FFFFCC"/>
                </a:solidFill>
              </a:rPr>
              <a:t>t</a:t>
            </a:r>
            <a:r>
              <a:rPr lang="en" sz="6000" dirty="0">
                <a:solidFill>
                  <a:schemeClr val="tx2">
                    <a:lumMod val="90000"/>
                  </a:schemeClr>
                </a:solidFill>
              </a:rPr>
              <a:t>i</a:t>
            </a:r>
            <a:r>
              <a:rPr lang="en" sz="6000" dirty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n" sz="6000" dirty="0">
                <a:solidFill>
                  <a:schemeClr val="accent4"/>
                </a:solidFill>
              </a:rPr>
              <a:t>e</a:t>
            </a:r>
            <a:r>
              <a:rPr lang="en" sz="6000" dirty="0">
                <a:solidFill>
                  <a:schemeClr val="accent3">
                    <a:lumMod val="75000"/>
                  </a:schemeClr>
                </a:solidFill>
              </a:rPr>
              <a:t>s</a:t>
            </a:r>
            <a:endParaRPr sz="6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Google Shape;1213;p33">
            <a:extLst>
              <a:ext uri="{FF2B5EF4-FFF2-40B4-BE49-F238E27FC236}">
                <a16:creationId xmlns:a16="http://schemas.microsoft.com/office/drawing/2014/main" id="{C2E31E0F-B792-486F-ACA0-A98DB28B0A1B}"/>
              </a:ext>
            </a:extLst>
          </p:cNvPr>
          <p:cNvSpPr txBox="1">
            <a:spLocks/>
          </p:cNvSpPr>
          <p:nvPr/>
        </p:nvSpPr>
        <p:spPr>
          <a:xfrm>
            <a:off x="680445" y="2310703"/>
            <a:ext cx="1150105" cy="522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400" b="1" dirty="0"/>
              <a:t>Use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CE03063-8DDC-4E17-880C-48294811B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90" t="63811" r="6746" b="18647"/>
          <a:stretch/>
        </p:blipFill>
        <p:spPr>
          <a:xfrm>
            <a:off x="1705703" y="1047068"/>
            <a:ext cx="6744961" cy="1176778"/>
          </a:xfrm>
          <a:prstGeom prst="rect">
            <a:avLst/>
          </a:prstGeom>
          <a:ln w="38100">
            <a:solidFill>
              <a:srgbClr val="9454B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8148976D-8E0E-472F-BC3E-AAD430DB6FA2}"/>
              </a:ext>
            </a:extLst>
          </p:cNvPr>
          <p:cNvSpPr/>
          <p:nvPr/>
        </p:nvSpPr>
        <p:spPr>
          <a:xfrm>
            <a:off x="2361222" y="1452902"/>
            <a:ext cx="534284" cy="729382"/>
          </a:xfrm>
          <a:prstGeom prst="rect">
            <a:avLst/>
          </a:prstGeom>
          <a:noFill/>
          <a:ln w="28575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B9230482-7CE9-4E6C-9DCE-63E096CC1132}"/>
              </a:ext>
            </a:extLst>
          </p:cNvPr>
          <p:cNvSpPr/>
          <p:nvPr/>
        </p:nvSpPr>
        <p:spPr>
          <a:xfrm>
            <a:off x="477533" y="1677237"/>
            <a:ext cx="1555930" cy="307777"/>
          </a:xfrm>
          <a:prstGeom prst="rect">
            <a:avLst/>
          </a:prstGeom>
          <a:ln>
            <a:solidFill>
              <a:srgbClr val="99003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10000"/>
                  </a:schemeClr>
                </a:solidFill>
              </a:rPr>
              <a:t>Transitive verbs</a:t>
            </a:r>
            <a:endParaRPr lang="en-US" b="1" cap="none" spc="0" dirty="0">
              <a:ln w="0"/>
              <a:solidFill>
                <a:schemeClr val="accent4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048E2032-0C2A-493A-805C-920F0113DC35}"/>
              </a:ext>
            </a:extLst>
          </p:cNvPr>
          <p:cNvCxnSpPr>
            <a:cxnSpLocks/>
          </p:cNvCxnSpPr>
          <p:nvPr/>
        </p:nvCxnSpPr>
        <p:spPr>
          <a:xfrm flipH="1">
            <a:off x="2084075" y="1846981"/>
            <a:ext cx="27714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0266391-E118-4FD3-9015-52C6409E1BB4}"/>
              </a:ext>
            </a:extLst>
          </p:cNvPr>
          <p:cNvSpPr txBox="1"/>
          <p:nvPr/>
        </p:nvSpPr>
        <p:spPr>
          <a:xfrm>
            <a:off x="1705703" y="2487257"/>
            <a:ext cx="6552728" cy="338554"/>
          </a:xfrm>
          <a:prstGeom prst="rect">
            <a:avLst/>
          </a:prstGeom>
          <a:solidFill>
            <a:srgbClr val="9454B2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Past participles can be used as an adjective to describe a noun.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45DB57F2-8843-4DCB-9737-128E2C3B394D}"/>
              </a:ext>
            </a:extLst>
          </p:cNvPr>
          <p:cNvSpPr txBox="1"/>
          <p:nvPr/>
        </p:nvSpPr>
        <p:spPr>
          <a:xfrm>
            <a:off x="835573" y="3011577"/>
            <a:ext cx="7467452" cy="584775"/>
          </a:xfrm>
          <a:prstGeom prst="rect">
            <a:avLst/>
          </a:prstGeom>
          <a:solidFill>
            <a:srgbClr val="FF9C65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only </a:t>
            </a:r>
            <a:r>
              <a:rPr lang="en-US" sz="1600" b="1" u="sng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transitive verbs </a:t>
            </a:r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(verbs that take an object) can be used as adjectives in the past participle form</a:t>
            </a:r>
            <a:r>
              <a:rPr lang="en-US" sz="105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E7F2F208-98B8-45F2-AF6E-012CD2E13E0D}"/>
              </a:ext>
            </a:extLst>
          </p:cNvPr>
          <p:cNvSpPr txBox="1"/>
          <p:nvPr/>
        </p:nvSpPr>
        <p:spPr>
          <a:xfrm>
            <a:off x="555413" y="3803172"/>
            <a:ext cx="8137917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Cond" panose="020B0506020202020204" pitchFamily="34" charset="0"/>
              </a:rPr>
              <a:t>Verbs that describe </a:t>
            </a:r>
            <a:r>
              <a:rPr lang="en-US" sz="1600" b="1" u="sng" dirty="0">
                <a:ln w="0"/>
                <a:solidFill>
                  <a:srgbClr val="FFFF00"/>
                </a:solidFill>
                <a:latin typeface="Arial Nova Cond" panose="020B0506020202020204" pitchFamily="34" charset="0"/>
              </a:rPr>
              <a:t>a state of being </a:t>
            </a:r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Cond" panose="020B0506020202020204" pitchFamily="34" charset="0"/>
              </a:rPr>
              <a:t>rather than an action, such as </a:t>
            </a:r>
            <a:r>
              <a:rPr lang="en-US" sz="1600" b="1" dirty="0">
                <a:ln w="0"/>
                <a:solidFill>
                  <a:srgbClr val="FFFF00"/>
                </a:solidFill>
                <a:latin typeface="Arial Nova Cond" panose="020B0506020202020204" pitchFamily="34" charset="0"/>
              </a:rPr>
              <a:t>( </a:t>
            </a:r>
            <a:r>
              <a:rPr lang="en-US" sz="1600" b="1" u="sng" dirty="0">
                <a:ln w="0"/>
                <a:solidFill>
                  <a:srgbClr val="FFFF00"/>
                </a:solidFill>
                <a:latin typeface="Arial Nova Cond" panose="020B0506020202020204" pitchFamily="34" charset="0"/>
              </a:rPr>
              <a:t>be,</a:t>
            </a:r>
            <a:r>
              <a:rPr lang="en-US" sz="1600" b="1" dirty="0">
                <a:ln w="0"/>
                <a:solidFill>
                  <a:srgbClr val="FFFF00"/>
                </a:solidFill>
                <a:latin typeface="Arial Nova Cond" panose="020B0506020202020204" pitchFamily="34" charset="0"/>
              </a:rPr>
              <a:t> and verbs that are not used with objects, such as </a:t>
            </a:r>
            <a:r>
              <a:rPr lang="en-US" sz="1600" b="1" u="sng" dirty="0">
                <a:ln w="0"/>
                <a:solidFill>
                  <a:srgbClr val="FFFF00"/>
                </a:solidFill>
                <a:latin typeface="Arial Nova Cond" panose="020B0506020202020204" pitchFamily="34" charset="0"/>
              </a:rPr>
              <a:t>smile</a:t>
            </a:r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Cond" panose="020B0506020202020204" pitchFamily="34" charset="0"/>
              </a:rPr>
              <a:t>, cannot be used as past participle adjectives.</a:t>
            </a:r>
          </a:p>
        </p:txBody>
      </p:sp>
    </p:spTree>
    <p:extLst>
      <p:ext uri="{BB962C8B-B14F-4D97-AF65-F5344CB8AC3E}">
        <p14:creationId xmlns:p14="http://schemas.microsoft.com/office/powerpoint/2010/main" val="286782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p41"/>
          <p:cNvSpPr/>
          <p:nvPr/>
        </p:nvSpPr>
        <p:spPr>
          <a:xfrm>
            <a:off x="1398300" y="1396350"/>
            <a:ext cx="6347400" cy="2350800"/>
          </a:xfrm>
          <a:prstGeom prst="roundRect">
            <a:avLst>
              <a:gd name="adj" fmla="val 10811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41"/>
          <p:cNvSpPr txBox="1">
            <a:spLocks noGrp="1"/>
          </p:cNvSpPr>
          <p:nvPr>
            <p:ph type="title"/>
          </p:nvPr>
        </p:nvSpPr>
        <p:spPr>
          <a:xfrm>
            <a:off x="2524443" y="1832293"/>
            <a:ext cx="5643900" cy="14789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2"/>
                </a:solidFill>
              </a:rPr>
              <a:t>H</a:t>
            </a:r>
            <a:r>
              <a:rPr lang="en" dirty="0">
                <a:solidFill>
                  <a:schemeClr val="accent1"/>
                </a:solidFill>
              </a:rPr>
              <a:t>o</a:t>
            </a:r>
            <a:r>
              <a:rPr lang="en" dirty="0">
                <a:solidFill>
                  <a:schemeClr val="accent2"/>
                </a:solidFill>
              </a:rPr>
              <a:t>m</a:t>
            </a:r>
            <a:r>
              <a:rPr lang="en" dirty="0">
                <a:solidFill>
                  <a:schemeClr val="accent3"/>
                </a:solidFill>
              </a:rPr>
              <a:t>e</a:t>
            </a:r>
            <a:r>
              <a:rPr lang="en" dirty="0">
                <a:solidFill>
                  <a:schemeClr val="accent4"/>
                </a:solidFill>
              </a:rPr>
              <a:t>w</a:t>
            </a:r>
            <a:r>
              <a:rPr lang="en" dirty="0">
                <a:solidFill>
                  <a:schemeClr val="dk2"/>
                </a:solidFill>
              </a:rPr>
              <a:t>o</a:t>
            </a:r>
            <a:r>
              <a:rPr lang="en" dirty="0">
                <a:solidFill>
                  <a:schemeClr val="accent2"/>
                </a:solidFill>
              </a:rPr>
              <a:t>r</a:t>
            </a:r>
            <a:r>
              <a:rPr lang="en" dirty="0">
                <a:solidFill>
                  <a:schemeClr val="accent3"/>
                </a:solidFill>
              </a:rPr>
              <a:t>k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2087" name="Google Shape;2087;p41"/>
          <p:cNvSpPr/>
          <p:nvPr/>
        </p:nvSpPr>
        <p:spPr>
          <a:xfrm>
            <a:off x="7008847" y="3102327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41"/>
          <p:cNvSpPr/>
          <p:nvPr/>
        </p:nvSpPr>
        <p:spPr>
          <a:xfrm>
            <a:off x="1590583" y="1136299"/>
            <a:ext cx="510755" cy="474667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41"/>
          <p:cNvSpPr/>
          <p:nvPr/>
        </p:nvSpPr>
        <p:spPr>
          <a:xfrm>
            <a:off x="1037149" y="1346513"/>
            <a:ext cx="1126143" cy="539881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595B57F-13FC-4CCE-9492-FC2D675DE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7" y="612578"/>
            <a:ext cx="3572566" cy="4035902"/>
          </a:xfrm>
          <a:prstGeom prst="rect">
            <a:avLst/>
          </a:prstGeom>
        </p:spPr>
      </p:pic>
      <p:sp>
        <p:nvSpPr>
          <p:cNvPr id="9" name="Google Shape;2055;p40">
            <a:extLst>
              <a:ext uri="{FF2B5EF4-FFF2-40B4-BE49-F238E27FC236}">
                <a16:creationId xmlns:a16="http://schemas.microsoft.com/office/drawing/2014/main" id="{9364F633-9703-466A-AC36-31C56C4FA4B5}"/>
              </a:ext>
            </a:extLst>
          </p:cNvPr>
          <p:cNvSpPr txBox="1">
            <a:spLocks/>
          </p:cNvSpPr>
          <p:nvPr/>
        </p:nvSpPr>
        <p:spPr>
          <a:xfrm>
            <a:off x="3632243" y="2630529"/>
            <a:ext cx="30600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dirty="0"/>
              <a:t>Workbook p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.(92) </a:t>
            </a:r>
            <a:r>
              <a:rPr lang="en-US" b="1" dirty="0"/>
              <a:t>, exercise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(Q)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p52"/>
          <p:cNvSpPr txBox="1">
            <a:spLocks noGrp="1"/>
          </p:cNvSpPr>
          <p:nvPr>
            <p:ph type="ctrTitle"/>
          </p:nvPr>
        </p:nvSpPr>
        <p:spPr>
          <a:xfrm>
            <a:off x="2435100" y="328224"/>
            <a:ext cx="4293900" cy="15927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</a:t>
            </a:r>
            <a:r>
              <a:rPr lang="en" dirty="0">
                <a:solidFill>
                  <a:schemeClr val="lt2"/>
                </a:solidFill>
              </a:rPr>
              <a:t>h</a:t>
            </a:r>
            <a:r>
              <a:rPr lang="en" dirty="0">
                <a:solidFill>
                  <a:schemeClr val="accent1"/>
                </a:solidFill>
              </a:rPr>
              <a:t>a</a:t>
            </a:r>
            <a:r>
              <a:rPr lang="en" dirty="0">
                <a:solidFill>
                  <a:schemeClr val="accent2"/>
                </a:solidFill>
              </a:rPr>
              <a:t>n</a:t>
            </a:r>
            <a:r>
              <a:rPr lang="en" dirty="0">
                <a:solidFill>
                  <a:schemeClr val="accent3"/>
                </a:solidFill>
              </a:rPr>
              <a:t>k</a:t>
            </a:r>
            <a:r>
              <a:rPr lang="en" dirty="0">
                <a:solidFill>
                  <a:schemeClr val="accent4"/>
                </a:solidFill>
              </a:rPr>
              <a:t>s</a:t>
            </a:r>
            <a:r>
              <a:rPr lang="en" dirty="0">
                <a:solidFill>
                  <a:schemeClr val="dk2"/>
                </a:solidFill>
              </a:rPr>
              <a:t>!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2416" name="Google Shape;2416;p52"/>
          <p:cNvSpPr/>
          <p:nvPr/>
        </p:nvSpPr>
        <p:spPr>
          <a:xfrm>
            <a:off x="3358750" y="731475"/>
            <a:ext cx="2413376" cy="5686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Jomhuria"/>
              </a:rPr>
              <a:t>Thanks!</a:t>
            </a:r>
          </a:p>
        </p:txBody>
      </p:sp>
      <p:sp>
        <p:nvSpPr>
          <p:cNvPr id="2418" name="Google Shape;2418;p52"/>
          <p:cNvSpPr/>
          <p:nvPr/>
        </p:nvSpPr>
        <p:spPr>
          <a:xfrm>
            <a:off x="8093797" y="40483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52"/>
          <p:cNvSpPr/>
          <p:nvPr/>
        </p:nvSpPr>
        <p:spPr>
          <a:xfrm>
            <a:off x="827108" y="114599"/>
            <a:ext cx="510755" cy="474667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52"/>
          <p:cNvSpPr/>
          <p:nvPr/>
        </p:nvSpPr>
        <p:spPr>
          <a:xfrm>
            <a:off x="273674" y="324813"/>
            <a:ext cx="1126143" cy="539881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7BDCD09-B33F-41B9-B57B-A705B93E95DF}"/>
              </a:ext>
            </a:extLst>
          </p:cNvPr>
          <p:cNvSpPr/>
          <p:nvPr/>
        </p:nvSpPr>
        <p:spPr>
          <a:xfrm>
            <a:off x="1820848" y="3927944"/>
            <a:ext cx="5470497" cy="660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Have Nice Day Good Day GIF - HaveNiceDay GoodDay Hearts - Discover &amp;amp; Share  GIFs | Good day gif, Good morning quotes, Good morning gif">
            <a:extLst>
              <a:ext uri="{FF2B5EF4-FFF2-40B4-BE49-F238E27FC236}">
                <a16:creationId xmlns:a16="http://schemas.microsoft.com/office/drawing/2014/main" id="{F3C77A9A-8EBE-4C83-82D0-582691ECF6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356" y="1622066"/>
            <a:ext cx="2962017" cy="278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499CA16-2BC5-49FB-B1BE-E6D0C339A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005" y="1517983"/>
            <a:ext cx="5169712" cy="2812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48"/>
          <p:cNvSpPr/>
          <p:nvPr/>
        </p:nvSpPr>
        <p:spPr>
          <a:xfrm>
            <a:off x="8093797" y="40483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8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8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8"/>
          <p:cNvSpPr txBox="1">
            <a:spLocks noGrp="1"/>
          </p:cNvSpPr>
          <p:nvPr>
            <p:ph type="title"/>
          </p:nvPr>
        </p:nvSpPr>
        <p:spPr>
          <a:xfrm>
            <a:off x="5092215" y="1777857"/>
            <a:ext cx="243813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200" dirty="0">
                <a:solidFill>
                  <a:schemeClr val="dk2"/>
                </a:solidFill>
              </a:rPr>
              <a:t>O</a:t>
            </a:r>
            <a:r>
              <a:rPr lang="en" sz="13200" dirty="0">
                <a:solidFill>
                  <a:schemeClr val="lt2"/>
                </a:solidFill>
              </a:rPr>
              <a:t>p</a:t>
            </a:r>
            <a:r>
              <a:rPr lang="en" sz="13200" dirty="0">
                <a:solidFill>
                  <a:schemeClr val="accent2"/>
                </a:solidFill>
              </a:rPr>
              <a:t>e</a:t>
            </a:r>
            <a:r>
              <a:rPr lang="en" sz="13200" dirty="0">
                <a:solidFill>
                  <a:schemeClr val="accent4"/>
                </a:solidFill>
              </a:rPr>
              <a:t>n</a:t>
            </a:r>
            <a:endParaRPr sz="13200" dirty="0">
              <a:solidFill>
                <a:schemeClr val="dk2"/>
              </a:solidFill>
            </a:endParaRPr>
          </a:p>
        </p:txBody>
      </p:sp>
      <p:sp>
        <p:nvSpPr>
          <p:cNvPr id="2330" name="Google Shape;2330;p48"/>
          <p:cNvSpPr txBox="1">
            <a:spLocks noGrp="1"/>
          </p:cNvSpPr>
          <p:nvPr>
            <p:ph type="subTitle" idx="4294967295"/>
          </p:nvPr>
        </p:nvSpPr>
        <p:spPr>
          <a:xfrm>
            <a:off x="5092215" y="2550544"/>
            <a:ext cx="266916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/>
              <a:t>Student's</a:t>
            </a:r>
            <a:r>
              <a:rPr lang="en" sz="2000" b="1" dirty="0"/>
              <a:t> book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/>
              <a:t>p.(16)</a:t>
            </a:r>
            <a:endParaRPr sz="2000" b="1" dirty="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4C74B872-4BD8-420A-8231-077BE29D9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4869">
            <a:off x="2384518" y="1113766"/>
            <a:ext cx="2536232" cy="3066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29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9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9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BDA0BEB-29A5-4276-A825-B2591F8E4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243" y="602562"/>
            <a:ext cx="6583826" cy="3938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5B733640-16DC-4260-A3A5-526160DE2928}"/>
              </a:ext>
            </a:extLst>
          </p:cNvPr>
          <p:cNvSpPr txBox="1"/>
          <p:nvPr/>
        </p:nvSpPr>
        <p:spPr>
          <a:xfrm>
            <a:off x="1596667" y="1575514"/>
            <a:ext cx="3508734" cy="27093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85164622-186C-40BC-8E2B-C7CC829EAB11}"/>
              </a:ext>
            </a:extLst>
          </p:cNvPr>
          <p:cNvSpPr txBox="1"/>
          <p:nvPr/>
        </p:nvSpPr>
        <p:spPr>
          <a:xfrm>
            <a:off x="1616351" y="3090334"/>
            <a:ext cx="1346982" cy="270934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0E432BEE-042B-4346-B9A7-232ECE5113AD}"/>
              </a:ext>
            </a:extLst>
          </p:cNvPr>
          <p:cNvSpPr txBox="1"/>
          <p:nvPr/>
        </p:nvSpPr>
        <p:spPr>
          <a:xfrm>
            <a:off x="1596667" y="1910663"/>
            <a:ext cx="1138066" cy="206004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p46"/>
          <p:cNvSpPr/>
          <p:nvPr/>
        </p:nvSpPr>
        <p:spPr>
          <a:xfrm>
            <a:off x="1492950" y="1001200"/>
            <a:ext cx="6158100" cy="2171700"/>
          </a:xfrm>
          <a:prstGeom prst="roundRect">
            <a:avLst>
              <a:gd name="adj" fmla="val 10811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0" name="Google Shape;2200;p46"/>
          <p:cNvSpPr txBox="1">
            <a:spLocks noGrp="1"/>
          </p:cNvSpPr>
          <p:nvPr>
            <p:ph type="title"/>
          </p:nvPr>
        </p:nvSpPr>
        <p:spPr>
          <a:xfrm>
            <a:off x="1629015" y="1694276"/>
            <a:ext cx="5762642" cy="1231200"/>
          </a:xfrm>
          <a:prstGeom prst="rect">
            <a:avLst/>
          </a:prstGeom>
        </p:spPr>
        <p:txBody>
          <a:bodyPr spcFirstLastPara="1" wrap="square" lIns="91425" tIns="0" rIns="91425" bIns="5486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0" dirty="0">
                <a:solidFill>
                  <a:schemeClr val="lt2"/>
                </a:solidFill>
              </a:rPr>
              <a:t>T</a:t>
            </a:r>
            <a:r>
              <a:rPr lang="en" sz="10500" dirty="0">
                <a:solidFill>
                  <a:schemeClr val="accent1"/>
                </a:solidFill>
              </a:rPr>
              <a:t>h</a:t>
            </a:r>
            <a:r>
              <a:rPr lang="en" sz="10500" dirty="0">
                <a:solidFill>
                  <a:schemeClr val="accent2"/>
                </a:solidFill>
              </a:rPr>
              <a:t>e </a:t>
            </a:r>
            <a:r>
              <a:rPr lang="en" sz="10500" dirty="0">
                <a:solidFill>
                  <a:schemeClr val="accent3"/>
                </a:solidFill>
              </a:rPr>
              <a:t>C</a:t>
            </a:r>
            <a:r>
              <a:rPr lang="en" sz="10500" dirty="0">
                <a:solidFill>
                  <a:schemeClr val="accent4"/>
                </a:solidFill>
              </a:rPr>
              <a:t>o</a:t>
            </a:r>
            <a:r>
              <a:rPr lang="en" sz="10500" dirty="0">
                <a:solidFill>
                  <a:schemeClr val="tx2">
                    <a:lumMod val="90000"/>
                  </a:schemeClr>
                </a:solidFill>
              </a:rPr>
              <a:t>m</a:t>
            </a:r>
            <a:r>
              <a:rPr lang="en" sz="10500" dirty="0">
                <a:solidFill>
                  <a:schemeClr val="dk2"/>
                </a:solidFill>
              </a:rPr>
              <a:t>p</a:t>
            </a:r>
            <a:r>
              <a:rPr lang="en" sz="10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</a:t>
            </a:r>
            <a:r>
              <a:rPr lang="en" sz="10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</a:t>
            </a:r>
            <a:r>
              <a:rPr lang="en" sz="10500" dirty="0">
                <a:solidFill>
                  <a:srgbClr val="FFB40D"/>
                </a:solidFill>
              </a:rPr>
              <a:t>a</a:t>
            </a:r>
            <a:r>
              <a:rPr lang="en" sz="10500" dirty="0">
                <a:solidFill>
                  <a:schemeClr val="dk2"/>
                </a:solidFill>
              </a:rPr>
              <a:t>t</a:t>
            </a:r>
            <a:r>
              <a:rPr lang="en" sz="10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</a:t>
            </a:r>
            <a:r>
              <a:rPr lang="en" sz="10500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en" sz="10500" dirty="0">
                <a:solidFill>
                  <a:schemeClr val="bg2">
                    <a:lumMod val="75000"/>
                  </a:schemeClr>
                </a:solidFill>
              </a:rPr>
              <a:t>e</a:t>
            </a:r>
            <a:endParaRPr sz="105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01" name="Google Shape;2201;p46"/>
          <p:cNvSpPr/>
          <p:nvPr/>
        </p:nvSpPr>
        <p:spPr>
          <a:xfrm>
            <a:off x="1492950" y="3505550"/>
            <a:ext cx="6158100" cy="560100"/>
          </a:xfrm>
          <a:prstGeom prst="roundRect">
            <a:avLst>
              <a:gd name="adj" fmla="val 10811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317;p48">
            <a:extLst>
              <a:ext uri="{FF2B5EF4-FFF2-40B4-BE49-F238E27FC236}">
                <a16:creationId xmlns:a16="http://schemas.microsoft.com/office/drawing/2014/main" id="{E64A958E-2706-4741-90A0-F592635CA3D1}"/>
              </a:ext>
            </a:extLst>
          </p:cNvPr>
          <p:cNvSpPr/>
          <p:nvPr/>
        </p:nvSpPr>
        <p:spPr>
          <a:xfrm>
            <a:off x="1785956" y="716435"/>
            <a:ext cx="1232844" cy="61698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46"/>
          <p:cNvSpPr txBox="1">
            <a:spLocks noGrp="1"/>
          </p:cNvSpPr>
          <p:nvPr>
            <p:ph type="subTitle" idx="1"/>
          </p:nvPr>
        </p:nvSpPr>
        <p:spPr>
          <a:xfrm>
            <a:off x="2054550" y="3428900"/>
            <a:ext cx="5034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Student book p. (16)</a:t>
            </a:r>
            <a:endParaRPr dirty="0"/>
          </a:p>
        </p:txBody>
      </p:sp>
      <p:sp>
        <p:nvSpPr>
          <p:cNvPr id="6" name="Google Shape;3402;p54">
            <a:extLst>
              <a:ext uri="{FF2B5EF4-FFF2-40B4-BE49-F238E27FC236}">
                <a16:creationId xmlns:a16="http://schemas.microsoft.com/office/drawing/2014/main" id="{4B7FDB1D-EACC-4F46-806D-D2D63F85A25F}"/>
              </a:ext>
            </a:extLst>
          </p:cNvPr>
          <p:cNvSpPr/>
          <p:nvPr/>
        </p:nvSpPr>
        <p:spPr>
          <a:xfrm>
            <a:off x="1629015" y="635216"/>
            <a:ext cx="637298" cy="659883"/>
          </a:xfrm>
          <a:custGeom>
            <a:avLst/>
            <a:gdLst/>
            <a:ahLst/>
            <a:cxnLst/>
            <a:rect l="l" t="t" r="r" b="b"/>
            <a:pathLst>
              <a:path w="20515" h="21242" extrusionOk="0">
                <a:moveTo>
                  <a:pt x="10513" y="1"/>
                </a:moveTo>
                <a:lnTo>
                  <a:pt x="10513" y="1"/>
                </a:lnTo>
                <a:cubicBezTo>
                  <a:pt x="4691" y="60"/>
                  <a:pt x="0" y="4799"/>
                  <a:pt x="0" y="10621"/>
                </a:cubicBezTo>
                <a:cubicBezTo>
                  <a:pt x="0" y="16491"/>
                  <a:pt x="4751" y="21241"/>
                  <a:pt x="10621" y="21241"/>
                </a:cubicBezTo>
                <a:cubicBezTo>
                  <a:pt x="15133" y="21241"/>
                  <a:pt x="18979" y="18432"/>
                  <a:pt x="20515" y="14479"/>
                </a:cubicBezTo>
                <a:lnTo>
                  <a:pt x="20515" y="14479"/>
                </a:lnTo>
                <a:cubicBezTo>
                  <a:pt x="18895" y="16158"/>
                  <a:pt x="16609" y="17205"/>
                  <a:pt x="14085" y="17205"/>
                </a:cubicBezTo>
                <a:cubicBezTo>
                  <a:pt x="9132" y="17205"/>
                  <a:pt x="5108" y="13181"/>
                  <a:pt x="5108" y="8228"/>
                </a:cubicBezTo>
                <a:cubicBezTo>
                  <a:pt x="5108" y="4549"/>
                  <a:pt x="7334" y="1382"/>
                  <a:pt x="105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403;p54">
            <a:extLst>
              <a:ext uri="{FF2B5EF4-FFF2-40B4-BE49-F238E27FC236}">
                <a16:creationId xmlns:a16="http://schemas.microsoft.com/office/drawing/2014/main" id="{201943E2-2947-4978-AAAF-304DACBDA4A0}"/>
              </a:ext>
            </a:extLst>
          </p:cNvPr>
          <p:cNvSpPr/>
          <p:nvPr/>
        </p:nvSpPr>
        <p:spPr>
          <a:xfrm>
            <a:off x="5960528" y="3789950"/>
            <a:ext cx="704700" cy="7047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403;p54">
            <a:extLst>
              <a:ext uri="{FF2B5EF4-FFF2-40B4-BE49-F238E27FC236}">
                <a16:creationId xmlns:a16="http://schemas.microsoft.com/office/drawing/2014/main" id="{8BDE1181-6A88-4F14-9C32-D8CF74412C98}"/>
              </a:ext>
            </a:extLst>
          </p:cNvPr>
          <p:cNvSpPr/>
          <p:nvPr/>
        </p:nvSpPr>
        <p:spPr>
          <a:xfrm>
            <a:off x="2266313" y="3219727"/>
            <a:ext cx="704700" cy="7047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5304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30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30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30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9265196B-8BB6-4517-8FAE-D22EECA6CD72}"/>
              </a:ext>
            </a:extLst>
          </p:cNvPr>
          <p:cNvSpPr/>
          <p:nvPr/>
        </p:nvSpPr>
        <p:spPr>
          <a:xfrm>
            <a:off x="2561202" y="205931"/>
            <a:ext cx="3263865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31" name="Google Shape;1631;p30"/>
          <p:cNvSpPr txBox="1">
            <a:spLocks noGrp="1"/>
          </p:cNvSpPr>
          <p:nvPr>
            <p:ph type="title"/>
          </p:nvPr>
        </p:nvSpPr>
        <p:spPr>
          <a:xfrm>
            <a:off x="2904222" y="295088"/>
            <a:ext cx="279375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C</a:t>
            </a:r>
            <a:r>
              <a:rPr lang="en" dirty="0">
                <a:solidFill>
                  <a:schemeClr val="lt2"/>
                </a:solidFill>
              </a:rPr>
              <a:t>o</a:t>
            </a:r>
            <a:r>
              <a:rPr lang="en" dirty="0">
                <a:solidFill>
                  <a:schemeClr val="accent1"/>
                </a:solidFill>
              </a:rPr>
              <a:t>m</a:t>
            </a:r>
            <a:r>
              <a:rPr lang="en" dirty="0">
                <a:solidFill>
                  <a:schemeClr val="accent2"/>
                </a:solidFill>
              </a:rPr>
              <a:t>p</a:t>
            </a:r>
            <a:r>
              <a:rPr lang="en" dirty="0">
                <a:solidFill>
                  <a:schemeClr val="accent4"/>
                </a:solidFill>
              </a:rPr>
              <a:t>a</a:t>
            </a:r>
            <a:r>
              <a:rPr lang="en" dirty="0">
                <a:solidFill>
                  <a:schemeClr val="dk2"/>
                </a:solidFill>
              </a:rPr>
              <a:t>r</a:t>
            </a:r>
            <a:r>
              <a:rPr lang="en" dirty="0">
                <a:solidFill>
                  <a:schemeClr val="lt2"/>
                </a:solidFill>
              </a:rPr>
              <a:t>a</a:t>
            </a:r>
            <a:r>
              <a:rPr lang="en" dirty="0">
                <a:solidFill>
                  <a:schemeClr val="accent1"/>
                </a:solidFill>
              </a:rPr>
              <a:t>t</a:t>
            </a:r>
            <a:r>
              <a:rPr lang="en" dirty="0">
                <a:solidFill>
                  <a:schemeClr val="accent2"/>
                </a:solidFill>
              </a:rPr>
              <a:t>i</a:t>
            </a:r>
            <a:r>
              <a:rPr lang="en" dirty="0">
                <a:solidFill>
                  <a:schemeClr val="accent3"/>
                </a:solidFill>
              </a:rPr>
              <a:t>v</a:t>
            </a:r>
            <a:r>
              <a:rPr lang="en" dirty="0">
                <a:solidFill>
                  <a:schemeClr val="dk2"/>
                </a:solidFill>
              </a:rPr>
              <a:t>e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48B8438-CBD4-4655-B6E3-DD0919EBA92B}"/>
              </a:ext>
            </a:extLst>
          </p:cNvPr>
          <p:cNvSpPr txBox="1"/>
          <p:nvPr/>
        </p:nvSpPr>
        <p:spPr>
          <a:xfrm>
            <a:off x="123190" y="915137"/>
            <a:ext cx="7692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700" dirty="0"/>
              <a:t>Comparatives are used to show the difference between </a:t>
            </a:r>
            <a:r>
              <a:rPr lang="en-US" sz="2400" b="1" u="sng" dirty="0">
                <a:solidFill>
                  <a:srgbClr val="3399FF"/>
                </a:solidFill>
              </a:rPr>
              <a:t>two</a:t>
            </a:r>
            <a:r>
              <a:rPr lang="en-US" sz="1600" b="1" dirty="0"/>
              <a:t> </a:t>
            </a:r>
            <a:r>
              <a:rPr lang="en-US" sz="1700" dirty="0"/>
              <a:t>objects.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91FA787-CCA5-463A-939F-7F641853C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94" y="1363900"/>
            <a:ext cx="1741239" cy="112942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5F363B7-F67E-4D75-BAD8-639421F58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222" y="1621522"/>
            <a:ext cx="1511939" cy="871804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B34CE5-BAC0-44EE-BA31-EC8CB089089B}"/>
              </a:ext>
            </a:extLst>
          </p:cNvPr>
          <p:cNvSpPr txBox="1"/>
          <p:nvPr/>
        </p:nvSpPr>
        <p:spPr>
          <a:xfrm>
            <a:off x="748837" y="2571750"/>
            <a:ext cx="5025390" cy="400110"/>
          </a:xfrm>
          <a:prstGeom prst="rect">
            <a:avLst/>
          </a:prstGeom>
          <a:solidFill>
            <a:srgbClr val="0088E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The ant is </a:t>
            </a:r>
            <a:r>
              <a:rPr lang="en-US" sz="2000" b="1" dirty="0">
                <a:solidFill>
                  <a:srgbClr val="FFFF00"/>
                </a:solidFill>
              </a:rPr>
              <a:t>small</a:t>
            </a:r>
            <a:r>
              <a:rPr lang="en-US" sz="2000" b="1" u="sng" dirty="0">
                <a:solidFill>
                  <a:schemeClr val="bg1"/>
                </a:solidFill>
              </a:rPr>
              <a:t>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u="sng" dirty="0">
                <a:solidFill>
                  <a:schemeClr val="bg1"/>
                </a:solidFill>
              </a:rPr>
              <a:t>than</a:t>
            </a:r>
            <a:r>
              <a:rPr lang="en-US" sz="2000" dirty="0">
                <a:solidFill>
                  <a:schemeClr val="bg1"/>
                </a:solidFill>
              </a:rPr>
              <a:t> the elephant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2E0B2B41-F324-4E1F-AE8A-EF2B7AE53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351" y="3025946"/>
            <a:ext cx="1085149" cy="87000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7E357E8-73C7-429C-8CA9-2C4C59F8D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170" y="3073401"/>
            <a:ext cx="1085150" cy="975502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A7C87E0-3CC9-4ADB-AE5B-0CCE9D85FD94}"/>
              </a:ext>
            </a:extLst>
          </p:cNvPr>
          <p:cNvSpPr txBox="1"/>
          <p:nvPr/>
        </p:nvSpPr>
        <p:spPr>
          <a:xfrm>
            <a:off x="856469" y="4166121"/>
            <a:ext cx="4810125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Butterfly is </a:t>
            </a:r>
            <a:r>
              <a:rPr lang="en-US" sz="2000" b="1" u="sng" dirty="0"/>
              <a:t>more</a:t>
            </a:r>
            <a:r>
              <a:rPr lang="en-US" sz="2000" dirty="0"/>
              <a:t> </a:t>
            </a:r>
            <a:r>
              <a:rPr lang="en-US" sz="2000" b="1" u="sng" dirty="0">
                <a:solidFill>
                  <a:srgbClr val="FFFF00"/>
                </a:solidFill>
              </a:rPr>
              <a:t>beautiful </a:t>
            </a:r>
            <a:r>
              <a:rPr lang="en-US" sz="2000" dirty="0"/>
              <a:t> </a:t>
            </a:r>
            <a:r>
              <a:rPr lang="en-US" sz="2000" b="1" u="sng" dirty="0"/>
              <a:t>than</a:t>
            </a:r>
            <a:r>
              <a:rPr lang="en-US" sz="2000" dirty="0"/>
              <a:t> frog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30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30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30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9265196B-8BB6-4517-8FAE-D22EECA6CD72}"/>
              </a:ext>
            </a:extLst>
          </p:cNvPr>
          <p:cNvSpPr/>
          <p:nvPr/>
        </p:nvSpPr>
        <p:spPr>
          <a:xfrm>
            <a:off x="2904223" y="193547"/>
            <a:ext cx="2417198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31" name="Google Shape;1631;p30"/>
          <p:cNvSpPr txBox="1">
            <a:spLocks noGrp="1"/>
          </p:cNvSpPr>
          <p:nvPr>
            <p:ph type="title"/>
          </p:nvPr>
        </p:nvSpPr>
        <p:spPr>
          <a:xfrm>
            <a:off x="3261531" y="280335"/>
            <a:ext cx="166777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2"/>
                </a:solidFill>
              </a:rPr>
              <a:t>R</a:t>
            </a:r>
            <a:r>
              <a:rPr lang="en" sz="7200" dirty="0">
                <a:solidFill>
                  <a:schemeClr val="lt2"/>
                </a:solidFill>
              </a:rPr>
              <a:t>u</a:t>
            </a:r>
            <a:r>
              <a:rPr lang="en" sz="7200" dirty="0">
                <a:solidFill>
                  <a:schemeClr val="accent1"/>
                </a:solidFill>
              </a:rPr>
              <a:t>l</a:t>
            </a:r>
            <a:r>
              <a:rPr lang="en" sz="7200" dirty="0">
                <a:solidFill>
                  <a:schemeClr val="accent2"/>
                </a:solidFill>
              </a:rPr>
              <a:t>e</a:t>
            </a:r>
            <a:r>
              <a:rPr lang="en" sz="7200" dirty="0">
                <a:solidFill>
                  <a:schemeClr val="accent4"/>
                </a:solidFill>
              </a:rPr>
              <a:t>s</a:t>
            </a:r>
            <a:endParaRPr sz="7200" dirty="0">
              <a:solidFill>
                <a:schemeClr val="lt2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0D6194F-03A4-4599-9DC4-860A24AD89D3}"/>
              </a:ext>
            </a:extLst>
          </p:cNvPr>
          <p:cNvSpPr txBox="1"/>
          <p:nvPr/>
        </p:nvSpPr>
        <p:spPr>
          <a:xfrm>
            <a:off x="391243" y="913516"/>
            <a:ext cx="821266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1-</a:t>
            </a:r>
            <a:r>
              <a:rPr lang="en-US" dirty="0"/>
              <a:t> </a:t>
            </a:r>
            <a:r>
              <a:rPr lang="en-US" sz="1600" dirty="0"/>
              <a:t>When we compare using </a:t>
            </a:r>
            <a:r>
              <a:rPr lang="en-US" sz="1600" b="1" u="sng" dirty="0"/>
              <a:t>short adjectives </a:t>
            </a:r>
            <a:r>
              <a:rPr lang="en-US" sz="1600" dirty="0"/>
              <a:t>(one or two syllables), we add </a:t>
            </a:r>
            <a:r>
              <a:rPr lang="en-US" sz="1800" b="1" dirty="0"/>
              <a:t>–er + than  </a:t>
            </a:r>
            <a:r>
              <a:rPr lang="en-US" sz="1600" dirty="0"/>
              <a:t>at the end of the adjective.</a:t>
            </a:r>
            <a:endParaRPr lang="en-US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0AB102A-5966-42C3-9916-1831D47EA867}"/>
              </a:ext>
            </a:extLst>
          </p:cNvPr>
          <p:cNvSpPr txBox="1"/>
          <p:nvPr/>
        </p:nvSpPr>
        <p:spPr>
          <a:xfrm>
            <a:off x="618238" y="1615746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80FCA49-7992-47E1-804B-4CD8CB7F7E9E}"/>
              </a:ext>
            </a:extLst>
          </p:cNvPr>
          <p:cNvSpPr txBox="1"/>
          <p:nvPr/>
        </p:nvSpPr>
        <p:spPr>
          <a:xfrm>
            <a:off x="1886372" y="214154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Sami is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taller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than</a:t>
            </a:r>
            <a:r>
              <a:rPr lang="en-US" sz="1800" dirty="0"/>
              <a:t> Maher.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19464F6-8860-4589-A837-702F3BAE0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375" y="1354432"/>
            <a:ext cx="1767993" cy="1737511"/>
          </a:xfrm>
          <a:prstGeom prst="rect">
            <a:avLst/>
          </a:prstGeom>
        </p:spPr>
      </p:pic>
      <p:sp>
        <p:nvSpPr>
          <p:cNvPr id="22" name="مخطط انسيابي: محطة طرفية 14">
            <a:extLst>
              <a:ext uri="{FF2B5EF4-FFF2-40B4-BE49-F238E27FC236}">
                <a16:creationId xmlns:a16="http://schemas.microsoft.com/office/drawing/2014/main" id="{75351ABA-C4F4-423D-93B4-E6DF1ADDC91E}"/>
              </a:ext>
            </a:extLst>
          </p:cNvPr>
          <p:cNvSpPr/>
          <p:nvPr/>
        </p:nvSpPr>
        <p:spPr>
          <a:xfrm>
            <a:off x="1504102" y="2617035"/>
            <a:ext cx="127254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tall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Arrow: Right 7">
            <a:extLst>
              <a:ext uri="{FF2B5EF4-FFF2-40B4-BE49-F238E27FC236}">
                <a16:creationId xmlns:a16="http://schemas.microsoft.com/office/drawing/2014/main" id="{48BA13DE-145E-4EC7-A3C6-37A71A5AA366}"/>
              </a:ext>
            </a:extLst>
          </p:cNvPr>
          <p:cNvSpPr/>
          <p:nvPr/>
        </p:nvSpPr>
        <p:spPr>
          <a:xfrm>
            <a:off x="2904960" y="2724638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مخطط انسيابي: محطة طرفية 14">
            <a:extLst>
              <a:ext uri="{FF2B5EF4-FFF2-40B4-BE49-F238E27FC236}">
                <a16:creationId xmlns:a16="http://schemas.microsoft.com/office/drawing/2014/main" id="{66935CDA-BE46-4FB2-8211-3DC90A51EFF6}"/>
              </a:ext>
            </a:extLst>
          </p:cNvPr>
          <p:cNvSpPr/>
          <p:nvPr/>
        </p:nvSpPr>
        <p:spPr>
          <a:xfrm>
            <a:off x="3861306" y="2674670"/>
            <a:ext cx="127254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taller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B93242D-1E52-40FF-BDF4-B7167F1C1C96}"/>
              </a:ext>
            </a:extLst>
          </p:cNvPr>
          <p:cNvSpPr txBox="1"/>
          <p:nvPr/>
        </p:nvSpPr>
        <p:spPr>
          <a:xfrm>
            <a:off x="669002" y="3409136"/>
            <a:ext cx="4928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blond man is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stronger</a:t>
            </a:r>
            <a:r>
              <a:rPr lang="en-US" sz="1800" dirty="0"/>
              <a:t> </a:t>
            </a:r>
            <a:r>
              <a:rPr lang="en-US" sz="1800" b="1" u="sng" dirty="0"/>
              <a:t>than</a:t>
            </a:r>
            <a:r>
              <a:rPr lang="en-US" sz="1800" dirty="0"/>
              <a:t> the thin man.</a:t>
            </a:r>
          </a:p>
        </p:txBody>
      </p:sp>
      <p:sp>
        <p:nvSpPr>
          <p:cNvPr id="26" name="مخطط انسيابي: محطة طرفية 14">
            <a:extLst>
              <a:ext uri="{FF2B5EF4-FFF2-40B4-BE49-F238E27FC236}">
                <a16:creationId xmlns:a16="http://schemas.microsoft.com/office/drawing/2014/main" id="{409994F0-1DB3-4CDC-9095-F4EF9D7C0150}"/>
              </a:ext>
            </a:extLst>
          </p:cNvPr>
          <p:cNvSpPr/>
          <p:nvPr/>
        </p:nvSpPr>
        <p:spPr>
          <a:xfrm>
            <a:off x="1404626" y="3980082"/>
            <a:ext cx="1471491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strong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Arrow: Right 7">
            <a:extLst>
              <a:ext uri="{FF2B5EF4-FFF2-40B4-BE49-F238E27FC236}">
                <a16:creationId xmlns:a16="http://schemas.microsoft.com/office/drawing/2014/main" id="{4C03986A-59EF-44C2-8F87-73AA524DBC6B}"/>
              </a:ext>
            </a:extLst>
          </p:cNvPr>
          <p:cNvSpPr/>
          <p:nvPr/>
        </p:nvSpPr>
        <p:spPr>
          <a:xfrm>
            <a:off x="3031804" y="4047066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مخطط انسيابي: محطة طرفية 14">
            <a:extLst>
              <a:ext uri="{FF2B5EF4-FFF2-40B4-BE49-F238E27FC236}">
                <a16:creationId xmlns:a16="http://schemas.microsoft.com/office/drawing/2014/main" id="{2A1738CF-5130-4339-B9E2-E6ED437573D7}"/>
              </a:ext>
            </a:extLst>
          </p:cNvPr>
          <p:cNvSpPr/>
          <p:nvPr/>
        </p:nvSpPr>
        <p:spPr>
          <a:xfrm>
            <a:off x="4031480" y="3980080"/>
            <a:ext cx="1566133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stronger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5CCBC335-A3F3-4B32-AE3C-31157ADEA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787" y="3409136"/>
            <a:ext cx="2089684" cy="12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0" grpId="0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34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34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34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مربع نص 99">
            <a:extLst>
              <a:ext uri="{FF2B5EF4-FFF2-40B4-BE49-F238E27FC236}">
                <a16:creationId xmlns:a16="http://schemas.microsoft.com/office/drawing/2014/main" id="{0F962221-DF1A-49B5-9E44-A28FF017433E}"/>
              </a:ext>
            </a:extLst>
          </p:cNvPr>
          <p:cNvSpPr txBox="1"/>
          <p:nvPr/>
        </p:nvSpPr>
        <p:spPr>
          <a:xfrm>
            <a:off x="511897" y="1108007"/>
            <a:ext cx="80362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2- </a:t>
            </a:r>
            <a:r>
              <a:rPr lang="en-US" sz="1800" dirty="0"/>
              <a:t>If an adjective ends in </a:t>
            </a:r>
            <a:r>
              <a:rPr lang="en-US" sz="1800" b="1" u="sng" dirty="0"/>
              <a:t>one vowel + consonant</a:t>
            </a:r>
          </a:p>
          <a:p>
            <a:br>
              <a:rPr lang="en-US" sz="500" dirty="0"/>
            </a:br>
            <a:r>
              <a:rPr lang="en-US" sz="1800" dirty="0"/>
              <a:t>                               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(a , e ,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, o , u) </a:t>
            </a:r>
            <a:r>
              <a:rPr lang="en-US" sz="1800" dirty="0"/>
              <a:t>    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(b , c , d , f , g , h , j , k , l , m....)</a:t>
            </a:r>
          </a:p>
          <a:p>
            <a:br>
              <a:rPr lang="en-US" sz="1000" dirty="0"/>
            </a:br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800" dirty="0"/>
              <a:t>we </a:t>
            </a:r>
            <a:r>
              <a:rPr lang="en-US" sz="1800" b="1" u="sng" dirty="0">
                <a:solidFill>
                  <a:srgbClr val="FF0066"/>
                </a:solidFill>
              </a:rPr>
              <a:t>double the consonant </a:t>
            </a:r>
            <a:r>
              <a:rPr lang="en-US" sz="1800" dirty="0"/>
              <a:t>and add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</a:rPr>
              <a:t>-er</a:t>
            </a:r>
            <a:br>
              <a:rPr lang="en-US" sz="1800" dirty="0"/>
            </a:br>
            <a:endParaRPr lang="ar-SA" sz="1800" dirty="0"/>
          </a:p>
        </p:txBody>
      </p:sp>
      <p:sp>
        <p:nvSpPr>
          <p:cNvPr id="101" name="فقاعة الكلام: مستطيلة مستديرة الزوايا 100">
            <a:extLst>
              <a:ext uri="{FF2B5EF4-FFF2-40B4-BE49-F238E27FC236}">
                <a16:creationId xmlns:a16="http://schemas.microsoft.com/office/drawing/2014/main" id="{F04E8E7D-DA49-4BC0-B1D7-40A66650D03A}"/>
              </a:ext>
            </a:extLst>
          </p:cNvPr>
          <p:cNvSpPr/>
          <p:nvPr/>
        </p:nvSpPr>
        <p:spPr>
          <a:xfrm>
            <a:off x="2717957" y="295088"/>
            <a:ext cx="2417198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2" name="Google Shape;1631;p30">
            <a:extLst>
              <a:ext uri="{FF2B5EF4-FFF2-40B4-BE49-F238E27FC236}">
                <a16:creationId xmlns:a16="http://schemas.microsoft.com/office/drawing/2014/main" id="{E0D1B37C-D3C2-46E6-B0D4-9B2555D9D5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72495" y="372455"/>
            <a:ext cx="166777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2"/>
                </a:solidFill>
              </a:rPr>
              <a:t>R</a:t>
            </a:r>
            <a:r>
              <a:rPr lang="en" sz="7200" dirty="0">
                <a:solidFill>
                  <a:schemeClr val="lt2"/>
                </a:solidFill>
              </a:rPr>
              <a:t>u</a:t>
            </a:r>
            <a:r>
              <a:rPr lang="en" sz="7200" dirty="0">
                <a:solidFill>
                  <a:schemeClr val="accent1"/>
                </a:solidFill>
              </a:rPr>
              <a:t>l</a:t>
            </a:r>
            <a:r>
              <a:rPr lang="en" sz="7200" dirty="0">
                <a:solidFill>
                  <a:schemeClr val="accent2"/>
                </a:solidFill>
              </a:rPr>
              <a:t>e</a:t>
            </a:r>
            <a:r>
              <a:rPr lang="en" sz="7200" dirty="0">
                <a:solidFill>
                  <a:schemeClr val="accent4"/>
                </a:solidFill>
              </a:rPr>
              <a:t>s</a:t>
            </a:r>
            <a:endParaRPr sz="7200" dirty="0">
              <a:solidFill>
                <a:schemeClr val="lt2"/>
              </a:solidFill>
            </a:endParaRPr>
          </a:p>
        </p:txBody>
      </p:sp>
      <p:sp>
        <p:nvSpPr>
          <p:cNvPr id="103" name="مربع نص 102">
            <a:extLst>
              <a:ext uri="{FF2B5EF4-FFF2-40B4-BE49-F238E27FC236}">
                <a16:creationId xmlns:a16="http://schemas.microsoft.com/office/drawing/2014/main" id="{4C4B9474-7F9A-46BC-A493-93DCFCDDC7BB}"/>
              </a:ext>
            </a:extLst>
          </p:cNvPr>
          <p:cNvSpPr txBox="1"/>
          <p:nvPr/>
        </p:nvSpPr>
        <p:spPr>
          <a:xfrm>
            <a:off x="511897" y="2430408"/>
            <a:ext cx="1706880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id="{4A6155AD-629F-49B6-BD9F-6E1CAF615F8D}"/>
              </a:ext>
            </a:extLst>
          </p:cNvPr>
          <p:cNvSpPr txBox="1"/>
          <p:nvPr/>
        </p:nvSpPr>
        <p:spPr>
          <a:xfrm>
            <a:off x="1922867" y="2993641"/>
            <a:ext cx="3925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Salem is </a:t>
            </a:r>
            <a:r>
              <a:rPr lang="en-US" sz="1800" b="1" u="sng" dirty="0">
                <a:solidFill>
                  <a:srgbClr val="FF0066"/>
                </a:solidFill>
              </a:rPr>
              <a:t>fatter</a:t>
            </a:r>
            <a:r>
              <a:rPr lang="en-US" sz="1800" dirty="0"/>
              <a:t> </a:t>
            </a:r>
            <a:r>
              <a:rPr lang="en-US" sz="1800" b="1" u="sng" dirty="0"/>
              <a:t>than</a:t>
            </a:r>
            <a:r>
              <a:rPr lang="en-US" sz="1800" dirty="0"/>
              <a:t> Saad</a:t>
            </a:r>
          </a:p>
        </p:txBody>
      </p:sp>
      <p:sp>
        <p:nvSpPr>
          <p:cNvPr id="105" name="مخطط انسيابي: محطة طرفية 14">
            <a:extLst>
              <a:ext uri="{FF2B5EF4-FFF2-40B4-BE49-F238E27FC236}">
                <a16:creationId xmlns:a16="http://schemas.microsoft.com/office/drawing/2014/main" id="{E34A328E-0268-4811-B87D-B74826B14621}"/>
              </a:ext>
            </a:extLst>
          </p:cNvPr>
          <p:cNvSpPr/>
          <p:nvPr/>
        </p:nvSpPr>
        <p:spPr>
          <a:xfrm>
            <a:off x="1380577" y="3630737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fat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6" name="Arrow: Right 7">
            <a:extLst>
              <a:ext uri="{FF2B5EF4-FFF2-40B4-BE49-F238E27FC236}">
                <a16:creationId xmlns:a16="http://schemas.microsoft.com/office/drawing/2014/main" id="{32F0DB12-DD1E-497D-A313-9A8E84DB6408}"/>
              </a:ext>
            </a:extLst>
          </p:cNvPr>
          <p:cNvSpPr/>
          <p:nvPr/>
        </p:nvSpPr>
        <p:spPr>
          <a:xfrm>
            <a:off x="3172495" y="3668188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مخطط انسيابي: محطة طرفية 14">
            <a:extLst>
              <a:ext uri="{FF2B5EF4-FFF2-40B4-BE49-F238E27FC236}">
                <a16:creationId xmlns:a16="http://schemas.microsoft.com/office/drawing/2014/main" id="{074CB01D-0E9C-4E82-982C-D5AC16D755DC}"/>
              </a:ext>
            </a:extLst>
          </p:cNvPr>
          <p:cNvSpPr/>
          <p:nvPr/>
        </p:nvSpPr>
        <p:spPr>
          <a:xfrm>
            <a:off x="4117515" y="3582103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fatter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8" name="صورة 107">
            <a:extLst>
              <a:ext uri="{FF2B5EF4-FFF2-40B4-BE49-F238E27FC236}">
                <a16:creationId xmlns:a16="http://schemas.microsoft.com/office/drawing/2014/main" id="{864C02B6-3A3D-484B-ACFE-661A322F7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775" y="2429689"/>
            <a:ext cx="2040162" cy="1627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3" grpId="0" animBg="1"/>
      <p:bldP spid="104" grpId="0"/>
      <p:bldP spid="105" grpId="0" animBg="1"/>
      <p:bldP spid="106" grpId="0" animBg="1"/>
      <p:bldP spid="10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34"/>
          <p:cNvSpPr/>
          <p:nvPr/>
        </p:nvSpPr>
        <p:spPr>
          <a:xfrm>
            <a:off x="8093797" y="3895952"/>
            <a:ext cx="1126143" cy="540339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34"/>
          <p:cNvSpPr/>
          <p:nvPr/>
        </p:nvSpPr>
        <p:spPr>
          <a:xfrm>
            <a:off x="748837" y="114606"/>
            <a:ext cx="438514" cy="407548"/>
          </a:xfrm>
          <a:custGeom>
            <a:avLst/>
            <a:gdLst/>
            <a:ahLst/>
            <a:cxnLst/>
            <a:rect l="l" t="t" r="r" b="b"/>
            <a:pathLst>
              <a:path w="17324" h="16115" extrusionOk="0">
                <a:moveTo>
                  <a:pt x="8653" y="0"/>
                </a:moveTo>
                <a:cubicBezTo>
                  <a:pt x="4772" y="0"/>
                  <a:pt x="1358" y="2817"/>
                  <a:pt x="714" y="6773"/>
                </a:cubicBezTo>
                <a:cubicBezTo>
                  <a:pt x="0" y="11155"/>
                  <a:pt x="2989" y="15298"/>
                  <a:pt x="7370" y="16012"/>
                </a:cubicBezTo>
                <a:cubicBezTo>
                  <a:pt x="7803" y="16081"/>
                  <a:pt x="8233" y="16115"/>
                  <a:pt x="8657" y="16115"/>
                </a:cubicBezTo>
                <a:cubicBezTo>
                  <a:pt x="12546" y="16115"/>
                  <a:pt x="15976" y="13306"/>
                  <a:pt x="16609" y="9345"/>
                </a:cubicBezTo>
                <a:cubicBezTo>
                  <a:pt x="17324" y="4963"/>
                  <a:pt x="14347" y="820"/>
                  <a:pt x="9954" y="106"/>
                </a:cubicBezTo>
                <a:cubicBezTo>
                  <a:pt x="9516" y="35"/>
                  <a:pt x="9082" y="0"/>
                  <a:pt x="865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34"/>
          <p:cNvSpPr/>
          <p:nvPr/>
        </p:nvSpPr>
        <p:spPr>
          <a:xfrm>
            <a:off x="273684" y="295088"/>
            <a:ext cx="966862" cy="463540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فقاعة الكلام: مستطيلة مستديرة الزوايا 100">
            <a:extLst>
              <a:ext uri="{FF2B5EF4-FFF2-40B4-BE49-F238E27FC236}">
                <a16:creationId xmlns:a16="http://schemas.microsoft.com/office/drawing/2014/main" id="{F04E8E7D-DA49-4BC0-B1D7-40A66650D03A}"/>
              </a:ext>
            </a:extLst>
          </p:cNvPr>
          <p:cNvSpPr/>
          <p:nvPr/>
        </p:nvSpPr>
        <p:spPr>
          <a:xfrm>
            <a:off x="2717957" y="295088"/>
            <a:ext cx="2417198" cy="632445"/>
          </a:xfrm>
          <a:prstGeom prst="wedgeRoundRectCallout">
            <a:avLst>
              <a:gd name="adj1" fmla="val 47952"/>
              <a:gd name="adj2" fmla="val -250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2" name="Google Shape;1631;p30">
            <a:extLst>
              <a:ext uri="{FF2B5EF4-FFF2-40B4-BE49-F238E27FC236}">
                <a16:creationId xmlns:a16="http://schemas.microsoft.com/office/drawing/2014/main" id="{E0D1B37C-D3C2-46E6-B0D4-9B2555D9D5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72495" y="372455"/>
            <a:ext cx="166777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2"/>
                </a:solidFill>
              </a:rPr>
              <a:t>R</a:t>
            </a:r>
            <a:r>
              <a:rPr lang="en" sz="7200" dirty="0">
                <a:solidFill>
                  <a:schemeClr val="lt2"/>
                </a:solidFill>
              </a:rPr>
              <a:t>u</a:t>
            </a:r>
            <a:r>
              <a:rPr lang="en" sz="7200" dirty="0">
                <a:solidFill>
                  <a:schemeClr val="accent1"/>
                </a:solidFill>
              </a:rPr>
              <a:t>l</a:t>
            </a:r>
            <a:r>
              <a:rPr lang="en" sz="7200" dirty="0">
                <a:solidFill>
                  <a:schemeClr val="accent2"/>
                </a:solidFill>
              </a:rPr>
              <a:t>e</a:t>
            </a:r>
            <a:r>
              <a:rPr lang="en" sz="7200" dirty="0">
                <a:solidFill>
                  <a:schemeClr val="accent4"/>
                </a:solidFill>
              </a:rPr>
              <a:t>s</a:t>
            </a:r>
            <a:endParaRPr sz="7200" dirty="0">
              <a:solidFill>
                <a:schemeClr val="lt2"/>
              </a:solidFill>
            </a:endParaRPr>
          </a:p>
        </p:txBody>
      </p:sp>
      <p:sp>
        <p:nvSpPr>
          <p:cNvPr id="106" name="Arrow: Right 7">
            <a:extLst>
              <a:ext uri="{FF2B5EF4-FFF2-40B4-BE49-F238E27FC236}">
                <a16:creationId xmlns:a16="http://schemas.microsoft.com/office/drawing/2014/main" id="{32F0DB12-DD1E-497D-A313-9A8E84DB6408}"/>
              </a:ext>
            </a:extLst>
          </p:cNvPr>
          <p:cNvSpPr/>
          <p:nvPr/>
        </p:nvSpPr>
        <p:spPr>
          <a:xfrm>
            <a:off x="3591633" y="4135551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C1F0018-6DB9-4A8D-8430-B8D222688FD2}"/>
              </a:ext>
            </a:extLst>
          </p:cNvPr>
          <p:cNvSpPr txBox="1"/>
          <p:nvPr/>
        </p:nvSpPr>
        <p:spPr>
          <a:xfrm>
            <a:off x="502329" y="1108007"/>
            <a:ext cx="6766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3- </a:t>
            </a:r>
            <a:r>
              <a:rPr lang="en-US" sz="1800" dirty="0"/>
              <a:t>If and adjective ends with </a:t>
            </a:r>
            <a:r>
              <a:rPr lang="en-US" sz="1800" b="1" dirty="0">
                <a:solidFill>
                  <a:srgbClr val="0088EE"/>
                </a:solidFill>
              </a:rPr>
              <a:t>–y,</a:t>
            </a:r>
            <a:r>
              <a:rPr lang="en-US" sz="1800" dirty="0"/>
              <a:t> we change it to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 err="1">
                <a:solidFill>
                  <a:srgbClr val="0088EE"/>
                </a:solidFill>
              </a:rPr>
              <a:t>i</a:t>
            </a:r>
            <a:r>
              <a:rPr lang="en-US" sz="1800" dirty="0">
                <a:solidFill>
                  <a:srgbClr val="0088EE"/>
                </a:solidFill>
              </a:rPr>
              <a:t> </a:t>
            </a:r>
            <a:r>
              <a:rPr lang="en-US" sz="1800" dirty="0"/>
              <a:t>and add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>
                <a:solidFill>
                  <a:srgbClr val="0088EE"/>
                </a:solidFill>
              </a:rPr>
              <a:t>er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ACFD8C0-A2BD-4C82-BAC0-CA2DE687C902}"/>
              </a:ext>
            </a:extLst>
          </p:cNvPr>
          <p:cNvSpPr txBox="1"/>
          <p:nvPr/>
        </p:nvSpPr>
        <p:spPr>
          <a:xfrm>
            <a:off x="502329" y="1611504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rgbClr val="3A81BA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Example :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16C7801A-68B8-4DCD-A22B-1EA7C11AC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351" y="2110408"/>
            <a:ext cx="2761451" cy="131331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08709FC-6F12-48B3-9663-9C930E0F8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41" r="7472"/>
          <a:stretch/>
        </p:blipFill>
        <p:spPr>
          <a:xfrm>
            <a:off x="4308099" y="2280940"/>
            <a:ext cx="1774201" cy="958439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1F1F95A-16E7-4F89-A00B-FE74037860B9}"/>
              </a:ext>
            </a:extLst>
          </p:cNvPr>
          <p:cNvSpPr txBox="1"/>
          <p:nvPr/>
        </p:nvSpPr>
        <p:spPr>
          <a:xfrm>
            <a:off x="886495" y="355797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blue whale is </a:t>
            </a:r>
            <a:r>
              <a:rPr lang="en-US" sz="1800" b="1" u="sng" dirty="0">
                <a:solidFill>
                  <a:srgbClr val="0088EE"/>
                </a:solidFill>
              </a:rPr>
              <a:t>heavier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rgbClr val="0088EE"/>
                </a:solidFill>
              </a:rPr>
              <a:t>than</a:t>
            </a:r>
            <a:r>
              <a:rPr lang="en-US" sz="1800" dirty="0"/>
              <a:t> shark</a:t>
            </a:r>
          </a:p>
        </p:txBody>
      </p:sp>
      <p:sp>
        <p:nvSpPr>
          <p:cNvPr id="19" name="مخطط انسيابي: محطة طرفية 14">
            <a:extLst>
              <a:ext uri="{FF2B5EF4-FFF2-40B4-BE49-F238E27FC236}">
                <a16:creationId xmlns:a16="http://schemas.microsoft.com/office/drawing/2014/main" id="{B3D5EDF8-B40D-4381-A9F9-9035951F1FCF}"/>
              </a:ext>
            </a:extLst>
          </p:cNvPr>
          <p:cNvSpPr/>
          <p:nvPr/>
        </p:nvSpPr>
        <p:spPr>
          <a:xfrm>
            <a:off x="1800697" y="4068565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heavy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مخطط انسيابي: محطة طرفية 14">
            <a:extLst>
              <a:ext uri="{FF2B5EF4-FFF2-40B4-BE49-F238E27FC236}">
                <a16:creationId xmlns:a16="http://schemas.microsoft.com/office/drawing/2014/main" id="{FE7E91FC-5157-462B-9576-81129C4FD073}"/>
              </a:ext>
            </a:extLst>
          </p:cNvPr>
          <p:cNvSpPr/>
          <p:nvPr/>
        </p:nvSpPr>
        <p:spPr>
          <a:xfrm>
            <a:off x="4535671" y="4068567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heav</a:t>
            </a:r>
            <a:r>
              <a:rPr lang="en-US" sz="2400" b="1" u="sng" dirty="0">
                <a:solidFill>
                  <a:srgbClr val="0088EE"/>
                </a:solidFill>
                <a:latin typeface="Arial Narrow" panose="020B0606020202030204" pitchFamily="34" charset="0"/>
              </a:rPr>
              <a:t>ier</a:t>
            </a:r>
            <a:endParaRPr lang="en-US" sz="3000" b="1" u="sng" dirty="0">
              <a:solidFill>
                <a:srgbClr val="0088E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58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4" grpId="0"/>
      <p:bldP spid="15" grpId="0" animBg="1"/>
      <p:bldP spid="18" grpId="0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867</Words>
  <Application>Microsoft Office PowerPoint</Application>
  <PresentationFormat>عرض على الشاشة (16:9)</PresentationFormat>
  <Paragraphs>186</Paragraphs>
  <Slides>29</Slides>
  <Notes>29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40" baseType="lpstr">
      <vt:lpstr>Arial Nova</vt:lpstr>
      <vt:lpstr>Arial Nova Cond</vt:lpstr>
      <vt:lpstr>Patrick Hand</vt:lpstr>
      <vt:lpstr>Comfortaa</vt:lpstr>
      <vt:lpstr>Bebas Neue</vt:lpstr>
      <vt:lpstr>Arial Narrow</vt:lpstr>
      <vt:lpstr>Jomhuria</vt:lpstr>
      <vt:lpstr>Darker Grotesque SemiBold</vt:lpstr>
      <vt:lpstr>Footlight MT Light</vt:lpstr>
      <vt:lpstr>Arial</vt:lpstr>
      <vt:lpstr>Pastel Detailed Lesson Plan for Pre-K by Slidesgo</vt:lpstr>
      <vt:lpstr> Unit 1 Connected by Technology</vt:lpstr>
      <vt:lpstr>Distinguish</vt:lpstr>
      <vt:lpstr>Open</vt:lpstr>
      <vt:lpstr>عرض تقديمي في PowerPoint</vt:lpstr>
      <vt:lpstr>The Comparative</vt:lpstr>
      <vt:lpstr>Comparative</vt:lpstr>
      <vt:lpstr>Rules</vt:lpstr>
      <vt:lpstr>Rules</vt:lpstr>
      <vt:lpstr>Rules</vt:lpstr>
      <vt:lpstr>Rules</vt:lpstr>
      <vt:lpstr>Rules</vt:lpstr>
      <vt:lpstr>Rules</vt:lpstr>
      <vt:lpstr>Rules</vt:lpstr>
      <vt:lpstr>Examples</vt:lpstr>
      <vt:lpstr>Remember</vt:lpstr>
      <vt:lpstr>The Superlative</vt:lpstr>
      <vt:lpstr>Superlative Rules</vt:lpstr>
      <vt:lpstr>Superlative Rules</vt:lpstr>
      <vt:lpstr>Superlative Rules</vt:lpstr>
      <vt:lpstr>Superlative Rules</vt:lpstr>
      <vt:lpstr>Rules</vt:lpstr>
      <vt:lpstr>Open</vt:lpstr>
      <vt:lpstr> Need to Be (Done )</vt:lpstr>
      <vt:lpstr> Let’ s Practice</vt:lpstr>
      <vt:lpstr> Have /get something(Done )</vt:lpstr>
      <vt:lpstr> Have /get something(Done )</vt:lpstr>
      <vt:lpstr> Past Participle as adjectives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detailed lesson plan</dc:title>
  <dc:creator>ام الوليد</dc:creator>
  <cp:lastModifiedBy>انتصار بنت العبيدالله</cp:lastModifiedBy>
  <cp:revision>11</cp:revision>
  <dcterms:modified xsi:type="dcterms:W3CDTF">2022-09-06T01:55:58Z</dcterms:modified>
</cp:coreProperties>
</file>